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41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2410-C536-4CDB-8EAB-58EFC5D29412}" type="datetimeFigureOut">
              <a:rPr lang="zh-TW" altLang="en-US" smtClean="0"/>
              <a:pPr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1387-00A2-470A-8BF0-5D680D475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圖片 59">
            <a:extLst>
              <a:ext uri="{FF2B5EF4-FFF2-40B4-BE49-F238E27FC236}">
                <a16:creationId xmlns:a16="http://schemas.microsoft.com/office/drawing/2014/main" id="{21732438-8301-42BA-8EB5-2972EF35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3960731" cy="6048672"/>
          </a:xfrm>
          <a:prstGeom prst="rect">
            <a:avLst/>
          </a:prstGeom>
        </p:spPr>
      </p:pic>
      <p:sp>
        <p:nvSpPr>
          <p:cNvPr id="62" name="文字方塊 61">
            <a:extLst>
              <a:ext uri="{FF2B5EF4-FFF2-40B4-BE49-F238E27FC236}">
                <a16:creationId xmlns:a16="http://schemas.microsoft.com/office/drawing/2014/main" id="{6B5CC885-9B04-43AC-A142-3D2EB363D340}"/>
              </a:ext>
            </a:extLst>
          </p:cNvPr>
          <p:cNvSpPr txBox="1"/>
          <p:nvPr/>
        </p:nvSpPr>
        <p:spPr>
          <a:xfrm>
            <a:off x="467254" y="188640"/>
            <a:ext cx="78491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一、完成產業地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圖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請將下列的糖廠填在地圖</a:t>
            </a: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虎尾糖廠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雲林縣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仍在製糖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善化糖廠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台南市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仍在製糖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3: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北港糖廠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雲林縣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4: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屏東糖廠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屏東縣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5: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大林糖廠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嘉義縣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6: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斗六糖廠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雲林縣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7: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玉井糖廠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台南市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8: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台中糖廠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台中市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9: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月眉糖廠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台中市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10: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橋頭糖廠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高雄市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11: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仁德糖廠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台南市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12: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永康糖廠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台南市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13: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南州糖廠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屏東縣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14: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小港糖廠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高雄市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15: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旗山糖廠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高雄市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16: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麻豆糖廠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台南市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17: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佳里糖廠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台南市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18: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蒜頭糖廠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嘉義縣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19: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南靖糖廠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嘉義縣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20: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台東糖廠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台東縣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21: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溪湖糖廠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彰化縣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22: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新營糖廠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台南市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  23: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岸內糖廠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台南市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  24: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花蓮港糖廠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花蓮縣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2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5A9A599-231C-4296-9742-66AF6F834AE4}"/>
              </a:ext>
            </a:extLst>
          </p:cNvPr>
          <p:cNvSpPr txBox="1"/>
          <p:nvPr/>
        </p:nvSpPr>
        <p:spPr>
          <a:xfrm>
            <a:off x="683568" y="366957"/>
            <a:ext cx="7776864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Q1: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由</a:t>
            </a:r>
            <a:r>
              <a:rPr lang="zh-TW" alt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圖可知，臺灣的糖廠在分布</a:t>
            </a:r>
            <a:endParaRPr lang="en-US" altLang="zh-TW" sz="3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endParaRPr lang="en-US" altLang="zh-TW" sz="36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zh-TW" alt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上有何特色</a:t>
            </a:r>
            <a:r>
              <a:rPr lang="en-US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r>
              <a:rPr lang="zh-TW" alt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6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endParaRPr lang="zh-TW" altLang="zh-TW" sz="3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1800" u="sng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                                 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9BD3B44-EE7E-4DA2-8D63-5209218FFE88}"/>
              </a:ext>
            </a:extLst>
          </p:cNvPr>
          <p:cNvSpPr txBox="1"/>
          <p:nvPr/>
        </p:nvSpPr>
        <p:spPr>
          <a:xfrm>
            <a:off x="539552" y="270892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Q2: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影響臺灣糖廠分布的原因為何</a:t>
            </a:r>
            <a:r>
              <a:rPr lang="en-US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endParaRPr lang="zh-TW" altLang="zh-TW" sz="3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222644E-7B04-4384-9C41-507A59B0011A}"/>
              </a:ext>
            </a:extLst>
          </p:cNvPr>
          <p:cNvSpPr txBox="1"/>
          <p:nvPr/>
        </p:nvSpPr>
        <p:spPr>
          <a:xfrm>
            <a:off x="539552" y="4322479"/>
            <a:ext cx="7776864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Q3: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臺灣許多糖廠已經未</a:t>
            </a:r>
            <a:r>
              <a:rPr lang="zh-TW" alt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再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製糖，糖廠</a:t>
            </a:r>
            <a:endParaRPr lang="en-US" altLang="zh-TW" sz="3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TW" altLang="en-US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不再製糖的原因為何</a:t>
            </a:r>
            <a:r>
              <a:rPr lang="en-US" altLang="zh-TW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endParaRPr lang="zh-TW" altLang="zh-TW" sz="3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443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3CD6C4D-FF53-49BE-880E-C5022B0A2F20}"/>
              </a:ext>
            </a:extLst>
          </p:cNvPr>
          <p:cNvSpPr txBox="1"/>
          <p:nvPr/>
        </p:nvSpPr>
        <p:spPr>
          <a:xfrm>
            <a:off x="539552" y="404664"/>
            <a:ext cx="84249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二</a:t>
            </a:r>
            <a: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認識台灣的農村生活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歌曲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農村曲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2400"/>
              </a:lnSpc>
            </a:pPr>
            <a:endParaRPr lang="zh-TW" alt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1.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透早著出門　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天色漸漸光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受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苦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無人問　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TW" sz="3200" kern="1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TW" altLang="en-US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行到田中央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行到田中央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為著顧三丈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ts val="2400"/>
              </a:lnSpc>
            </a:pPr>
            <a:endParaRPr lang="en-US" altLang="zh-TW" sz="3200" kern="100" dirty="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TW" alt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顧三丈　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不驚田水冷霜霜</a:t>
            </a:r>
            <a:endParaRPr lang="en-US" altLang="zh-TW" sz="3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TW" sz="3200" kern="100" dirty="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2.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炎天赤日頭　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悽慘日中逗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有時踏水車　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TW" sz="3200" kern="1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TW" altLang="en-US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有時著搔草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希望好日後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每日巡田頭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2400"/>
              </a:lnSpc>
            </a:pPr>
            <a:endParaRPr lang="en-US" altLang="zh-TW" sz="3200" kern="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TW" altLang="en-US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巡田頭　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不驚嘴乾汗那流</a:t>
            </a:r>
            <a:endParaRPr lang="en-US" altLang="zh-TW" sz="3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b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3.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日頭那落山　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工作才有散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有時歸身汗　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2400"/>
              </a:lnSpc>
            </a:pPr>
            <a:endParaRPr lang="en-US" altLang="zh-TW" sz="3200" kern="100" dirty="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TW" alt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忍著寒甲熱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希望好年冬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稻仔快快大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2400"/>
              </a:lnSpc>
            </a:pPr>
            <a:endParaRPr lang="en-US" altLang="zh-TW" sz="3200" kern="100" dirty="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zh-TW" alt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快快大　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阮的生活著快活</a:t>
            </a:r>
            <a:endParaRPr lang="zh-TW" alt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970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2E19CFB-2A30-45EF-A373-49671519C30B}"/>
              </a:ext>
            </a:extLst>
          </p:cNvPr>
          <p:cNvSpPr txBox="1"/>
          <p:nvPr/>
        </p:nvSpPr>
        <p:spPr>
          <a:xfrm>
            <a:off x="683568" y="47667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Q1:</a:t>
            </a:r>
            <a:r>
              <a:rPr lang="zh-TW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由歌詞中的敘述，你覺得台灣農夫</a:t>
            </a:r>
            <a:endParaRPr lang="en-US" altLang="zh-TW" sz="36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3600" kern="100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zh-TW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的生活是如何</a:t>
            </a:r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endParaRPr lang="zh-TW" altLang="zh-TW" sz="36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C19251A-876E-406B-97C1-3D4DDD5775C1}"/>
              </a:ext>
            </a:extLst>
          </p:cNvPr>
          <p:cNvSpPr txBox="1"/>
          <p:nvPr/>
        </p:nvSpPr>
        <p:spPr>
          <a:xfrm>
            <a:off x="677394" y="2899703"/>
            <a:ext cx="7560840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Q2:</a:t>
            </a:r>
            <a:r>
              <a:rPr lang="zh-TW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承接上題，由上文中哪幾句歌詞</a:t>
            </a:r>
            <a:endParaRPr lang="en-US" altLang="zh-TW" sz="36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TW" sz="3600" kern="100" dirty="0">
              <a:solidFill>
                <a:srgbClr val="00B05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</a:t>
            </a:r>
            <a:r>
              <a:rPr lang="zh-TW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可看出</a:t>
            </a:r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?(</a:t>
            </a:r>
            <a:r>
              <a:rPr lang="zh-TW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請用螢光筆畫線</a:t>
            </a:r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6E8867F-3612-44C5-A53E-E2F6DE45A690}"/>
              </a:ext>
            </a:extLst>
          </p:cNvPr>
          <p:cNvSpPr txBox="1"/>
          <p:nvPr/>
        </p:nvSpPr>
        <p:spPr>
          <a:xfrm>
            <a:off x="683568" y="4848178"/>
            <a:ext cx="7560840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Q3:</a:t>
            </a:r>
            <a:r>
              <a:rPr lang="zh-TW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你覺得影響台灣農夫生活的原因</a:t>
            </a:r>
            <a:endParaRPr lang="en-US" altLang="zh-TW" sz="36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TW" sz="3600" kern="100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2200"/>
              </a:lnSpc>
            </a:pPr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zh-TW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是什麼</a:t>
            </a:r>
            <a:r>
              <a:rPr lang="en-US" altLang="zh-TW" sz="36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endParaRPr lang="zh-TW" altLang="zh-TW" sz="36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7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441</Words>
  <Application>Microsoft Office PowerPoint</Application>
  <PresentationFormat>如螢幕大小 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ccd</dc:creator>
  <cp:lastModifiedBy>maylon0725@gmail.com</cp:lastModifiedBy>
  <cp:revision>101</cp:revision>
  <dcterms:created xsi:type="dcterms:W3CDTF">2018-05-20T06:09:52Z</dcterms:created>
  <dcterms:modified xsi:type="dcterms:W3CDTF">2021-09-27T05:45:23Z</dcterms:modified>
</cp:coreProperties>
</file>