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9" r:id="rId2"/>
    <p:sldMasterId id="2147483711" r:id="rId3"/>
    <p:sldMasterId id="2147483731" r:id="rId4"/>
    <p:sldMasterId id="2147483751" r:id="rId5"/>
    <p:sldMasterId id="2147483763" r:id="rId6"/>
    <p:sldMasterId id="2147483775" r:id="rId7"/>
    <p:sldMasterId id="2147483787" r:id="rId8"/>
  </p:sldMasterIdLst>
  <p:notesMasterIdLst>
    <p:notesMasterId r:id="rId85"/>
  </p:notesMasterIdLst>
  <p:handoutMasterIdLst>
    <p:handoutMasterId r:id="rId86"/>
  </p:handoutMasterIdLst>
  <p:sldIdLst>
    <p:sldId id="259" r:id="rId9"/>
    <p:sldId id="917" r:id="rId10"/>
    <p:sldId id="256" r:id="rId11"/>
    <p:sldId id="847" r:id="rId12"/>
    <p:sldId id="717" r:id="rId13"/>
    <p:sldId id="795" r:id="rId14"/>
    <p:sldId id="701" r:id="rId15"/>
    <p:sldId id="715" r:id="rId16"/>
    <p:sldId id="927" r:id="rId17"/>
    <p:sldId id="928" r:id="rId18"/>
    <p:sldId id="873" r:id="rId19"/>
    <p:sldId id="879" r:id="rId20"/>
    <p:sldId id="875" r:id="rId21"/>
    <p:sldId id="882" r:id="rId22"/>
    <p:sldId id="841" r:id="rId23"/>
    <p:sldId id="874" r:id="rId24"/>
    <p:sldId id="881" r:id="rId25"/>
    <p:sldId id="435" r:id="rId26"/>
    <p:sldId id="431" r:id="rId27"/>
    <p:sldId id="883" r:id="rId28"/>
    <p:sldId id="876" r:id="rId29"/>
    <p:sldId id="813" r:id="rId30"/>
    <p:sldId id="278" r:id="rId31"/>
    <p:sldId id="279" r:id="rId32"/>
    <p:sldId id="280" r:id="rId33"/>
    <p:sldId id="281" r:id="rId34"/>
    <p:sldId id="282" r:id="rId35"/>
    <p:sldId id="885" r:id="rId36"/>
    <p:sldId id="293" r:id="rId37"/>
    <p:sldId id="887" r:id="rId38"/>
    <p:sldId id="816" r:id="rId39"/>
    <p:sldId id="889" r:id="rId40"/>
    <p:sldId id="877" r:id="rId41"/>
    <p:sldId id="890" r:id="rId42"/>
    <p:sldId id="891" r:id="rId43"/>
    <p:sldId id="892" r:id="rId44"/>
    <p:sldId id="893" r:id="rId45"/>
    <p:sldId id="931" r:id="rId46"/>
    <p:sldId id="266" r:id="rId47"/>
    <p:sldId id="930" r:id="rId48"/>
    <p:sldId id="821" r:id="rId49"/>
    <p:sldId id="929" r:id="rId50"/>
    <p:sldId id="878" r:id="rId51"/>
    <p:sldId id="895" r:id="rId52"/>
    <p:sldId id="897" r:id="rId53"/>
    <p:sldId id="896" r:id="rId54"/>
    <p:sldId id="899" r:id="rId55"/>
    <p:sldId id="900" r:id="rId56"/>
    <p:sldId id="898" r:id="rId57"/>
    <p:sldId id="902" r:id="rId58"/>
    <p:sldId id="903" r:id="rId59"/>
    <p:sldId id="904" r:id="rId60"/>
    <p:sldId id="905" r:id="rId61"/>
    <p:sldId id="906" r:id="rId62"/>
    <p:sldId id="907" r:id="rId63"/>
    <p:sldId id="833" r:id="rId64"/>
    <p:sldId id="901" r:id="rId65"/>
    <p:sldId id="909" r:id="rId66"/>
    <p:sldId id="910" r:id="rId67"/>
    <p:sldId id="836" r:id="rId68"/>
    <p:sldId id="912" r:id="rId69"/>
    <p:sldId id="915" r:id="rId70"/>
    <p:sldId id="916" r:id="rId71"/>
    <p:sldId id="932" r:id="rId72"/>
    <p:sldId id="264" r:id="rId73"/>
    <p:sldId id="275" r:id="rId74"/>
    <p:sldId id="918" r:id="rId75"/>
    <p:sldId id="919" r:id="rId76"/>
    <p:sldId id="920" r:id="rId77"/>
    <p:sldId id="921" r:id="rId78"/>
    <p:sldId id="922" r:id="rId79"/>
    <p:sldId id="923" r:id="rId80"/>
    <p:sldId id="924" r:id="rId81"/>
    <p:sldId id="925" r:id="rId82"/>
    <p:sldId id="926" r:id="rId83"/>
    <p:sldId id="908" r:id="rId84"/>
  </p:sldIdLst>
  <p:sldSz cx="9144000" cy="6858000" type="screen4x3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8DF"/>
    <a:srgbClr val="66CCFF"/>
    <a:srgbClr val="FFFFFF"/>
    <a:srgbClr val="FDEADA"/>
    <a:srgbClr val="C0504D"/>
    <a:srgbClr val="F2DCDB"/>
    <a:srgbClr val="FFFF00"/>
    <a:srgbClr val="DBEEF4"/>
    <a:srgbClr val="E1F2FA"/>
    <a:srgbClr val="FCF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1" autoAdjust="0"/>
    <p:restoredTop sz="81455" autoAdjust="0"/>
  </p:normalViewPr>
  <p:slideViewPr>
    <p:cSldViewPr>
      <p:cViewPr varScale="1">
        <p:scale>
          <a:sx n="68" d="100"/>
          <a:sy n="68" d="100"/>
        </p:scale>
        <p:origin x="105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3000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a0ed9f279be828bb" providerId="LiveId" clId="{5EE15C98-98FB-47BF-85F0-BEACD79B5BE4}"/>
    <pc:docChg chg="undo custSel addSld delSld modSld sldOrd">
      <pc:chgData name="" userId="a0ed9f279be828bb" providerId="LiveId" clId="{5EE15C98-98FB-47BF-85F0-BEACD79B5BE4}" dt="2021-09-14T13:37:27.909" v="3828" actId="14100"/>
      <pc:docMkLst>
        <pc:docMk/>
      </pc:docMkLst>
      <pc:sldChg chg="addSp delSp modSp modAnim">
        <pc:chgData name="" userId="a0ed9f279be828bb" providerId="LiveId" clId="{5EE15C98-98FB-47BF-85F0-BEACD79B5BE4}" dt="2021-07-22T09:28:04.772" v="33"/>
        <pc:sldMkLst>
          <pc:docMk/>
          <pc:sldMk cId="3693055662" sldId="256"/>
        </pc:sldMkLst>
        <pc:spChg chg="add del mod">
          <ac:chgData name="" userId="a0ed9f279be828bb" providerId="LiveId" clId="{5EE15C98-98FB-47BF-85F0-BEACD79B5BE4}" dt="2021-07-22T09:26:18.155" v="13" actId="14100"/>
          <ac:spMkLst>
            <pc:docMk/>
            <pc:sldMk cId="3693055662" sldId="256"/>
            <ac:spMk id="2" creationId="{00000000-0000-0000-0000-000000000000}"/>
          </ac:spMkLst>
        </pc:spChg>
        <pc:spChg chg="mod">
          <ac:chgData name="" userId="a0ed9f279be828bb" providerId="LiveId" clId="{5EE15C98-98FB-47BF-85F0-BEACD79B5BE4}" dt="2021-07-22T09:25:06.597" v="12" actId="403"/>
          <ac:spMkLst>
            <pc:docMk/>
            <pc:sldMk cId="3693055662" sldId="256"/>
            <ac:spMk id="3" creationId="{00000000-0000-0000-0000-000000000000}"/>
          </ac:spMkLst>
        </pc:spChg>
        <pc:spChg chg="add mod">
          <ac:chgData name="" userId="a0ed9f279be828bb" providerId="LiveId" clId="{5EE15C98-98FB-47BF-85F0-BEACD79B5BE4}" dt="2021-07-22T09:26:49.345" v="25" actId="20577"/>
          <ac:spMkLst>
            <pc:docMk/>
            <pc:sldMk cId="3693055662" sldId="256"/>
            <ac:spMk id="14" creationId="{92A394C2-75AC-40DD-A5B3-1AF869CE8FEA}"/>
          </ac:spMkLst>
        </pc:spChg>
        <pc:spChg chg="del mod">
          <ac:chgData name="" userId="a0ed9f279be828bb" providerId="LiveId" clId="{5EE15C98-98FB-47BF-85F0-BEACD79B5BE4}" dt="2021-07-22T09:24:13.741" v="1" actId="478"/>
          <ac:spMkLst>
            <pc:docMk/>
            <pc:sldMk cId="3693055662" sldId="256"/>
            <ac:spMk id="15" creationId="{00000000-0000-0000-0000-000000000000}"/>
          </ac:spMkLst>
        </pc:spChg>
        <pc:spChg chg="del">
          <ac:chgData name="" userId="a0ed9f279be828bb" providerId="LiveId" clId="{5EE15C98-98FB-47BF-85F0-BEACD79B5BE4}" dt="2021-07-22T09:24:22.233" v="5" actId="478"/>
          <ac:spMkLst>
            <pc:docMk/>
            <pc:sldMk cId="3693055662" sldId="256"/>
            <ac:spMk id="21" creationId="{00000000-0000-0000-0000-000000000000}"/>
          </ac:spMkLst>
        </pc:spChg>
        <pc:picChg chg="del">
          <ac:chgData name="" userId="a0ed9f279be828bb" providerId="LiveId" clId="{5EE15C98-98FB-47BF-85F0-BEACD79B5BE4}" dt="2021-07-22T09:26:20.502" v="14" actId="478"/>
          <ac:picMkLst>
            <pc:docMk/>
            <pc:sldMk cId="3693055662" sldId="256"/>
            <ac:picMk id="10" creationId="{00000000-0000-0000-0000-000000000000}"/>
          </ac:picMkLst>
        </pc:picChg>
        <pc:picChg chg="del">
          <ac:chgData name="" userId="a0ed9f279be828bb" providerId="LiveId" clId="{5EE15C98-98FB-47BF-85F0-BEACD79B5BE4}" dt="2021-07-22T09:24:14.579" v="2" actId="478"/>
          <ac:picMkLst>
            <pc:docMk/>
            <pc:sldMk cId="3693055662" sldId="256"/>
            <ac:picMk id="1028" creationId="{00000000-0000-0000-0000-000000000000}"/>
          </ac:picMkLst>
        </pc:picChg>
        <pc:cxnChg chg="add mod">
          <ac:chgData name="" userId="a0ed9f279be828bb" providerId="LiveId" clId="{5EE15C98-98FB-47BF-85F0-BEACD79B5BE4}" dt="2021-07-22T09:27:15.606" v="27" actId="1076"/>
          <ac:cxnSpMkLst>
            <pc:docMk/>
            <pc:sldMk cId="3693055662" sldId="256"/>
            <ac:cxnSpMk id="16" creationId="{3DD84B50-F87B-43FE-A3E8-89A8233E38AC}"/>
          </ac:cxnSpMkLst>
        </pc:cxnChg>
        <pc:cxnChg chg="add mod">
          <ac:chgData name="" userId="a0ed9f279be828bb" providerId="LiveId" clId="{5EE15C98-98FB-47BF-85F0-BEACD79B5BE4}" dt="2021-07-22T09:27:50.452" v="30" actId="14100"/>
          <ac:cxnSpMkLst>
            <pc:docMk/>
            <pc:sldMk cId="3693055662" sldId="256"/>
            <ac:cxnSpMk id="17" creationId="{75F4FF4E-86E9-4639-AA47-629AC7207341}"/>
          </ac:cxnSpMkLst>
        </pc:cxnChg>
      </pc:sldChg>
      <pc:sldChg chg="addSp modSp ord modAnim">
        <pc:chgData name="" userId="a0ed9f279be828bb" providerId="LiveId" clId="{5EE15C98-98FB-47BF-85F0-BEACD79B5BE4}" dt="2021-08-23T13:14:36.780" v="3653"/>
        <pc:sldMkLst>
          <pc:docMk/>
          <pc:sldMk cId="4129030072" sldId="264"/>
        </pc:sldMkLst>
        <pc:spChg chg="mod">
          <ac:chgData name="" userId="a0ed9f279be828bb" providerId="LiveId" clId="{5EE15C98-98FB-47BF-85F0-BEACD79B5BE4}" dt="2021-08-23T13:09:15.138" v="3627" actId="20577"/>
          <ac:spMkLst>
            <pc:docMk/>
            <pc:sldMk cId="4129030072" sldId="264"/>
            <ac:spMk id="3" creationId="{00000000-0000-0000-0000-000000000000}"/>
          </ac:spMkLst>
        </pc:spChg>
        <pc:spChg chg="add mod">
          <ac:chgData name="" userId="a0ed9f279be828bb" providerId="LiveId" clId="{5EE15C98-98FB-47BF-85F0-BEACD79B5BE4}" dt="2021-08-23T13:10:09.371" v="3650" actId="14100"/>
          <ac:spMkLst>
            <pc:docMk/>
            <pc:sldMk cId="4129030072" sldId="264"/>
            <ac:spMk id="10" creationId="{557DDEA4-C68D-480E-98E8-BE44CA047F34}"/>
          </ac:spMkLst>
        </pc:spChg>
        <pc:picChg chg="mod">
          <ac:chgData name="" userId="a0ed9f279be828bb" providerId="LiveId" clId="{5EE15C98-98FB-47BF-85F0-BEACD79B5BE4}" dt="2021-08-23T13:09:58.584" v="3632" actId="1076"/>
          <ac:picMkLst>
            <pc:docMk/>
            <pc:sldMk cId="4129030072" sldId="264"/>
            <ac:picMk id="5122" creationId="{00000000-0000-0000-0000-000000000000}"/>
          </ac:picMkLst>
        </pc:picChg>
      </pc:sldChg>
      <pc:sldChg chg="addSp modSp">
        <pc:chgData name="" userId="a0ed9f279be828bb" providerId="LiveId" clId="{5EE15C98-98FB-47BF-85F0-BEACD79B5BE4}" dt="2021-08-25T03:10:48.062" v="3719" actId="20577"/>
        <pc:sldMkLst>
          <pc:docMk/>
          <pc:sldMk cId="4189628894" sldId="266"/>
        </pc:sldMkLst>
        <pc:spChg chg="mod">
          <ac:chgData name="" userId="a0ed9f279be828bb" providerId="LiveId" clId="{5EE15C98-98FB-47BF-85F0-BEACD79B5BE4}" dt="2021-08-23T13:07:33.552" v="3602" actId="14100"/>
          <ac:spMkLst>
            <pc:docMk/>
            <pc:sldMk cId="4189628894" sldId="266"/>
            <ac:spMk id="3" creationId="{00000000-0000-0000-0000-000000000000}"/>
          </ac:spMkLst>
        </pc:spChg>
        <pc:spChg chg="mod">
          <ac:chgData name="" userId="a0ed9f279be828bb" providerId="LiveId" clId="{5EE15C98-98FB-47BF-85F0-BEACD79B5BE4}" dt="2021-08-23T13:08:50.039" v="3616" actId="14100"/>
          <ac:spMkLst>
            <pc:docMk/>
            <pc:sldMk cId="4189628894" sldId="266"/>
            <ac:spMk id="5" creationId="{00000000-0000-0000-0000-000000000000}"/>
          </ac:spMkLst>
        </pc:spChg>
        <pc:spChg chg="add mod">
          <ac:chgData name="" userId="a0ed9f279be828bb" providerId="LiveId" clId="{5EE15C98-98FB-47BF-85F0-BEACD79B5BE4}" dt="2021-08-25T03:10:48.062" v="3719" actId="20577"/>
          <ac:spMkLst>
            <pc:docMk/>
            <pc:sldMk cId="4189628894" sldId="266"/>
            <ac:spMk id="7" creationId="{45E04F20-632B-4C55-855F-B3D84634441E}"/>
          </ac:spMkLst>
        </pc:spChg>
        <pc:picChg chg="mod">
          <ac:chgData name="" userId="a0ed9f279be828bb" providerId="LiveId" clId="{5EE15C98-98FB-47BF-85F0-BEACD79B5BE4}" dt="2021-08-23T13:07:51.062" v="3603" actId="1076"/>
          <ac:picMkLst>
            <pc:docMk/>
            <pc:sldMk cId="4189628894" sldId="266"/>
            <ac:picMk id="7170" creationId="{00000000-0000-0000-0000-000000000000}"/>
          </ac:picMkLst>
        </pc:picChg>
      </pc:sldChg>
      <pc:sldChg chg="modSp">
        <pc:chgData name="" userId="a0ed9f279be828bb" providerId="LiveId" clId="{5EE15C98-98FB-47BF-85F0-BEACD79B5BE4}" dt="2021-08-25T03:06:07.298" v="3681" actId="20577"/>
        <pc:sldMkLst>
          <pc:docMk/>
          <pc:sldMk cId="4249445461" sldId="275"/>
        </pc:sldMkLst>
        <pc:spChg chg="mod">
          <ac:chgData name="" userId="a0ed9f279be828bb" providerId="LiveId" clId="{5EE15C98-98FB-47BF-85F0-BEACD79B5BE4}" dt="2021-08-23T13:03:35.470" v="3574" actId="1076"/>
          <ac:spMkLst>
            <pc:docMk/>
            <pc:sldMk cId="4249445461" sldId="275"/>
            <ac:spMk id="5" creationId="{DEBF6DF4-2BBC-4631-B722-9C04EF4E00CC}"/>
          </ac:spMkLst>
        </pc:spChg>
        <pc:spChg chg="mod">
          <ac:chgData name="" userId="a0ed9f279be828bb" providerId="LiveId" clId="{5EE15C98-98FB-47BF-85F0-BEACD79B5BE4}" dt="2021-08-25T03:06:07.298" v="3681" actId="20577"/>
          <ac:spMkLst>
            <pc:docMk/>
            <pc:sldMk cId="4249445461" sldId="275"/>
            <ac:spMk id="13" creationId="{00000000-0000-0000-0000-000000000000}"/>
          </ac:spMkLst>
        </pc:spChg>
        <pc:spChg chg="mod">
          <ac:chgData name="" userId="a0ed9f279be828bb" providerId="LiveId" clId="{5EE15C98-98FB-47BF-85F0-BEACD79B5BE4}" dt="2021-08-23T13:03:31.565" v="3573" actId="27636"/>
          <ac:spMkLst>
            <pc:docMk/>
            <pc:sldMk cId="4249445461" sldId="275"/>
            <ac:spMk id="14" creationId="{00000000-0000-0000-0000-000000000000}"/>
          </ac:spMkLst>
        </pc:spChg>
      </pc:sldChg>
      <pc:sldChg chg="addSp delSp modSp modAnim">
        <pc:chgData name="" userId="a0ed9f279be828bb" providerId="LiveId" clId="{5EE15C98-98FB-47BF-85F0-BEACD79B5BE4}" dt="2021-07-28T03:17:25.383" v="1922"/>
        <pc:sldMkLst>
          <pc:docMk/>
          <pc:sldMk cId="2770808824" sldId="278"/>
        </pc:sldMkLst>
        <pc:spChg chg="del">
          <ac:chgData name="" userId="a0ed9f279be828bb" providerId="LiveId" clId="{5EE15C98-98FB-47BF-85F0-BEACD79B5BE4}" dt="2021-07-27T09:17:56.508" v="1506" actId="478"/>
          <ac:spMkLst>
            <pc:docMk/>
            <pc:sldMk cId="2770808824" sldId="278"/>
            <ac:spMk id="2" creationId="{00000000-0000-0000-0000-000000000000}"/>
          </ac:spMkLst>
        </pc:spChg>
        <pc:spChg chg="add mod">
          <ac:chgData name="" userId="a0ed9f279be828bb" providerId="LiveId" clId="{5EE15C98-98FB-47BF-85F0-BEACD79B5BE4}" dt="2021-07-28T03:16:28.794" v="1891" actId="3062"/>
          <ac:spMkLst>
            <pc:docMk/>
            <pc:sldMk cId="2770808824" sldId="278"/>
            <ac:spMk id="2" creationId="{408E3662-4DF9-42F8-8DAC-F17835B144D4}"/>
          </ac:spMkLst>
        </pc:spChg>
        <pc:spChg chg="add mod">
          <ac:chgData name="" userId="a0ed9f279be828bb" providerId="LiveId" clId="{5EE15C98-98FB-47BF-85F0-BEACD79B5BE4}" dt="2021-07-27T09:17:56.508" v="1506" actId="478"/>
          <ac:spMkLst>
            <pc:docMk/>
            <pc:sldMk cId="2770808824" sldId="278"/>
            <ac:spMk id="4" creationId="{F62C68C8-A9F8-4EE9-8FF8-687D06472048}"/>
          </ac:spMkLst>
        </pc:spChg>
        <pc:spChg chg="del">
          <ac:chgData name="" userId="a0ed9f279be828bb" providerId="LiveId" clId="{5EE15C98-98FB-47BF-85F0-BEACD79B5BE4}" dt="2021-07-27T09:17:59.644" v="1507" actId="478"/>
          <ac:spMkLst>
            <pc:docMk/>
            <pc:sldMk cId="2770808824" sldId="278"/>
            <ac:spMk id="5" creationId="{00000000-0000-0000-0000-000000000000}"/>
          </ac:spMkLst>
        </pc:spChg>
        <pc:spChg chg="add del mod">
          <ac:chgData name="" userId="a0ed9f279be828bb" providerId="LiveId" clId="{5EE15C98-98FB-47BF-85F0-BEACD79B5BE4}" dt="2021-07-27T09:18:01.211" v="1509" actId="478"/>
          <ac:spMkLst>
            <pc:docMk/>
            <pc:sldMk cId="2770808824" sldId="278"/>
            <ac:spMk id="7" creationId="{138ACC43-A850-428D-A72E-33BF70B73CD5}"/>
          </ac:spMkLst>
        </pc:spChg>
        <pc:grpChg chg="mod">
          <ac:chgData name="" userId="a0ed9f279be828bb" providerId="LiveId" clId="{5EE15C98-98FB-47BF-85F0-BEACD79B5BE4}" dt="2021-07-28T03:15:28.736" v="1864" actId="1036"/>
          <ac:grpSpMkLst>
            <pc:docMk/>
            <pc:sldMk cId="2770808824" sldId="278"/>
            <ac:grpSpMk id="17" creationId="{00000000-0000-0000-0000-000000000000}"/>
          </ac:grpSpMkLst>
        </pc:grpChg>
      </pc:sldChg>
      <pc:sldChg chg="addSp delSp modSp">
        <pc:chgData name="" userId="a0ed9f279be828bb" providerId="LiveId" clId="{5EE15C98-98FB-47BF-85F0-BEACD79B5BE4}" dt="2021-07-27T09:17:50.568" v="1505" actId="478"/>
        <pc:sldMkLst>
          <pc:docMk/>
          <pc:sldMk cId="4115485778" sldId="279"/>
        </pc:sldMkLst>
        <pc:spChg chg="del">
          <ac:chgData name="" userId="a0ed9f279be828bb" providerId="LiveId" clId="{5EE15C98-98FB-47BF-85F0-BEACD79B5BE4}" dt="2021-07-27T09:17:47.590" v="1504" actId="478"/>
          <ac:spMkLst>
            <pc:docMk/>
            <pc:sldMk cId="4115485778" sldId="279"/>
            <ac:spMk id="2" creationId="{00000000-0000-0000-0000-000000000000}"/>
          </ac:spMkLst>
        </pc:spChg>
        <pc:spChg chg="mod">
          <ac:chgData name="" userId="a0ed9f279be828bb" providerId="LiveId" clId="{5EE15C98-98FB-47BF-85F0-BEACD79B5BE4}" dt="2021-07-27T09:17:39.976" v="1500" actId="1076"/>
          <ac:spMkLst>
            <pc:docMk/>
            <pc:sldMk cId="4115485778" sldId="279"/>
            <ac:spMk id="3" creationId="{00000000-0000-0000-0000-000000000000}"/>
          </ac:spMkLst>
        </pc:spChg>
        <pc:spChg chg="del">
          <ac:chgData name="" userId="a0ed9f279be828bb" providerId="LiveId" clId="{5EE15C98-98FB-47BF-85F0-BEACD79B5BE4}" dt="2021-07-27T09:17:45.431" v="1502" actId="478"/>
          <ac:spMkLst>
            <pc:docMk/>
            <pc:sldMk cId="4115485778" sldId="279"/>
            <ac:spMk id="5" creationId="{00000000-0000-0000-0000-000000000000}"/>
          </ac:spMkLst>
        </pc:spChg>
        <pc:spChg chg="add del mod">
          <ac:chgData name="" userId="a0ed9f279be828bb" providerId="LiveId" clId="{5EE15C98-98FB-47BF-85F0-BEACD79B5BE4}" dt="2021-07-27T09:17:50.568" v="1505" actId="478"/>
          <ac:spMkLst>
            <pc:docMk/>
            <pc:sldMk cId="4115485778" sldId="279"/>
            <ac:spMk id="6" creationId="{311F9185-986B-4ABB-BEC9-99A9B9071B05}"/>
          </ac:spMkLst>
        </pc:spChg>
        <pc:spChg chg="add mod">
          <ac:chgData name="" userId="a0ed9f279be828bb" providerId="LiveId" clId="{5EE15C98-98FB-47BF-85F0-BEACD79B5BE4}" dt="2021-07-27T09:17:47.590" v="1504" actId="478"/>
          <ac:spMkLst>
            <pc:docMk/>
            <pc:sldMk cId="4115485778" sldId="279"/>
            <ac:spMk id="8" creationId="{948C6782-8710-4C1F-991D-604A30C270F9}"/>
          </ac:spMkLst>
        </pc:spChg>
        <pc:picChg chg="mod">
          <ac:chgData name="" userId="a0ed9f279be828bb" providerId="LiveId" clId="{5EE15C98-98FB-47BF-85F0-BEACD79B5BE4}" dt="2021-07-27T09:17:42.394" v="1501" actId="14100"/>
          <ac:picMkLst>
            <pc:docMk/>
            <pc:sldMk cId="4115485778" sldId="279"/>
            <ac:picMk id="4098" creationId="{00000000-0000-0000-0000-000000000000}"/>
          </ac:picMkLst>
        </pc:picChg>
      </pc:sldChg>
      <pc:sldChg chg="modSp">
        <pc:chgData name="" userId="a0ed9f279be828bb" providerId="LiveId" clId="{5EE15C98-98FB-47BF-85F0-BEACD79B5BE4}" dt="2021-07-27T09:18:11.096" v="1518" actId="20577"/>
        <pc:sldMkLst>
          <pc:docMk/>
          <pc:sldMk cId="3932784832" sldId="280"/>
        </pc:sldMkLst>
        <pc:spChg chg="mod">
          <ac:chgData name="" userId="a0ed9f279be828bb" providerId="LiveId" clId="{5EE15C98-98FB-47BF-85F0-BEACD79B5BE4}" dt="2021-07-27T09:18:07.396" v="1512" actId="20577"/>
          <ac:spMkLst>
            <pc:docMk/>
            <pc:sldMk cId="3932784832" sldId="280"/>
            <ac:spMk id="7" creationId="{00000000-0000-0000-0000-000000000000}"/>
          </ac:spMkLst>
        </pc:spChg>
        <pc:spChg chg="mod">
          <ac:chgData name="" userId="a0ed9f279be828bb" providerId="LiveId" clId="{5EE15C98-98FB-47BF-85F0-BEACD79B5BE4}" dt="2021-07-27T09:18:11.096" v="1518" actId="20577"/>
          <ac:spMkLst>
            <pc:docMk/>
            <pc:sldMk cId="3932784832" sldId="280"/>
            <ac:spMk id="8" creationId="{00000000-0000-0000-0000-000000000000}"/>
          </ac:spMkLst>
        </pc:spChg>
      </pc:sldChg>
      <pc:sldChg chg="addSp delSp modSp">
        <pc:chgData name="" userId="a0ed9f279be828bb" providerId="LiveId" clId="{5EE15C98-98FB-47BF-85F0-BEACD79B5BE4}" dt="2021-07-27T09:18:20.636" v="1529" actId="27636"/>
        <pc:sldMkLst>
          <pc:docMk/>
          <pc:sldMk cId="1385566003" sldId="281"/>
        </pc:sldMkLst>
        <pc:spChg chg="add mod">
          <ac:chgData name="" userId="a0ed9f279be828bb" providerId="LiveId" clId="{5EE15C98-98FB-47BF-85F0-BEACD79B5BE4}" dt="2021-07-27T09:18:20.636" v="1529" actId="27636"/>
          <ac:spMkLst>
            <pc:docMk/>
            <pc:sldMk cId="1385566003" sldId="281"/>
            <ac:spMk id="3" creationId="{6DA6537F-6063-4A1D-899A-949FB09D2872}"/>
          </ac:spMkLst>
        </pc:spChg>
        <pc:spChg chg="del">
          <ac:chgData name="" userId="a0ed9f279be828bb" providerId="LiveId" clId="{5EE15C98-98FB-47BF-85F0-BEACD79B5BE4}" dt="2021-07-27T09:18:20.618" v="1528" actId="478"/>
          <ac:spMkLst>
            <pc:docMk/>
            <pc:sldMk cId="1385566003" sldId="281"/>
            <ac:spMk id="6" creationId="{00000000-0000-0000-0000-000000000000}"/>
          </ac:spMkLst>
        </pc:spChg>
        <pc:spChg chg="mod">
          <ac:chgData name="" userId="a0ed9f279be828bb" providerId="LiveId" clId="{5EE15C98-98FB-47BF-85F0-BEACD79B5BE4}" dt="2021-07-27T09:18:18.496" v="1527" actId="20577"/>
          <ac:spMkLst>
            <pc:docMk/>
            <pc:sldMk cId="1385566003" sldId="281"/>
            <ac:spMk id="7" creationId="{00000000-0000-0000-0000-000000000000}"/>
          </ac:spMkLst>
        </pc:spChg>
        <pc:spChg chg="mod">
          <ac:chgData name="" userId="a0ed9f279be828bb" providerId="LiveId" clId="{5EE15C98-98FB-47BF-85F0-BEACD79B5BE4}" dt="2021-07-27T09:18:15.816" v="1524" actId="20577"/>
          <ac:spMkLst>
            <pc:docMk/>
            <pc:sldMk cId="1385566003" sldId="281"/>
            <ac:spMk id="8" creationId="{00000000-0000-0000-0000-000000000000}"/>
          </ac:spMkLst>
        </pc:spChg>
      </pc:sldChg>
      <pc:sldChg chg="addSp delSp modSp">
        <pc:chgData name="" userId="a0ed9f279be828bb" providerId="LiveId" clId="{5EE15C98-98FB-47BF-85F0-BEACD79B5BE4}" dt="2021-07-27T09:18:31.613" v="1540" actId="20577"/>
        <pc:sldMkLst>
          <pc:docMk/>
          <pc:sldMk cId="4116459707" sldId="282"/>
        </pc:sldMkLst>
        <pc:spChg chg="add mod">
          <ac:chgData name="" userId="a0ed9f279be828bb" providerId="LiveId" clId="{5EE15C98-98FB-47BF-85F0-BEACD79B5BE4}" dt="2021-07-27T09:18:24.715" v="1531" actId="27636"/>
          <ac:spMkLst>
            <pc:docMk/>
            <pc:sldMk cId="4116459707" sldId="282"/>
            <ac:spMk id="3" creationId="{F08135C5-5F14-4B03-AE5C-E4BD1E9B83F7}"/>
          </ac:spMkLst>
        </pc:spChg>
        <pc:spChg chg="del">
          <ac:chgData name="" userId="a0ed9f279be828bb" providerId="LiveId" clId="{5EE15C98-98FB-47BF-85F0-BEACD79B5BE4}" dt="2021-07-27T09:18:24.697" v="1530" actId="478"/>
          <ac:spMkLst>
            <pc:docMk/>
            <pc:sldMk cId="4116459707" sldId="282"/>
            <ac:spMk id="6" creationId="{00000000-0000-0000-0000-000000000000}"/>
          </ac:spMkLst>
        </pc:spChg>
        <pc:spChg chg="mod">
          <ac:chgData name="" userId="a0ed9f279be828bb" providerId="LiveId" clId="{5EE15C98-98FB-47BF-85F0-BEACD79B5BE4}" dt="2021-07-27T09:18:27.938" v="1534" actId="20577"/>
          <ac:spMkLst>
            <pc:docMk/>
            <pc:sldMk cId="4116459707" sldId="282"/>
            <ac:spMk id="7" creationId="{00000000-0000-0000-0000-000000000000}"/>
          </ac:spMkLst>
        </pc:spChg>
        <pc:spChg chg="mod">
          <ac:chgData name="" userId="a0ed9f279be828bb" providerId="LiveId" clId="{5EE15C98-98FB-47BF-85F0-BEACD79B5BE4}" dt="2021-07-27T09:18:31.613" v="1540" actId="20577"/>
          <ac:spMkLst>
            <pc:docMk/>
            <pc:sldMk cId="4116459707" sldId="282"/>
            <ac:spMk id="8" creationId="{00000000-0000-0000-0000-000000000000}"/>
          </ac:spMkLst>
        </pc:spChg>
      </pc:sldChg>
      <pc:sldChg chg="modSp">
        <pc:chgData name="" userId="a0ed9f279be828bb" providerId="LiveId" clId="{5EE15C98-98FB-47BF-85F0-BEACD79B5BE4}" dt="2021-07-25T13:58:49.320" v="720" actId="14100"/>
        <pc:sldMkLst>
          <pc:docMk/>
          <pc:sldMk cId="3256743202" sldId="293"/>
        </pc:sldMkLst>
        <pc:spChg chg="mod">
          <ac:chgData name="" userId="a0ed9f279be828bb" providerId="LiveId" clId="{5EE15C98-98FB-47BF-85F0-BEACD79B5BE4}" dt="2021-07-25T13:58:49.320" v="720" actId="14100"/>
          <ac:spMkLst>
            <pc:docMk/>
            <pc:sldMk cId="3256743202" sldId="293"/>
            <ac:spMk id="7" creationId="{00000000-0000-0000-0000-000000000000}"/>
          </ac:spMkLst>
        </pc:spChg>
      </pc:sldChg>
      <pc:sldChg chg="addSp delSp modSp modAnim">
        <pc:chgData name="" userId="a0ed9f279be828bb" providerId="LiveId" clId="{5EE15C98-98FB-47BF-85F0-BEACD79B5BE4}" dt="2021-07-28T03:06:03.584" v="1826"/>
        <pc:sldMkLst>
          <pc:docMk/>
          <pc:sldMk cId="3889894457" sldId="431"/>
        </pc:sldMkLst>
        <pc:spChg chg="del">
          <ac:chgData name="" userId="a0ed9f279be828bb" providerId="LiveId" clId="{5EE15C98-98FB-47BF-85F0-BEACD79B5BE4}" dt="2021-07-26T12:02:51.119" v="1225" actId="478"/>
          <ac:spMkLst>
            <pc:docMk/>
            <pc:sldMk cId="3889894457" sldId="431"/>
            <ac:spMk id="2" creationId="{00000000-0000-0000-0000-000000000000}"/>
          </ac:spMkLst>
        </pc:spChg>
        <pc:spChg chg="mod">
          <ac:chgData name="" userId="a0ed9f279be828bb" providerId="LiveId" clId="{5EE15C98-98FB-47BF-85F0-BEACD79B5BE4}" dt="2021-07-26T12:02:43.789" v="1222" actId="20577"/>
          <ac:spMkLst>
            <pc:docMk/>
            <pc:sldMk cId="3889894457" sldId="431"/>
            <ac:spMk id="3" creationId="{00000000-0000-0000-0000-000000000000}"/>
          </ac:spMkLst>
        </pc:spChg>
        <pc:spChg chg="mod">
          <ac:chgData name="" userId="a0ed9f279be828bb" providerId="LiveId" clId="{5EE15C98-98FB-47BF-85F0-BEACD79B5BE4}" dt="2021-07-26T12:02:56.468" v="1234" actId="20577"/>
          <ac:spMkLst>
            <pc:docMk/>
            <pc:sldMk cId="3889894457" sldId="431"/>
            <ac:spMk id="4" creationId="{00000000-0000-0000-0000-000000000000}"/>
          </ac:spMkLst>
        </pc:spChg>
        <pc:spChg chg="add del mod">
          <ac:chgData name="" userId="a0ed9f279be828bb" providerId="LiveId" clId="{5EE15C98-98FB-47BF-85F0-BEACD79B5BE4}" dt="2021-07-26T12:02:53.015" v="1227" actId="478"/>
          <ac:spMkLst>
            <pc:docMk/>
            <pc:sldMk cId="3889894457" sldId="431"/>
            <ac:spMk id="6" creationId="{FCBB4511-49DD-4BEC-9268-49B2CEB4BC01}"/>
          </ac:spMkLst>
        </pc:spChg>
        <pc:spChg chg="mod">
          <ac:chgData name="" userId="a0ed9f279be828bb" providerId="LiveId" clId="{5EE15C98-98FB-47BF-85F0-BEACD79B5BE4}" dt="2021-07-26T12:03:08.621" v="1237" actId="20577"/>
          <ac:spMkLst>
            <pc:docMk/>
            <pc:sldMk cId="3889894457" sldId="431"/>
            <ac:spMk id="7" creationId="{00000000-0000-0000-0000-000000000000}"/>
          </ac:spMkLst>
        </pc:spChg>
        <pc:spChg chg="del topLvl">
          <ac:chgData name="" userId="a0ed9f279be828bb" providerId="LiveId" clId="{5EE15C98-98FB-47BF-85F0-BEACD79B5BE4}" dt="2021-07-26T12:02:49.334" v="1224" actId="478"/>
          <ac:spMkLst>
            <pc:docMk/>
            <pc:sldMk cId="3889894457" sldId="431"/>
            <ac:spMk id="21" creationId="{00000000-0000-0000-0000-000000000000}"/>
          </ac:spMkLst>
        </pc:spChg>
        <pc:spChg chg="del topLvl">
          <ac:chgData name="" userId="a0ed9f279be828bb" providerId="LiveId" clId="{5EE15C98-98FB-47BF-85F0-BEACD79B5BE4}" dt="2021-07-26T12:02:47.657" v="1223" actId="478"/>
          <ac:spMkLst>
            <pc:docMk/>
            <pc:sldMk cId="3889894457" sldId="431"/>
            <ac:spMk id="24" creationId="{00000000-0000-0000-0000-000000000000}"/>
          </ac:spMkLst>
        </pc:spChg>
        <pc:grpChg chg="del">
          <ac:chgData name="" userId="a0ed9f279be828bb" providerId="LiveId" clId="{5EE15C98-98FB-47BF-85F0-BEACD79B5BE4}" dt="2021-07-26T12:02:47.657" v="1223" actId="478"/>
          <ac:grpSpMkLst>
            <pc:docMk/>
            <pc:sldMk cId="3889894457" sldId="431"/>
            <ac:grpSpMk id="19" creationId="{00000000-0000-0000-0000-000000000000}"/>
          </ac:grpSpMkLst>
        </pc:grpChg>
        <pc:grpChg chg="del">
          <ac:chgData name="" userId="a0ed9f279be828bb" providerId="LiveId" clId="{5EE15C98-98FB-47BF-85F0-BEACD79B5BE4}" dt="2021-07-26T12:02:59.357" v="1235" actId="478"/>
          <ac:grpSpMkLst>
            <pc:docMk/>
            <pc:sldMk cId="3889894457" sldId="431"/>
            <ac:grpSpMk id="25" creationId="{00000000-0000-0000-0000-000000000000}"/>
          </ac:grpSpMkLst>
        </pc:grpChg>
      </pc:sldChg>
      <pc:sldChg chg="addSp delSp modSp ord">
        <pc:chgData name="" userId="a0ed9f279be828bb" providerId="LiveId" clId="{5EE15C98-98FB-47BF-85F0-BEACD79B5BE4}" dt="2021-07-27T09:08:52.796" v="1479"/>
        <pc:sldMkLst>
          <pc:docMk/>
          <pc:sldMk cId="2733037858" sldId="435"/>
        </pc:sldMkLst>
        <pc:spChg chg="del">
          <ac:chgData name="" userId="a0ed9f279be828bb" providerId="LiveId" clId="{5EE15C98-98FB-47BF-85F0-BEACD79B5BE4}" dt="2021-07-26T12:03:51.805" v="1249" actId="478"/>
          <ac:spMkLst>
            <pc:docMk/>
            <pc:sldMk cId="2733037858" sldId="435"/>
            <ac:spMk id="2" creationId="{00000000-0000-0000-0000-000000000000}"/>
          </ac:spMkLst>
        </pc:spChg>
        <pc:spChg chg="del">
          <ac:chgData name="" userId="a0ed9f279be828bb" providerId="LiveId" clId="{5EE15C98-98FB-47BF-85F0-BEACD79B5BE4}" dt="2021-07-26T12:03:48.188" v="1247" actId="478"/>
          <ac:spMkLst>
            <pc:docMk/>
            <pc:sldMk cId="2733037858" sldId="435"/>
            <ac:spMk id="3" creationId="{00000000-0000-0000-0000-000000000000}"/>
          </ac:spMkLst>
        </pc:spChg>
        <pc:spChg chg="mod">
          <ac:chgData name="" userId="a0ed9f279be828bb" providerId="LiveId" clId="{5EE15C98-98FB-47BF-85F0-BEACD79B5BE4}" dt="2021-07-26T12:03:44.207" v="1246" actId="14100"/>
          <ac:spMkLst>
            <pc:docMk/>
            <pc:sldMk cId="2733037858" sldId="435"/>
            <ac:spMk id="4" creationId="{00000000-0000-0000-0000-000000000000}"/>
          </ac:spMkLst>
        </pc:spChg>
        <pc:spChg chg="add del mod">
          <ac:chgData name="" userId="a0ed9f279be828bb" providerId="LiveId" clId="{5EE15C98-98FB-47BF-85F0-BEACD79B5BE4}" dt="2021-07-26T12:03:49.691" v="1248" actId="478"/>
          <ac:spMkLst>
            <pc:docMk/>
            <pc:sldMk cId="2733037858" sldId="435"/>
            <ac:spMk id="6" creationId="{B923FF9D-16A1-49FE-B0AC-B609613BD4E7}"/>
          </ac:spMkLst>
        </pc:spChg>
        <pc:spChg chg="mod">
          <ac:chgData name="" userId="a0ed9f279be828bb" providerId="LiveId" clId="{5EE15C98-98FB-47BF-85F0-BEACD79B5BE4}" dt="2021-07-26T12:03:57.908" v="1253" actId="20577"/>
          <ac:spMkLst>
            <pc:docMk/>
            <pc:sldMk cId="2733037858" sldId="435"/>
            <ac:spMk id="7" creationId="{00000000-0000-0000-0000-000000000000}"/>
          </ac:spMkLst>
        </pc:spChg>
        <pc:spChg chg="add del mod">
          <ac:chgData name="" userId="a0ed9f279be828bb" providerId="LiveId" clId="{5EE15C98-98FB-47BF-85F0-BEACD79B5BE4}" dt="2021-07-26T12:03:54.141" v="1251" actId="478"/>
          <ac:spMkLst>
            <pc:docMk/>
            <pc:sldMk cId="2733037858" sldId="435"/>
            <ac:spMk id="9" creationId="{CDE64296-496C-4E29-8862-63EAC6A8AEAD}"/>
          </ac:spMkLst>
        </pc:spChg>
        <pc:picChg chg="mod">
          <ac:chgData name="" userId="a0ed9f279be828bb" providerId="LiveId" clId="{5EE15C98-98FB-47BF-85F0-BEACD79B5BE4}" dt="2021-07-26T12:05:09.285" v="1255" actId="14100"/>
          <ac:picMkLst>
            <pc:docMk/>
            <pc:sldMk cId="2733037858" sldId="435"/>
            <ac:picMk id="2050" creationId="{00000000-0000-0000-0000-000000000000}"/>
          </ac:picMkLst>
        </pc:picChg>
      </pc:sldChg>
      <pc:sldChg chg="modSp modAnim">
        <pc:chgData name="" userId="a0ed9f279be828bb" providerId="LiveId" clId="{5EE15C98-98FB-47BF-85F0-BEACD79B5BE4}" dt="2021-07-28T02:42:47.599" v="1782" actId="403"/>
        <pc:sldMkLst>
          <pc:docMk/>
          <pc:sldMk cId="1019678572" sldId="701"/>
        </pc:sldMkLst>
        <pc:spChg chg="mod">
          <ac:chgData name="" userId="a0ed9f279be828bb" providerId="LiveId" clId="{5EE15C98-98FB-47BF-85F0-BEACD79B5BE4}" dt="2021-07-28T02:42:47.599" v="1782" actId="403"/>
          <ac:spMkLst>
            <pc:docMk/>
            <pc:sldMk cId="1019678572" sldId="701"/>
            <ac:spMk id="5" creationId="{00000000-0000-0000-0000-000000000000}"/>
          </ac:spMkLst>
        </pc:spChg>
        <pc:spChg chg="mod">
          <ac:chgData name="" userId="a0ed9f279be828bb" providerId="LiveId" clId="{5EE15C98-98FB-47BF-85F0-BEACD79B5BE4}" dt="2021-07-24T11:47:23.497" v="515" actId="1035"/>
          <ac:spMkLst>
            <pc:docMk/>
            <pc:sldMk cId="1019678572" sldId="701"/>
            <ac:spMk id="9" creationId="{00000000-0000-0000-0000-000000000000}"/>
          </ac:spMkLst>
        </pc:spChg>
      </pc:sldChg>
      <pc:sldChg chg="addSp modSp modAnim">
        <pc:chgData name="" userId="a0ed9f279be828bb" providerId="LiveId" clId="{5EE15C98-98FB-47BF-85F0-BEACD79B5BE4}" dt="2021-07-28T02:40:17.833" v="1778"/>
        <pc:sldMkLst>
          <pc:docMk/>
          <pc:sldMk cId="146300233" sldId="717"/>
        </pc:sldMkLst>
        <pc:spChg chg="add mod">
          <ac:chgData name="" userId="a0ed9f279be828bb" providerId="LiveId" clId="{5EE15C98-98FB-47BF-85F0-BEACD79B5BE4}" dt="2021-07-28T02:35:45.602" v="1776" actId="1036"/>
          <ac:spMkLst>
            <pc:docMk/>
            <pc:sldMk cId="146300233" sldId="717"/>
            <ac:spMk id="21" creationId="{8EF2E3EB-E17D-4BA2-95BC-A7CC5E3FCC9A}"/>
          </ac:spMkLst>
        </pc:spChg>
        <pc:picChg chg="mod">
          <ac:chgData name="" userId="a0ed9f279be828bb" providerId="LiveId" clId="{5EE15C98-98FB-47BF-85F0-BEACD79B5BE4}" dt="2021-07-28T02:35:35.100" v="1720" actId="1076"/>
          <ac:picMkLst>
            <pc:docMk/>
            <pc:sldMk cId="146300233" sldId="717"/>
            <ac:picMk id="4" creationId="{00000000-0000-0000-0000-000000000000}"/>
          </ac:picMkLst>
        </pc:picChg>
        <pc:cxnChg chg="add mod">
          <ac:chgData name="" userId="a0ed9f279be828bb" providerId="LiveId" clId="{5EE15C98-98FB-47BF-85F0-BEACD79B5BE4}" dt="2021-07-28T02:33:55.127" v="1701" actId="14100"/>
          <ac:cxnSpMkLst>
            <pc:docMk/>
            <pc:sldMk cId="146300233" sldId="717"/>
            <ac:cxnSpMk id="13" creationId="{E061B049-E590-4E9A-9A63-23AD1C36CCA4}"/>
          </ac:cxnSpMkLst>
        </pc:cxnChg>
        <pc:cxnChg chg="add mod">
          <ac:chgData name="" userId="a0ed9f279be828bb" providerId="LiveId" clId="{5EE15C98-98FB-47BF-85F0-BEACD79B5BE4}" dt="2021-07-28T02:34:46.164" v="1710" actId="1076"/>
          <ac:cxnSpMkLst>
            <pc:docMk/>
            <pc:sldMk cId="146300233" sldId="717"/>
            <ac:cxnSpMk id="14" creationId="{70EF7948-B40F-4C07-9B48-1D9BB52F6000}"/>
          </ac:cxnSpMkLst>
        </pc:cxnChg>
        <pc:cxnChg chg="add mod">
          <ac:chgData name="" userId="a0ed9f279be828bb" providerId="LiveId" clId="{5EE15C98-98FB-47BF-85F0-BEACD79B5BE4}" dt="2021-07-28T02:34:54.893" v="1712" actId="1076"/>
          <ac:cxnSpMkLst>
            <pc:docMk/>
            <pc:sldMk cId="146300233" sldId="717"/>
            <ac:cxnSpMk id="16" creationId="{6D97650B-4421-4253-8A13-C5069B8D08A2}"/>
          </ac:cxnSpMkLst>
        </pc:cxnChg>
        <pc:cxnChg chg="add mod">
          <ac:chgData name="" userId="a0ed9f279be828bb" providerId="LiveId" clId="{5EE15C98-98FB-47BF-85F0-BEACD79B5BE4}" dt="2021-07-28T02:35:03.895" v="1714" actId="1076"/>
          <ac:cxnSpMkLst>
            <pc:docMk/>
            <pc:sldMk cId="146300233" sldId="717"/>
            <ac:cxnSpMk id="18" creationId="{C8D91E04-2B32-40F5-AFF4-9CB05BC578C1}"/>
          </ac:cxnSpMkLst>
        </pc:cxnChg>
        <pc:cxnChg chg="add mod">
          <ac:chgData name="" userId="a0ed9f279be828bb" providerId="LiveId" clId="{5EE15C98-98FB-47BF-85F0-BEACD79B5BE4}" dt="2021-07-28T02:35:12.413" v="1717" actId="14100"/>
          <ac:cxnSpMkLst>
            <pc:docMk/>
            <pc:sldMk cId="146300233" sldId="717"/>
            <ac:cxnSpMk id="20" creationId="{AEB6A5CD-37A9-4EEA-B21D-EC33D75BCA9B}"/>
          </ac:cxnSpMkLst>
        </pc:cxnChg>
      </pc:sldChg>
      <pc:sldChg chg="addSp modSp ord modAnim">
        <pc:chgData name="" userId="a0ed9f279be828bb" providerId="LiveId" clId="{5EE15C98-98FB-47BF-85F0-BEACD79B5BE4}" dt="2021-08-16T13:06:15.056" v="3522" actId="113"/>
        <pc:sldMkLst>
          <pc:docMk/>
          <pc:sldMk cId="2355047712" sldId="813"/>
        </pc:sldMkLst>
        <pc:spChg chg="mod">
          <ac:chgData name="" userId="a0ed9f279be828bb" providerId="LiveId" clId="{5EE15C98-98FB-47BF-85F0-BEACD79B5BE4}" dt="2021-07-24T12:01:50.663" v="618" actId="403"/>
          <ac:spMkLst>
            <pc:docMk/>
            <pc:sldMk cId="2355047712" sldId="813"/>
            <ac:spMk id="4" creationId="{00000000-0000-0000-0000-000000000000}"/>
          </ac:spMkLst>
        </pc:spChg>
        <pc:spChg chg="add mod">
          <ac:chgData name="" userId="a0ed9f279be828bb" providerId="LiveId" clId="{5EE15C98-98FB-47BF-85F0-BEACD79B5BE4}" dt="2021-08-16T13:06:15.056" v="3522" actId="113"/>
          <ac:spMkLst>
            <pc:docMk/>
            <pc:sldMk cId="2355047712" sldId="813"/>
            <ac:spMk id="5" creationId="{E4CE346B-D487-4999-9F98-E1432E5DC0C1}"/>
          </ac:spMkLst>
        </pc:spChg>
      </pc:sldChg>
      <pc:sldChg chg="modSp ord">
        <pc:chgData name="" userId="a0ed9f279be828bb" providerId="LiveId" clId="{5EE15C98-98FB-47BF-85F0-BEACD79B5BE4}" dt="2021-07-24T12:08:39.840" v="695" actId="403"/>
        <pc:sldMkLst>
          <pc:docMk/>
          <pc:sldMk cId="3018988404" sldId="816"/>
        </pc:sldMkLst>
        <pc:spChg chg="mod">
          <ac:chgData name="" userId="a0ed9f279be828bb" providerId="LiveId" clId="{5EE15C98-98FB-47BF-85F0-BEACD79B5BE4}" dt="2021-07-24T12:08:39.840" v="695" actId="403"/>
          <ac:spMkLst>
            <pc:docMk/>
            <pc:sldMk cId="3018988404" sldId="816"/>
            <ac:spMk id="4" creationId="{00000000-0000-0000-0000-000000000000}"/>
          </ac:spMkLst>
        </pc:spChg>
      </pc:sldChg>
      <pc:sldChg chg="ord">
        <pc:chgData name="" userId="a0ed9f279be828bb" providerId="LiveId" clId="{5EE15C98-98FB-47BF-85F0-BEACD79B5BE4}" dt="2021-07-25T14:01:03.665" v="725"/>
        <pc:sldMkLst>
          <pc:docMk/>
          <pc:sldMk cId="1654314098" sldId="821"/>
        </pc:sldMkLst>
      </pc:sldChg>
      <pc:sldChg chg="ord">
        <pc:chgData name="" userId="a0ed9f279be828bb" providerId="LiveId" clId="{5EE15C98-98FB-47BF-85F0-BEACD79B5BE4}" dt="2021-07-26T11:28:47.175" v="1210"/>
        <pc:sldMkLst>
          <pc:docMk/>
          <pc:sldMk cId="2615525817" sldId="833"/>
        </pc:sldMkLst>
      </pc:sldChg>
      <pc:sldChg chg="modSp ord">
        <pc:chgData name="" userId="a0ed9f279be828bb" providerId="LiveId" clId="{5EE15C98-98FB-47BF-85F0-BEACD79B5BE4}" dt="2021-07-29T08:56:41.470" v="2278" actId="20577"/>
        <pc:sldMkLst>
          <pc:docMk/>
          <pc:sldMk cId="3617966115" sldId="836"/>
        </pc:sldMkLst>
        <pc:spChg chg="mod">
          <ac:chgData name="" userId="a0ed9f279be828bb" providerId="LiveId" clId="{5EE15C98-98FB-47BF-85F0-BEACD79B5BE4}" dt="2021-07-29T08:56:41.470" v="2278" actId="20577"/>
          <ac:spMkLst>
            <pc:docMk/>
            <pc:sldMk cId="3617966115" sldId="836"/>
            <ac:spMk id="10" creationId="{00000000-0000-0000-0000-000000000000}"/>
          </ac:spMkLst>
        </pc:spChg>
      </pc:sldChg>
      <pc:sldChg chg="delSp modSp ord delAnim">
        <pc:chgData name="" userId="a0ed9f279be828bb" providerId="LiveId" clId="{5EE15C98-98FB-47BF-85F0-BEACD79B5BE4}" dt="2021-09-14T13:31:51.941" v="3723" actId="1076"/>
        <pc:sldMkLst>
          <pc:docMk/>
          <pc:sldMk cId="544724211" sldId="841"/>
        </pc:sldMkLst>
        <pc:grpChg chg="mod">
          <ac:chgData name="" userId="a0ed9f279be828bb" providerId="LiveId" clId="{5EE15C98-98FB-47BF-85F0-BEACD79B5BE4}" dt="2021-09-14T13:31:51.941" v="3723" actId="1076"/>
          <ac:grpSpMkLst>
            <pc:docMk/>
            <pc:sldMk cId="544724211" sldId="841"/>
            <ac:grpSpMk id="9" creationId="{00000000-0000-0000-0000-000000000000}"/>
          </ac:grpSpMkLst>
        </pc:grpChg>
        <pc:grpChg chg="del">
          <ac:chgData name="" userId="a0ed9f279be828bb" providerId="LiveId" clId="{5EE15C98-98FB-47BF-85F0-BEACD79B5BE4}" dt="2021-09-14T13:31:48.945" v="3722" actId="478"/>
          <ac:grpSpMkLst>
            <pc:docMk/>
            <pc:sldMk cId="544724211" sldId="841"/>
            <ac:grpSpMk id="12" creationId="{00000000-0000-0000-0000-000000000000}"/>
          </ac:grpSpMkLst>
        </pc:grpChg>
        <pc:grpChg chg="del">
          <ac:chgData name="" userId="a0ed9f279be828bb" providerId="LiveId" clId="{5EE15C98-98FB-47BF-85F0-BEACD79B5BE4}" dt="2021-09-14T13:31:47.571" v="3721" actId="478"/>
          <ac:grpSpMkLst>
            <pc:docMk/>
            <pc:sldMk cId="544724211" sldId="841"/>
            <ac:grpSpMk id="13" creationId="{00000000-0000-0000-0000-000000000000}"/>
          </ac:grpSpMkLst>
        </pc:grpChg>
      </pc:sldChg>
      <pc:sldChg chg="del ord">
        <pc:chgData name="" userId="a0ed9f279be828bb" providerId="LiveId" clId="{5EE15C98-98FB-47BF-85F0-BEACD79B5BE4}" dt="2021-09-14T13:34:10.170" v="3734" actId="2696"/>
        <pc:sldMkLst>
          <pc:docMk/>
          <pc:sldMk cId="2294824881" sldId="843"/>
        </pc:sldMkLst>
      </pc:sldChg>
      <pc:sldChg chg="addSp delSp modSp add delAnim">
        <pc:chgData name="" userId="a0ed9f279be828bb" providerId="LiveId" clId="{5EE15C98-98FB-47BF-85F0-BEACD79B5BE4}" dt="2021-07-22T09:30:37.079" v="49" actId="20577"/>
        <pc:sldMkLst>
          <pc:docMk/>
          <pc:sldMk cId="1007248945" sldId="847"/>
        </pc:sldMkLst>
        <pc:spChg chg="del">
          <ac:chgData name="" userId="a0ed9f279be828bb" providerId="LiveId" clId="{5EE15C98-98FB-47BF-85F0-BEACD79B5BE4}" dt="2021-07-22T09:29:01.455" v="35" actId="478"/>
          <ac:spMkLst>
            <pc:docMk/>
            <pc:sldMk cId="1007248945" sldId="847"/>
            <ac:spMk id="14" creationId="{92A394C2-75AC-40DD-A5B3-1AF869CE8FEA}"/>
          </ac:spMkLst>
        </pc:spChg>
        <pc:spChg chg="add mod">
          <ac:chgData name="" userId="a0ed9f279be828bb" providerId="LiveId" clId="{5EE15C98-98FB-47BF-85F0-BEACD79B5BE4}" dt="2021-07-22T09:30:37.079" v="49" actId="20577"/>
          <ac:spMkLst>
            <pc:docMk/>
            <pc:sldMk cId="1007248945" sldId="847"/>
            <ac:spMk id="15" creationId="{519D8E46-7A35-4AF3-AAEA-FF1351B85418}"/>
          </ac:spMkLst>
        </pc:spChg>
        <pc:cxnChg chg="del">
          <ac:chgData name="" userId="a0ed9f279be828bb" providerId="LiveId" clId="{5EE15C98-98FB-47BF-85F0-BEACD79B5BE4}" dt="2021-07-22T09:29:02.659" v="36" actId="478"/>
          <ac:cxnSpMkLst>
            <pc:docMk/>
            <pc:sldMk cId="1007248945" sldId="847"/>
            <ac:cxnSpMk id="16" creationId="{3DD84B50-F87B-43FE-A3E8-89A8233E38AC}"/>
          </ac:cxnSpMkLst>
        </pc:cxnChg>
        <pc:cxnChg chg="del">
          <ac:chgData name="" userId="a0ed9f279be828bb" providerId="LiveId" clId="{5EE15C98-98FB-47BF-85F0-BEACD79B5BE4}" dt="2021-07-22T09:29:04.003" v="37" actId="478"/>
          <ac:cxnSpMkLst>
            <pc:docMk/>
            <pc:sldMk cId="1007248945" sldId="847"/>
            <ac:cxnSpMk id="17" creationId="{75F4FF4E-86E9-4639-AA47-629AC7207341}"/>
          </ac:cxnSpMkLst>
        </pc:cxnChg>
      </pc:sldChg>
      <pc:sldChg chg="addSp delSp modSp modAnim">
        <pc:chgData name="" userId="a0ed9f279be828bb" providerId="LiveId" clId="{5EE15C98-98FB-47BF-85F0-BEACD79B5BE4}" dt="2021-07-27T08:43:25.840" v="1284"/>
        <pc:sldMkLst>
          <pc:docMk/>
          <pc:sldMk cId="842045765" sldId="873"/>
        </pc:sldMkLst>
        <pc:spChg chg="mod">
          <ac:chgData name="" userId="a0ed9f279be828bb" providerId="LiveId" clId="{5EE15C98-98FB-47BF-85F0-BEACD79B5BE4}" dt="2021-07-24T11:48:24.703" v="519" actId="14100"/>
          <ac:spMkLst>
            <pc:docMk/>
            <pc:sldMk cId="842045765" sldId="873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2T09:48:47.822" v="154" actId="20577"/>
          <ac:spMkLst>
            <pc:docMk/>
            <pc:sldMk cId="842045765" sldId="873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2T09:49:20.274" v="155" actId="14100"/>
          <ac:spMkLst>
            <pc:docMk/>
            <pc:sldMk cId="842045765" sldId="873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2T09:42:36.437" v="106" actId="14100"/>
          <ac:spMkLst>
            <pc:docMk/>
            <pc:sldMk cId="842045765" sldId="873"/>
            <ac:spMk id="13" creationId="{00000000-0000-0000-0000-000000000000}"/>
          </ac:spMkLst>
        </pc:spChg>
        <pc:spChg chg="mod">
          <ac:chgData name="" userId="a0ed9f279be828bb" providerId="LiveId" clId="{5EE15C98-98FB-47BF-85F0-BEACD79B5BE4}" dt="2021-07-22T12:31:31.433" v="309" actId="403"/>
          <ac:spMkLst>
            <pc:docMk/>
            <pc:sldMk cId="842045765" sldId="873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7-24T11:48:37.476" v="522" actId="478"/>
          <ac:spMkLst>
            <pc:docMk/>
            <pc:sldMk cId="842045765" sldId="873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2T09:49:45.655" v="161" actId="1037"/>
          <ac:spMkLst>
            <pc:docMk/>
            <pc:sldMk cId="842045765" sldId="873"/>
            <ac:spMk id="17" creationId="{8993DDBB-8919-418B-AD73-811BF07117C5}"/>
          </ac:spMkLst>
        </pc:spChg>
        <pc:spChg chg="add mod">
          <ac:chgData name="" userId="a0ed9f279be828bb" providerId="LiveId" clId="{5EE15C98-98FB-47BF-85F0-BEACD79B5BE4}" dt="2021-07-22T12:31:42.252" v="310" actId="1076"/>
          <ac:spMkLst>
            <pc:docMk/>
            <pc:sldMk cId="842045765" sldId="873"/>
            <ac:spMk id="18" creationId="{879542CA-5195-40A1-A058-20F63360F530}"/>
          </ac:spMkLst>
        </pc:spChg>
        <pc:spChg chg="add mod">
          <ac:chgData name="" userId="a0ed9f279be828bb" providerId="LiveId" clId="{5EE15C98-98FB-47BF-85F0-BEACD79B5BE4}" dt="2021-07-27T08:43:06.059" v="1277" actId="1076"/>
          <ac:spMkLst>
            <pc:docMk/>
            <pc:sldMk cId="842045765" sldId="873"/>
            <ac:spMk id="20" creationId="{D00CD624-4541-4097-BCB5-9124F46E4D3B}"/>
          </ac:spMkLst>
        </pc:spChg>
        <pc:spChg chg="add mod">
          <ac:chgData name="" userId="a0ed9f279be828bb" providerId="LiveId" clId="{5EE15C98-98FB-47BF-85F0-BEACD79B5BE4}" dt="2021-07-24T11:49:44.712" v="524" actId="14100"/>
          <ac:spMkLst>
            <pc:docMk/>
            <pc:sldMk cId="842045765" sldId="873"/>
            <ac:spMk id="25" creationId="{0000D249-A79A-4C20-99A1-98670E06A471}"/>
          </ac:spMkLst>
        </pc:spChg>
        <pc:spChg chg="add mod">
          <ac:chgData name="" userId="a0ed9f279be828bb" providerId="LiveId" clId="{5EE15C98-98FB-47BF-85F0-BEACD79B5BE4}" dt="2021-07-27T08:43:17.294" v="1282" actId="20577"/>
          <ac:spMkLst>
            <pc:docMk/>
            <pc:sldMk cId="842045765" sldId="873"/>
            <ac:spMk id="26" creationId="{C7C42408-0F76-48F8-BE64-794DCED3D108}"/>
          </ac:spMkLst>
        </pc:spChg>
        <pc:picChg chg="add">
          <ac:chgData name="" userId="a0ed9f279be828bb" providerId="LiveId" clId="{5EE15C98-98FB-47BF-85F0-BEACD79B5BE4}" dt="2021-07-24T11:48:58.154" v="523"/>
          <ac:picMkLst>
            <pc:docMk/>
            <pc:sldMk cId="842045765" sldId="873"/>
            <ac:picMk id="24" creationId="{7C7F739E-646D-48B2-B86F-7B24B17E11DC}"/>
          </ac:picMkLst>
        </pc:picChg>
        <pc:cxnChg chg="mod">
          <ac:chgData name="" userId="a0ed9f279be828bb" providerId="LiveId" clId="{5EE15C98-98FB-47BF-85F0-BEACD79B5BE4}" dt="2021-07-22T12:33:40.454" v="325" actId="1076"/>
          <ac:cxnSpMkLst>
            <pc:docMk/>
            <pc:sldMk cId="842045765" sldId="873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2T09:47:39.906" v="140" actId="1076"/>
          <ac:cxnSpMkLst>
            <pc:docMk/>
            <pc:sldMk cId="842045765" sldId="873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2T12:32:09.487" v="313" actId="1076"/>
          <ac:cxnSpMkLst>
            <pc:docMk/>
            <pc:sldMk cId="842045765" sldId="873"/>
            <ac:cxnSpMk id="8" creationId="{00000000-0000-0000-0000-000000000000}"/>
          </ac:cxnSpMkLst>
        </pc:cxnChg>
        <pc:cxnChg chg="del mod">
          <ac:chgData name="" userId="a0ed9f279be828bb" providerId="LiveId" clId="{5EE15C98-98FB-47BF-85F0-BEACD79B5BE4}" dt="2021-07-24T11:48:27.860" v="520" actId="478"/>
          <ac:cxnSpMkLst>
            <pc:docMk/>
            <pc:sldMk cId="842045765" sldId="873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2T12:30:48.572" v="304" actId="14100"/>
          <ac:cxnSpMkLst>
            <pc:docMk/>
            <pc:sldMk cId="842045765" sldId="873"/>
            <ac:cxnSpMk id="19" creationId="{35F96BA4-3CFD-44F9-98CB-183101DD2DC5}"/>
          </ac:cxnSpMkLst>
        </pc:cxnChg>
        <pc:cxnChg chg="add del mod">
          <ac:chgData name="" userId="a0ed9f279be828bb" providerId="LiveId" clId="{5EE15C98-98FB-47BF-85F0-BEACD79B5BE4}" dt="2021-07-24T11:48:18.749" v="517" actId="478"/>
          <ac:cxnSpMkLst>
            <pc:docMk/>
            <pc:sldMk cId="842045765" sldId="873"/>
            <ac:cxnSpMk id="20" creationId="{B6CCBC93-7DF1-40D8-A864-87E982F97803}"/>
          </ac:cxnSpMkLst>
        </pc:cxnChg>
        <pc:cxnChg chg="add mod">
          <ac:chgData name="" userId="a0ed9f279be828bb" providerId="LiveId" clId="{5EE15C98-98FB-47BF-85F0-BEACD79B5BE4}" dt="2021-07-22T12:32:32.421" v="316" actId="14100"/>
          <ac:cxnSpMkLst>
            <pc:docMk/>
            <pc:sldMk cId="842045765" sldId="873"/>
            <ac:cxnSpMk id="21" creationId="{799933D5-BE1A-43E9-A9CD-2F9280A5E2D7}"/>
          </ac:cxnSpMkLst>
        </pc:cxnChg>
        <pc:cxnChg chg="add mod">
          <ac:chgData name="" userId="a0ed9f279be828bb" providerId="LiveId" clId="{5EE15C98-98FB-47BF-85F0-BEACD79B5BE4}" dt="2021-07-22T12:32:43.300" v="318" actId="1076"/>
          <ac:cxnSpMkLst>
            <pc:docMk/>
            <pc:sldMk cId="842045765" sldId="873"/>
            <ac:cxnSpMk id="22" creationId="{034D6C21-30CE-446F-90BE-DE58B57D867D}"/>
          </ac:cxnSpMkLst>
        </pc:cxnChg>
        <pc:cxnChg chg="add mod">
          <ac:chgData name="" userId="a0ed9f279be828bb" providerId="LiveId" clId="{5EE15C98-98FB-47BF-85F0-BEACD79B5BE4}" dt="2021-07-22T12:32:53.856" v="322" actId="1035"/>
          <ac:cxnSpMkLst>
            <pc:docMk/>
            <pc:sldMk cId="842045765" sldId="873"/>
            <ac:cxnSpMk id="23" creationId="{FD373338-72FF-45CB-B123-333F6BF8604D}"/>
          </ac:cxnSpMkLst>
        </pc:cxnChg>
      </pc:sldChg>
      <pc:sldChg chg="addSp delSp modSp add modAnim">
        <pc:chgData name="" userId="a0ed9f279be828bb" providerId="LiveId" clId="{5EE15C98-98FB-47BF-85F0-BEACD79B5BE4}" dt="2021-09-14T13:33:06.423" v="3733"/>
        <pc:sldMkLst>
          <pc:docMk/>
          <pc:sldMk cId="3280090573" sldId="874"/>
        </pc:sldMkLst>
        <pc:spChg chg="del mod">
          <ac:chgData name="" userId="a0ed9f279be828bb" providerId="LiveId" clId="{5EE15C98-98FB-47BF-85F0-BEACD79B5BE4}" dt="2021-07-24T11:53:04.583" v="541" actId="478"/>
          <ac:spMkLst>
            <pc:docMk/>
            <pc:sldMk cId="3280090573" sldId="874"/>
            <ac:spMk id="9" creationId="{00000000-0000-0000-0000-000000000000}"/>
          </ac:spMkLst>
        </pc:spChg>
        <pc:spChg chg="del mod">
          <ac:chgData name="" userId="a0ed9f279be828bb" providerId="LiveId" clId="{5EE15C98-98FB-47BF-85F0-BEACD79B5BE4}" dt="2021-07-24T11:53:11.479" v="547" actId="478"/>
          <ac:spMkLst>
            <pc:docMk/>
            <pc:sldMk cId="3280090573" sldId="874"/>
            <ac:spMk id="11" creationId="{00000000-0000-0000-0000-000000000000}"/>
          </ac:spMkLst>
        </pc:spChg>
        <pc:spChg chg="del mod">
          <ac:chgData name="" userId="a0ed9f279be828bb" providerId="LiveId" clId="{5EE15C98-98FB-47BF-85F0-BEACD79B5BE4}" dt="2021-07-24T11:53:07.729" v="544" actId="478"/>
          <ac:spMkLst>
            <pc:docMk/>
            <pc:sldMk cId="3280090573" sldId="874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4T11:52:53.651" v="535" actId="20577"/>
          <ac:spMkLst>
            <pc:docMk/>
            <pc:sldMk cId="3280090573" sldId="874"/>
            <ac:spMk id="15" creationId="{C170227E-6014-424F-B98D-240387755941}"/>
          </ac:spMkLst>
        </pc:spChg>
        <pc:spChg chg="add mod">
          <ac:chgData name="" userId="a0ed9f279be828bb" providerId="LiveId" clId="{5EE15C98-98FB-47BF-85F0-BEACD79B5BE4}" dt="2021-07-27T09:05:34.809" v="1471" actId="20577"/>
          <ac:spMkLst>
            <pc:docMk/>
            <pc:sldMk cId="3280090573" sldId="874"/>
            <ac:spMk id="16" creationId="{5A28C97C-8E19-470B-81A0-8B843D76F937}"/>
          </ac:spMkLst>
        </pc:spChg>
        <pc:spChg chg="del mod">
          <ac:chgData name="" userId="a0ed9f279be828bb" providerId="LiveId" clId="{5EE15C98-98FB-47BF-85F0-BEACD79B5BE4}" dt="2021-07-24T11:53:05.505" v="542" actId="478"/>
          <ac:spMkLst>
            <pc:docMk/>
            <pc:sldMk cId="3280090573" sldId="874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2T13:33:35.458" v="423" actId="1076"/>
          <ac:spMkLst>
            <pc:docMk/>
            <pc:sldMk cId="3280090573" sldId="874"/>
            <ac:spMk id="20" creationId="{39087C63-884A-4D4F-BA5A-BCF673AE0E82}"/>
          </ac:spMkLst>
        </pc:spChg>
        <pc:spChg chg="add mod">
          <ac:chgData name="" userId="a0ed9f279be828bb" providerId="LiveId" clId="{5EE15C98-98FB-47BF-85F0-BEACD79B5BE4}" dt="2021-07-22T13:33:46.099" v="436" actId="20577"/>
          <ac:spMkLst>
            <pc:docMk/>
            <pc:sldMk cId="3280090573" sldId="874"/>
            <ac:spMk id="21" creationId="{C1E09F20-C0C5-44C4-AB42-2D8BB979E1D7}"/>
          </ac:spMkLst>
        </pc:spChg>
        <pc:spChg chg="add del mod">
          <ac:chgData name="" userId="a0ed9f279be828bb" providerId="LiveId" clId="{5EE15C98-98FB-47BF-85F0-BEACD79B5BE4}" dt="2021-07-24T11:53:12.826" v="548" actId="478"/>
          <ac:spMkLst>
            <pc:docMk/>
            <pc:sldMk cId="3280090573" sldId="874"/>
            <ac:spMk id="26" creationId="{FB86D9C0-DBF6-4005-A9CF-9ED1A9112894}"/>
          </ac:spMkLst>
        </pc:spChg>
        <pc:spChg chg="add">
          <ac:chgData name="" userId="a0ed9f279be828bb" providerId="LiveId" clId="{5EE15C98-98FB-47BF-85F0-BEACD79B5BE4}" dt="2021-07-24T11:53:31.241" v="550"/>
          <ac:spMkLst>
            <pc:docMk/>
            <pc:sldMk cId="3280090573" sldId="874"/>
            <ac:spMk id="27" creationId="{5C59FBDB-ABFB-4DD5-B8CC-7724D97BC371}"/>
          </ac:spMkLst>
        </pc:spChg>
        <pc:picChg chg="add">
          <ac:chgData name="" userId="a0ed9f279be828bb" providerId="LiveId" clId="{5EE15C98-98FB-47BF-85F0-BEACD79B5BE4}" dt="2021-07-24T11:53:31.241" v="550"/>
          <ac:picMkLst>
            <pc:docMk/>
            <pc:sldMk cId="3280090573" sldId="874"/>
            <ac:picMk id="25" creationId="{D649134F-97A0-42B3-A008-D737E0E10B62}"/>
          </ac:picMkLst>
        </pc:picChg>
        <pc:cxnChg chg="mod">
          <ac:chgData name="" userId="a0ed9f279be828bb" providerId="LiveId" clId="{5EE15C98-98FB-47BF-85F0-BEACD79B5BE4}" dt="2021-07-22T12:54:31.556" v="395" actId="1076"/>
          <ac:cxnSpMkLst>
            <pc:docMk/>
            <pc:sldMk cId="3280090573" sldId="874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2T12:54:28.092" v="393" actId="1076"/>
          <ac:cxnSpMkLst>
            <pc:docMk/>
            <pc:sldMk cId="3280090573" sldId="874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2T12:55:22.308" v="416" actId="14100"/>
          <ac:cxnSpMkLst>
            <pc:docMk/>
            <pc:sldMk cId="3280090573" sldId="874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2T12:55:30.627" v="419" actId="14100"/>
          <ac:cxnSpMkLst>
            <pc:docMk/>
            <pc:sldMk cId="3280090573" sldId="874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9-14T13:32:36.261" v="3725" actId="1076"/>
          <ac:cxnSpMkLst>
            <pc:docMk/>
            <pc:sldMk cId="3280090573" sldId="874"/>
            <ac:cxnSpMk id="17" creationId="{2CFC07AB-09F7-4630-A7FA-4DE7F8350DBE}"/>
          </ac:cxnSpMkLst>
        </pc:cxnChg>
        <pc:cxnChg chg="add del mod">
          <ac:chgData name="" userId="a0ed9f279be828bb" providerId="LiveId" clId="{5EE15C98-98FB-47BF-85F0-BEACD79B5BE4}" dt="2021-07-24T11:53:08.810" v="545" actId="478"/>
          <ac:cxnSpMkLst>
            <pc:docMk/>
            <pc:sldMk cId="3280090573" sldId="874"/>
            <ac:cxnSpMk id="17" creationId="{CACD6245-F10A-4992-8BA0-8A4D795CD150}"/>
          </ac:cxnSpMkLst>
        </pc:cxnChg>
        <pc:cxnChg chg="add del mod">
          <ac:chgData name="" userId="a0ed9f279be828bb" providerId="LiveId" clId="{5EE15C98-98FB-47BF-85F0-BEACD79B5BE4}" dt="2021-07-24T11:53:01.403" v="537" actId="478"/>
          <ac:cxnSpMkLst>
            <pc:docMk/>
            <pc:sldMk cId="3280090573" sldId="874"/>
            <ac:cxnSpMk id="18" creationId="{49549207-9023-47F4-8DE3-CE93FF9DAC7C}"/>
          </ac:cxnSpMkLst>
        </pc:cxnChg>
        <pc:cxnChg chg="add del mod">
          <ac:chgData name="" userId="a0ed9f279be828bb" providerId="LiveId" clId="{5EE15C98-98FB-47BF-85F0-BEACD79B5BE4}" dt="2021-07-24T11:53:02.158" v="538" actId="478"/>
          <ac:cxnSpMkLst>
            <pc:docMk/>
            <pc:sldMk cId="3280090573" sldId="874"/>
            <ac:cxnSpMk id="19" creationId="{D578E96D-A4B4-40ED-A25B-0D11CA9FC74C}"/>
          </ac:cxnSpMkLst>
        </pc:cxnChg>
        <pc:cxnChg chg="add del mod">
          <ac:chgData name="" userId="a0ed9f279be828bb" providerId="LiveId" clId="{5EE15C98-98FB-47BF-85F0-BEACD79B5BE4}" dt="2021-07-24T11:53:09.501" v="546" actId="478"/>
          <ac:cxnSpMkLst>
            <pc:docMk/>
            <pc:sldMk cId="3280090573" sldId="874"/>
            <ac:cxnSpMk id="22" creationId="{7A20EB4F-8EE1-4E1E-A213-AE4D4BDE388E}"/>
          </ac:cxnSpMkLst>
        </pc:cxnChg>
        <pc:cxnChg chg="add del mod">
          <ac:chgData name="" userId="a0ed9f279be828bb" providerId="LiveId" clId="{5EE15C98-98FB-47BF-85F0-BEACD79B5BE4}" dt="2021-07-24T11:53:13.449" v="549" actId="478"/>
          <ac:cxnSpMkLst>
            <pc:docMk/>
            <pc:sldMk cId="3280090573" sldId="874"/>
            <ac:cxnSpMk id="23" creationId="{48E143DE-5585-4D81-B50F-67E82F313755}"/>
          </ac:cxnSpMkLst>
        </pc:cxnChg>
        <pc:cxnChg chg="add del mod">
          <ac:chgData name="" userId="a0ed9f279be828bb" providerId="LiveId" clId="{5EE15C98-98FB-47BF-85F0-BEACD79B5BE4}" dt="2021-07-24T11:53:06.776" v="543" actId="478"/>
          <ac:cxnSpMkLst>
            <pc:docMk/>
            <pc:sldMk cId="3280090573" sldId="874"/>
            <ac:cxnSpMk id="24" creationId="{67471BF2-1CD3-4332-8631-1D082BF2D373}"/>
          </ac:cxnSpMkLst>
        </pc:cxnChg>
        <pc:cxnChg chg="add del mod">
          <ac:chgData name="" userId="a0ed9f279be828bb" providerId="LiveId" clId="{5EE15C98-98FB-47BF-85F0-BEACD79B5BE4}" dt="2021-07-24T11:53:04.069" v="540" actId="478"/>
          <ac:cxnSpMkLst>
            <pc:docMk/>
            <pc:sldMk cId="3280090573" sldId="874"/>
            <ac:cxnSpMk id="28" creationId="{86AA04CC-55C2-4028-858D-F766A5CCA13F}"/>
          </ac:cxnSpMkLst>
        </pc:cxnChg>
        <pc:cxnChg chg="add del mod">
          <ac:chgData name="" userId="a0ed9f279be828bb" providerId="LiveId" clId="{5EE15C98-98FB-47BF-85F0-BEACD79B5BE4}" dt="2021-07-24T11:53:02.956" v="539" actId="478"/>
          <ac:cxnSpMkLst>
            <pc:docMk/>
            <pc:sldMk cId="3280090573" sldId="874"/>
            <ac:cxnSpMk id="29" creationId="{82CF162A-BA42-4AB0-8C49-8AC77CE87306}"/>
          </ac:cxnSpMkLst>
        </pc:cxnChg>
        <pc:cxnChg chg="add del mod">
          <ac:chgData name="" userId="a0ed9f279be828bb" providerId="LiveId" clId="{5EE15C98-98FB-47BF-85F0-BEACD79B5BE4}" dt="2021-07-24T11:52:59.755" v="536" actId="478"/>
          <ac:cxnSpMkLst>
            <pc:docMk/>
            <pc:sldMk cId="3280090573" sldId="874"/>
            <ac:cxnSpMk id="30" creationId="{AB74C473-995F-4A4E-B654-5BC0591B69C8}"/>
          </ac:cxnSpMkLst>
        </pc:cxnChg>
        <pc:cxnChg chg="add mod">
          <ac:chgData name="" userId="a0ed9f279be828bb" providerId="LiveId" clId="{5EE15C98-98FB-47BF-85F0-BEACD79B5BE4}" dt="2021-07-24T11:53:50.617" v="553" actId="14100"/>
          <ac:cxnSpMkLst>
            <pc:docMk/>
            <pc:sldMk cId="3280090573" sldId="874"/>
            <ac:cxnSpMk id="31" creationId="{7ECAEC29-761B-4FB1-BA46-5F56C13289D1}"/>
          </ac:cxnSpMkLst>
        </pc:cxnChg>
      </pc:sldChg>
      <pc:sldChg chg="addSp delSp modSp add modAnim">
        <pc:chgData name="" userId="a0ed9f279be828bb" providerId="LiveId" clId="{5EE15C98-98FB-47BF-85F0-BEACD79B5BE4}" dt="2021-07-27T08:45:35.380" v="1294"/>
        <pc:sldMkLst>
          <pc:docMk/>
          <pc:sldMk cId="3745382137" sldId="875"/>
        </pc:sldMkLst>
        <pc:spChg chg="del mod">
          <ac:chgData name="" userId="a0ed9f279be828bb" providerId="LiveId" clId="{5EE15C98-98FB-47BF-85F0-BEACD79B5BE4}" dt="2021-07-24T11:50:43.491" v="527" actId="478"/>
          <ac:spMkLst>
            <pc:docMk/>
            <pc:sldMk cId="3745382137" sldId="875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2T12:53:35.067" v="375" actId="1076"/>
          <ac:spMkLst>
            <pc:docMk/>
            <pc:sldMk cId="3745382137" sldId="875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2T12:53:31.510" v="374" actId="1035"/>
          <ac:spMkLst>
            <pc:docMk/>
            <pc:sldMk cId="3745382137" sldId="875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2T12:52:54.317" v="363" actId="403"/>
          <ac:spMkLst>
            <pc:docMk/>
            <pc:sldMk cId="3745382137" sldId="875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7-24T11:50:48.226" v="529" actId="478"/>
          <ac:spMkLst>
            <pc:docMk/>
            <pc:sldMk cId="3745382137" sldId="875"/>
            <ac:spMk id="16" creationId="{98A057E8-69CA-4B28-BAA2-E48451B83327}"/>
          </ac:spMkLst>
        </pc:spChg>
        <pc:spChg chg="add">
          <ac:chgData name="" userId="a0ed9f279be828bb" providerId="LiveId" clId="{5EE15C98-98FB-47BF-85F0-BEACD79B5BE4}" dt="2021-07-24T11:51:04.745" v="530"/>
          <ac:spMkLst>
            <pc:docMk/>
            <pc:sldMk cId="3745382137" sldId="875"/>
            <ac:spMk id="22" creationId="{431FBCF6-32A1-4291-97DD-4101759773DC}"/>
          </ac:spMkLst>
        </pc:spChg>
        <pc:picChg chg="add">
          <ac:chgData name="" userId="a0ed9f279be828bb" providerId="LiveId" clId="{5EE15C98-98FB-47BF-85F0-BEACD79B5BE4}" dt="2021-07-24T11:51:04.745" v="530"/>
          <ac:picMkLst>
            <pc:docMk/>
            <pc:sldMk cId="3745382137" sldId="875"/>
            <ac:picMk id="21" creationId="{B5CBDAE2-943C-49EF-B362-FEB39D216D19}"/>
          </ac:picMkLst>
        </pc:picChg>
        <pc:cxnChg chg="mod">
          <ac:chgData name="" userId="a0ed9f279be828bb" providerId="LiveId" clId="{5EE15C98-98FB-47BF-85F0-BEACD79B5BE4}" dt="2021-07-22T12:53:58.029" v="387" actId="1076"/>
          <ac:cxnSpMkLst>
            <pc:docMk/>
            <pc:sldMk cId="3745382137" sldId="875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2T12:53:56.613" v="386" actId="1076"/>
          <ac:cxnSpMkLst>
            <pc:docMk/>
            <pc:sldMk cId="3745382137" sldId="875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2T12:53:19.651" v="367" actId="1076"/>
          <ac:cxnSpMkLst>
            <pc:docMk/>
            <pc:sldMk cId="3745382137" sldId="875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2T12:52:16.020" v="357" actId="1076"/>
          <ac:cxnSpMkLst>
            <pc:docMk/>
            <pc:sldMk cId="3745382137" sldId="875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2T12:52:28.732" v="361" actId="14100"/>
          <ac:cxnSpMkLst>
            <pc:docMk/>
            <pc:sldMk cId="3745382137" sldId="875"/>
            <ac:cxnSpMk id="17" creationId="{7ABE3091-DADE-4ECA-BED5-75CD5FBBBE97}"/>
          </ac:cxnSpMkLst>
        </pc:cxnChg>
        <pc:cxnChg chg="add mod">
          <ac:chgData name="" userId="a0ed9f279be828bb" providerId="LiveId" clId="{5EE15C98-98FB-47BF-85F0-BEACD79B5BE4}" dt="2021-07-22T12:53:39.284" v="376" actId="1076"/>
          <ac:cxnSpMkLst>
            <pc:docMk/>
            <pc:sldMk cId="3745382137" sldId="875"/>
            <ac:cxnSpMk id="18" creationId="{199DBD18-1BC3-43A7-B1B9-3355578BFCCC}"/>
          </ac:cxnSpMkLst>
        </pc:cxnChg>
        <pc:cxnChg chg="add mod">
          <ac:chgData name="" userId="a0ed9f279be828bb" providerId="LiveId" clId="{5EE15C98-98FB-47BF-85F0-BEACD79B5BE4}" dt="2021-07-27T08:44:45.114" v="1289" actId="208"/>
          <ac:cxnSpMkLst>
            <pc:docMk/>
            <pc:sldMk cId="3745382137" sldId="875"/>
            <ac:cxnSpMk id="19" creationId="{0CB1C99C-2C92-4025-817C-0061C33D060D}"/>
          </ac:cxnSpMkLst>
        </pc:cxnChg>
        <pc:cxnChg chg="add mod">
          <ac:chgData name="" userId="a0ed9f279be828bb" providerId="LiveId" clId="{5EE15C98-98FB-47BF-85F0-BEACD79B5BE4}" dt="2021-07-22T12:53:54.027" v="385" actId="14100"/>
          <ac:cxnSpMkLst>
            <pc:docMk/>
            <pc:sldMk cId="3745382137" sldId="875"/>
            <ac:cxnSpMk id="20" creationId="{71625208-EA51-4EBB-98E4-C33D6F979E0B}"/>
          </ac:cxnSpMkLst>
        </pc:cxnChg>
        <pc:cxnChg chg="add mod">
          <ac:chgData name="" userId="a0ed9f279be828bb" providerId="LiveId" clId="{5EE15C98-98FB-47BF-85F0-BEACD79B5BE4}" dt="2021-07-27T08:44:45.114" v="1289" actId="208"/>
          <ac:cxnSpMkLst>
            <pc:docMk/>
            <pc:sldMk cId="3745382137" sldId="875"/>
            <ac:cxnSpMk id="25" creationId="{187C2F6E-32FF-403B-A2F3-46A795F1FEF1}"/>
          </ac:cxnSpMkLst>
        </pc:cxnChg>
        <pc:cxnChg chg="add mod">
          <ac:chgData name="" userId="a0ed9f279be828bb" providerId="LiveId" clId="{5EE15C98-98FB-47BF-85F0-BEACD79B5BE4}" dt="2021-07-27T08:44:45.114" v="1289" actId="208"/>
          <ac:cxnSpMkLst>
            <pc:docMk/>
            <pc:sldMk cId="3745382137" sldId="875"/>
            <ac:cxnSpMk id="27" creationId="{ED00A844-9568-43DF-86AC-77291CA33144}"/>
          </ac:cxnSpMkLst>
        </pc:cxnChg>
      </pc:sldChg>
      <pc:sldChg chg="addSp delSp modSp add modAnim">
        <pc:chgData name="" userId="a0ed9f279be828bb" providerId="LiveId" clId="{5EE15C98-98FB-47BF-85F0-BEACD79B5BE4}" dt="2021-07-27T09:22:16.463" v="1584" actId="478"/>
        <pc:sldMkLst>
          <pc:docMk/>
          <pc:sldMk cId="2295731660" sldId="876"/>
        </pc:sldMkLst>
        <pc:spChg chg="mod">
          <ac:chgData name="" userId="a0ed9f279be828bb" providerId="LiveId" clId="{5EE15C98-98FB-47BF-85F0-BEACD79B5BE4}" dt="2021-07-24T12:01:04.543" v="606" actId="14100"/>
          <ac:spMkLst>
            <pc:docMk/>
            <pc:sldMk cId="2295731660" sldId="876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7T09:22:12.139" v="1582" actId="207"/>
          <ac:spMkLst>
            <pc:docMk/>
            <pc:sldMk cId="2295731660" sldId="876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7-27T09:22:16.463" v="1584" actId="478"/>
          <ac:spMkLst>
            <pc:docMk/>
            <pc:sldMk cId="2295731660" sldId="876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4T12:00:20.143" v="599" actId="20577"/>
          <ac:spMkLst>
            <pc:docMk/>
            <pc:sldMk cId="2295731660" sldId="876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7-27T09:22:05.097" v="1580" actId="478"/>
          <ac:spMkLst>
            <pc:docMk/>
            <pc:sldMk cId="2295731660" sldId="876"/>
            <ac:spMk id="16" creationId="{98A057E8-69CA-4B28-BAA2-E48451B83327}"/>
          </ac:spMkLst>
        </pc:spChg>
        <pc:spChg chg="add del">
          <ac:chgData name="" userId="a0ed9f279be828bb" providerId="LiveId" clId="{5EE15C98-98FB-47BF-85F0-BEACD79B5BE4}" dt="2021-07-24T12:00:53.864" v="602"/>
          <ac:spMkLst>
            <pc:docMk/>
            <pc:sldMk cId="2295731660" sldId="876"/>
            <ac:spMk id="18" creationId="{84F4DA3B-8EBB-4ED1-AC76-15CEC2F6F212}"/>
          </ac:spMkLst>
        </pc:spChg>
        <pc:spChg chg="add">
          <ac:chgData name="" userId="a0ed9f279be828bb" providerId="LiveId" clId="{5EE15C98-98FB-47BF-85F0-BEACD79B5BE4}" dt="2021-07-24T12:00:56.859" v="604"/>
          <ac:spMkLst>
            <pc:docMk/>
            <pc:sldMk cId="2295731660" sldId="876"/>
            <ac:spMk id="20" creationId="{F1DDD567-CCE6-4EB6-9D64-8665AAADEDE2}"/>
          </ac:spMkLst>
        </pc:spChg>
        <pc:spChg chg="add mod">
          <ac:chgData name="" userId="a0ed9f279be828bb" providerId="LiveId" clId="{5EE15C98-98FB-47BF-85F0-BEACD79B5BE4}" dt="2021-07-24T12:01:08.679" v="608" actId="1076"/>
          <ac:spMkLst>
            <pc:docMk/>
            <pc:sldMk cId="2295731660" sldId="876"/>
            <ac:spMk id="21" creationId="{043FBE68-1097-49D0-B4BC-14F3D644D552}"/>
          </ac:spMkLst>
        </pc:spChg>
        <pc:picChg chg="add del">
          <ac:chgData name="" userId="a0ed9f279be828bb" providerId="LiveId" clId="{5EE15C98-98FB-47BF-85F0-BEACD79B5BE4}" dt="2021-07-24T12:00:53.864" v="602"/>
          <ac:picMkLst>
            <pc:docMk/>
            <pc:sldMk cId="2295731660" sldId="876"/>
            <ac:picMk id="17" creationId="{AB1FC001-8189-4EB5-A254-4094357F56A5}"/>
          </ac:picMkLst>
        </pc:picChg>
        <pc:picChg chg="add">
          <ac:chgData name="" userId="a0ed9f279be828bb" providerId="LiveId" clId="{5EE15C98-98FB-47BF-85F0-BEACD79B5BE4}" dt="2021-07-24T12:00:56.859" v="604"/>
          <ac:picMkLst>
            <pc:docMk/>
            <pc:sldMk cId="2295731660" sldId="876"/>
            <ac:picMk id="19" creationId="{F082AF80-91EA-492E-B2FE-A667E6EAF051}"/>
          </ac:picMkLst>
        </pc:picChg>
        <pc:cxnChg chg="del mod">
          <ac:chgData name="" userId="a0ed9f279be828bb" providerId="LiveId" clId="{5EE15C98-98FB-47BF-85F0-BEACD79B5BE4}" dt="2021-07-27T09:22:15.413" v="1583" actId="478"/>
          <ac:cxnSpMkLst>
            <pc:docMk/>
            <pc:sldMk cId="2295731660" sldId="876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2T13:43:42.842" v="493" actId="1076"/>
          <ac:cxnSpMkLst>
            <pc:docMk/>
            <pc:sldMk cId="2295731660" sldId="876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4T12:02:28.016" v="620" actId="14100"/>
          <ac:cxnSpMkLst>
            <pc:docMk/>
            <pc:sldMk cId="2295731660" sldId="876"/>
            <ac:cxnSpMk id="8" creationId="{00000000-0000-0000-0000-000000000000}"/>
          </ac:cxnSpMkLst>
        </pc:cxnChg>
        <pc:cxnChg chg="del">
          <ac:chgData name="" userId="a0ed9f279be828bb" providerId="LiveId" clId="{5EE15C98-98FB-47BF-85F0-BEACD79B5BE4}" dt="2021-07-27T09:22:03.544" v="1578" actId="478"/>
          <ac:cxnSpMkLst>
            <pc:docMk/>
            <pc:sldMk cId="2295731660" sldId="876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4T12:02:41.607" v="623" actId="14100"/>
          <ac:cxnSpMkLst>
            <pc:docMk/>
            <pc:sldMk cId="2295731660" sldId="876"/>
            <ac:cxnSpMk id="22" creationId="{DD6D6F65-D497-4C40-B37A-422FDF31FD3C}"/>
          </ac:cxnSpMkLst>
        </pc:cxnChg>
        <pc:cxnChg chg="add mod">
          <ac:chgData name="" userId="a0ed9f279be828bb" providerId="LiveId" clId="{5EE15C98-98FB-47BF-85F0-BEACD79B5BE4}" dt="2021-07-24T12:02:52.092" v="626" actId="14100"/>
          <ac:cxnSpMkLst>
            <pc:docMk/>
            <pc:sldMk cId="2295731660" sldId="876"/>
            <ac:cxnSpMk id="23" creationId="{DF2A0951-F47D-4C75-B488-A2483A2C3346}"/>
          </ac:cxnSpMkLst>
        </pc:cxnChg>
        <pc:cxnChg chg="add mod">
          <ac:chgData name="" userId="a0ed9f279be828bb" providerId="LiveId" clId="{5EE15C98-98FB-47BF-85F0-BEACD79B5BE4}" dt="2021-07-24T12:02:56.536" v="628" actId="1076"/>
          <ac:cxnSpMkLst>
            <pc:docMk/>
            <pc:sldMk cId="2295731660" sldId="876"/>
            <ac:cxnSpMk id="24" creationId="{E0E4C0C0-0615-4156-B610-F53089646D20}"/>
          </ac:cxnSpMkLst>
        </pc:cxnChg>
      </pc:sldChg>
      <pc:sldChg chg="addSp delSp modSp add modAnim">
        <pc:chgData name="" userId="a0ed9f279be828bb" providerId="LiveId" clId="{5EE15C98-98FB-47BF-85F0-BEACD79B5BE4}" dt="2021-08-01T09:33:45.486" v="2280" actId="478"/>
        <pc:sldMkLst>
          <pc:docMk/>
          <pc:sldMk cId="3681944580" sldId="877"/>
        </pc:sldMkLst>
        <pc:spChg chg="mod">
          <ac:chgData name="" userId="a0ed9f279be828bb" providerId="LiveId" clId="{5EE15C98-98FB-47BF-85F0-BEACD79B5BE4}" dt="2021-07-27T09:55:44.735" v="1649" actId="1076"/>
          <ac:spMkLst>
            <pc:docMk/>
            <pc:sldMk cId="3681944580" sldId="877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7T09:55:39.980" v="1648" actId="20577"/>
          <ac:spMkLst>
            <pc:docMk/>
            <pc:sldMk cId="3681944580" sldId="877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7T09:55:27.558" v="1636" actId="14100"/>
          <ac:spMkLst>
            <pc:docMk/>
            <pc:sldMk cId="3681944580" sldId="877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3:55:50.695" v="711" actId="1076"/>
          <ac:spMkLst>
            <pc:docMk/>
            <pc:sldMk cId="3681944580" sldId="877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8-01T09:33:45.486" v="2280" actId="478"/>
          <ac:spMkLst>
            <pc:docMk/>
            <pc:sldMk cId="3681944580" sldId="877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4T12:07:51.034" v="685" actId="14100"/>
          <ac:spMkLst>
            <pc:docMk/>
            <pc:sldMk cId="3681944580" sldId="877"/>
            <ac:spMk id="18" creationId="{3BF7FDE5-F8CE-4FE3-899C-90E362D27677}"/>
          </ac:spMkLst>
        </pc:spChg>
        <pc:spChg chg="add mod">
          <ac:chgData name="" userId="a0ed9f279be828bb" providerId="LiveId" clId="{5EE15C98-98FB-47BF-85F0-BEACD79B5BE4}" dt="2021-07-27T09:56:09.110" v="1653" actId="1076"/>
          <ac:spMkLst>
            <pc:docMk/>
            <pc:sldMk cId="3681944580" sldId="877"/>
            <ac:spMk id="19" creationId="{80EE0CB9-A49B-426A-9293-F3970AEEEA94}"/>
          </ac:spMkLst>
        </pc:spChg>
        <pc:spChg chg="add mod">
          <ac:chgData name="" userId="a0ed9f279be828bb" providerId="LiveId" clId="{5EE15C98-98FB-47BF-85F0-BEACD79B5BE4}" dt="2021-07-27T10:11:22.007" v="1665" actId="1076"/>
          <ac:spMkLst>
            <pc:docMk/>
            <pc:sldMk cId="3681944580" sldId="877"/>
            <ac:spMk id="22" creationId="{D79EC269-3C0E-4AF4-95CD-F30A5B6280A5}"/>
          </ac:spMkLst>
        </pc:spChg>
        <pc:picChg chg="add">
          <ac:chgData name="" userId="a0ed9f279be828bb" providerId="LiveId" clId="{5EE15C98-98FB-47BF-85F0-BEACD79B5BE4}" dt="2021-07-24T12:07:40.279" v="676"/>
          <ac:picMkLst>
            <pc:docMk/>
            <pc:sldMk cId="3681944580" sldId="877"/>
            <ac:picMk id="17" creationId="{061EB138-2F5F-42C0-8BD7-94585678535A}"/>
          </ac:picMkLst>
        </pc:picChg>
        <pc:cxnChg chg="mod">
          <ac:chgData name="" userId="a0ed9f279be828bb" providerId="LiveId" clId="{5EE15C98-98FB-47BF-85F0-BEACD79B5BE4}" dt="2021-07-27T10:11:14.423" v="1662" actId="1076"/>
          <ac:cxnSpMkLst>
            <pc:docMk/>
            <pc:sldMk cId="3681944580" sldId="877"/>
            <ac:cxnSpMk id="6" creationId="{00000000-0000-0000-0000-000000000000}"/>
          </ac:cxnSpMkLst>
        </pc:cxnChg>
        <pc:cxnChg chg="del mod">
          <ac:chgData name="" userId="a0ed9f279be828bb" providerId="LiveId" clId="{5EE15C98-98FB-47BF-85F0-BEACD79B5BE4}" dt="2021-07-27T09:55:55.543" v="1651" actId="478"/>
          <ac:cxnSpMkLst>
            <pc:docMk/>
            <pc:sldMk cId="3681944580" sldId="877"/>
            <ac:cxnSpMk id="7" creationId="{00000000-0000-0000-0000-000000000000}"/>
          </ac:cxnSpMkLst>
        </pc:cxnChg>
        <pc:cxnChg chg="del">
          <ac:chgData name="" userId="a0ed9f279be828bb" providerId="LiveId" clId="{5EE15C98-98FB-47BF-85F0-BEACD79B5BE4}" dt="2021-08-01T09:33:41.736" v="2279" actId="478"/>
          <ac:cxnSpMkLst>
            <pc:docMk/>
            <pc:sldMk cId="3681944580" sldId="877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7T09:56:16.111" v="1654" actId="1076"/>
          <ac:cxnSpMkLst>
            <pc:docMk/>
            <pc:sldMk cId="3681944580" sldId="877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7T09:56:23.672" v="1657" actId="14100"/>
          <ac:cxnSpMkLst>
            <pc:docMk/>
            <pc:sldMk cId="3681944580" sldId="877"/>
            <ac:cxnSpMk id="20" creationId="{B34F9730-D3F0-4247-9507-B88D7471682B}"/>
          </ac:cxnSpMkLst>
        </pc:cxnChg>
        <pc:cxnChg chg="add mod">
          <ac:chgData name="" userId="a0ed9f279be828bb" providerId="LiveId" clId="{5EE15C98-98FB-47BF-85F0-BEACD79B5BE4}" dt="2021-07-27T09:56:38.887" v="1659" actId="1076"/>
          <ac:cxnSpMkLst>
            <pc:docMk/>
            <pc:sldMk cId="3681944580" sldId="877"/>
            <ac:cxnSpMk id="21" creationId="{ECBE2A44-9E93-4946-AF30-B9F7C276C968}"/>
          </ac:cxnSpMkLst>
        </pc:cxnChg>
      </pc:sldChg>
      <pc:sldChg chg="delSp modSp add modAnim">
        <pc:chgData name="" userId="a0ed9f279be828bb" providerId="LiveId" clId="{5EE15C98-98FB-47BF-85F0-BEACD79B5BE4}" dt="2021-08-01T09:35:04.114" v="2285"/>
        <pc:sldMkLst>
          <pc:docMk/>
          <pc:sldMk cId="3613594544" sldId="878"/>
        </pc:sldMkLst>
        <pc:spChg chg="del mod">
          <ac:chgData name="" userId="a0ed9f279be828bb" providerId="LiveId" clId="{5EE15C98-98FB-47BF-85F0-BEACD79B5BE4}" dt="2021-07-28T05:54:01.726" v="2006" actId="478"/>
          <ac:spMkLst>
            <pc:docMk/>
            <pc:sldMk cId="3613594544" sldId="878"/>
            <ac:spMk id="9" creationId="{00000000-0000-0000-0000-000000000000}"/>
          </ac:spMkLst>
        </pc:spChg>
        <pc:spChg chg="del mod">
          <ac:chgData name="" userId="a0ed9f279be828bb" providerId="LiveId" clId="{5EE15C98-98FB-47BF-85F0-BEACD79B5BE4}" dt="2021-07-28T05:54:08.829" v="2011" actId="478"/>
          <ac:spMkLst>
            <pc:docMk/>
            <pc:sldMk cId="3613594544" sldId="878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7-28T05:54:03.381" v="2007" actId="478"/>
          <ac:spMkLst>
            <pc:docMk/>
            <pc:sldMk cId="3613594544" sldId="878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4:01:46.273" v="759" actId="255"/>
          <ac:spMkLst>
            <pc:docMk/>
            <pc:sldMk cId="3613594544" sldId="878"/>
            <ac:spMk id="13" creationId="{00000000-0000-0000-0000-000000000000}"/>
          </ac:spMkLst>
        </pc:spChg>
        <pc:spChg chg="mod">
          <ac:chgData name="" userId="a0ed9f279be828bb" providerId="LiveId" clId="{5EE15C98-98FB-47BF-85F0-BEACD79B5BE4}" dt="2021-07-28T05:54:59.047" v="2020" actId="403"/>
          <ac:spMkLst>
            <pc:docMk/>
            <pc:sldMk cId="3613594544" sldId="878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7-28T05:54:05.523" v="2009" actId="478"/>
          <ac:spMkLst>
            <pc:docMk/>
            <pc:sldMk cId="3613594544" sldId="878"/>
            <ac:spMk id="16" creationId="{98A057E8-69CA-4B28-BAA2-E48451B83327}"/>
          </ac:spMkLst>
        </pc:spChg>
        <pc:cxnChg chg="del">
          <ac:chgData name="" userId="a0ed9f279be828bb" providerId="LiveId" clId="{5EE15C98-98FB-47BF-85F0-BEACD79B5BE4}" dt="2021-07-28T05:54:04.400" v="2008" actId="478"/>
          <ac:cxnSpMkLst>
            <pc:docMk/>
            <pc:sldMk cId="3613594544" sldId="878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8T05:55:05.261" v="2022" actId="1076"/>
          <ac:cxnSpMkLst>
            <pc:docMk/>
            <pc:sldMk cId="3613594544" sldId="878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8T05:55:10.229" v="2023" actId="14100"/>
          <ac:cxnSpMkLst>
            <pc:docMk/>
            <pc:sldMk cId="3613594544" sldId="878"/>
            <ac:cxnSpMk id="8" creationId="{00000000-0000-0000-0000-000000000000}"/>
          </ac:cxnSpMkLst>
        </pc:cxnChg>
        <pc:cxnChg chg="del">
          <ac:chgData name="" userId="a0ed9f279be828bb" providerId="LiveId" clId="{5EE15C98-98FB-47BF-85F0-BEACD79B5BE4}" dt="2021-07-28T05:54:06.772" v="2010" actId="478"/>
          <ac:cxnSpMkLst>
            <pc:docMk/>
            <pc:sldMk cId="3613594544" sldId="878"/>
            <ac:cxnSpMk id="10" creationId="{00000000-0000-0000-0000-000000000000}"/>
          </ac:cxnSpMkLst>
        </pc:cxnChg>
      </pc:sldChg>
      <pc:sldChg chg="modSp add ord">
        <pc:chgData name="" userId="a0ed9f279be828bb" providerId="LiveId" clId="{5EE15C98-98FB-47BF-85F0-BEACD79B5BE4}" dt="2021-07-27T08:43:52.987" v="1288" actId="403"/>
        <pc:sldMkLst>
          <pc:docMk/>
          <pc:sldMk cId="2993068161" sldId="879"/>
        </pc:sldMkLst>
        <pc:spChg chg="mod">
          <ac:chgData name="" userId="a0ed9f279be828bb" providerId="LiveId" clId="{5EE15C98-98FB-47BF-85F0-BEACD79B5BE4}" dt="2021-07-27T08:43:52.987" v="1288" actId="403"/>
          <ac:spMkLst>
            <pc:docMk/>
            <pc:sldMk cId="2993068161" sldId="879"/>
            <ac:spMk id="4" creationId="{00000000-0000-0000-0000-000000000000}"/>
          </ac:spMkLst>
        </pc:spChg>
      </pc:sldChg>
      <pc:sldChg chg="addSp delSp modSp add modAnim">
        <pc:chgData name="" userId="a0ed9f279be828bb" providerId="LiveId" clId="{5EE15C98-98FB-47BF-85F0-BEACD79B5BE4}" dt="2021-07-28T02:59:29.991" v="1810"/>
        <pc:sldMkLst>
          <pc:docMk/>
          <pc:sldMk cId="3731195052" sldId="881"/>
        </pc:sldMkLst>
        <pc:spChg chg="del">
          <ac:chgData name="" userId="a0ed9f279be828bb" providerId="LiveId" clId="{5EE15C98-98FB-47BF-85F0-BEACD79B5BE4}" dt="2021-07-24T11:55:46.376" v="575" actId="478"/>
          <ac:spMkLst>
            <pc:docMk/>
            <pc:sldMk cId="3731195052" sldId="881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4T11:54:46.903" v="562" actId="1076"/>
          <ac:spMkLst>
            <pc:docMk/>
            <pc:sldMk cId="3731195052" sldId="881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4T11:54:34.519" v="559" actId="1076"/>
          <ac:spMkLst>
            <pc:docMk/>
            <pc:sldMk cId="3731195052" sldId="881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4T11:54:06.897" v="554" actId="20577"/>
          <ac:spMkLst>
            <pc:docMk/>
            <pc:sldMk cId="3731195052" sldId="881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7-24T11:59:01.112" v="593" actId="478"/>
          <ac:spMkLst>
            <pc:docMk/>
            <pc:sldMk cId="3731195052" sldId="881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8T02:58:56.932" v="1805"/>
          <ac:spMkLst>
            <pc:docMk/>
            <pc:sldMk cId="3731195052" sldId="881"/>
            <ac:spMk id="18" creationId="{8020B70E-625A-418C-869C-5BBBD84547A5}"/>
          </ac:spMkLst>
        </pc:spChg>
        <pc:spChg chg="del">
          <ac:chgData name="" userId="a0ed9f279be828bb" providerId="LiveId" clId="{5EE15C98-98FB-47BF-85F0-BEACD79B5BE4}" dt="2021-07-24T11:54:13.969" v="555" actId="478"/>
          <ac:spMkLst>
            <pc:docMk/>
            <pc:sldMk cId="3731195052" sldId="881"/>
            <ac:spMk id="20" creationId="{39087C63-884A-4D4F-BA5A-BCF673AE0E82}"/>
          </ac:spMkLst>
        </pc:spChg>
        <pc:spChg chg="del">
          <ac:chgData name="" userId="a0ed9f279be828bb" providerId="LiveId" clId="{5EE15C98-98FB-47BF-85F0-BEACD79B5BE4}" dt="2021-07-24T11:54:18.553" v="556" actId="478"/>
          <ac:spMkLst>
            <pc:docMk/>
            <pc:sldMk cId="3731195052" sldId="881"/>
            <ac:spMk id="21" creationId="{C1E09F20-C0C5-44C4-AB42-2D8BB979E1D7}"/>
          </ac:spMkLst>
        </pc:spChg>
        <pc:spChg chg="mod">
          <ac:chgData name="" userId="a0ed9f279be828bb" providerId="LiveId" clId="{5EE15C98-98FB-47BF-85F0-BEACD79B5BE4}" dt="2021-07-24T11:54:49.784" v="563" actId="1076"/>
          <ac:spMkLst>
            <pc:docMk/>
            <pc:sldMk cId="3731195052" sldId="881"/>
            <ac:spMk id="26" creationId="{FB86D9C0-DBF6-4005-A9CF-9ED1A9112894}"/>
          </ac:spMkLst>
        </pc:spChg>
        <pc:cxnChg chg="mod">
          <ac:chgData name="" userId="a0ed9f279be828bb" providerId="LiveId" clId="{5EE15C98-98FB-47BF-85F0-BEACD79B5BE4}" dt="2021-07-24T11:54:37.126" v="560" actId="1076"/>
          <ac:cxnSpMkLst>
            <pc:docMk/>
            <pc:sldMk cId="3731195052" sldId="881"/>
            <ac:cxnSpMk id="6" creationId="{00000000-0000-0000-0000-000000000000}"/>
          </ac:cxnSpMkLst>
        </pc:cxnChg>
        <pc:cxnChg chg="del">
          <ac:chgData name="" userId="a0ed9f279be828bb" providerId="LiveId" clId="{5EE15C98-98FB-47BF-85F0-BEACD79B5BE4}" dt="2021-07-24T11:54:22.453" v="557" actId="478"/>
          <ac:cxnSpMkLst>
            <pc:docMk/>
            <pc:sldMk cId="3731195052" sldId="881"/>
            <ac:cxnSpMk id="7" creationId="{00000000-0000-0000-0000-000000000000}"/>
          </ac:cxnSpMkLst>
        </pc:cxnChg>
        <pc:cxnChg chg="del">
          <ac:chgData name="" userId="a0ed9f279be828bb" providerId="LiveId" clId="{5EE15C98-98FB-47BF-85F0-BEACD79B5BE4}" dt="2021-07-24T11:54:30.738" v="558" actId="478"/>
          <ac:cxnSpMkLst>
            <pc:docMk/>
            <pc:sldMk cId="3731195052" sldId="881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4T11:54:54.360" v="564" actId="1076"/>
          <ac:cxnSpMkLst>
            <pc:docMk/>
            <pc:sldMk cId="3731195052" sldId="881"/>
            <ac:cxnSpMk id="10" creationId="{00000000-0000-0000-0000-000000000000}"/>
          </ac:cxnSpMkLst>
        </pc:cxnChg>
        <pc:cxnChg chg="mod">
          <ac:chgData name="" userId="a0ed9f279be828bb" providerId="LiveId" clId="{5EE15C98-98FB-47BF-85F0-BEACD79B5BE4}" dt="2021-07-24T11:55:13.614" v="570" actId="1076"/>
          <ac:cxnSpMkLst>
            <pc:docMk/>
            <pc:sldMk cId="3731195052" sldId="881"/>
            <ac:cxnSpMk id="17" creationId="{CACD6245-F10A-4992-8BA0-8A4D795CD150}"/>
          </ac:cxnSpMkLst>
        </pc:cxnChg>
        <pc:cxnChg chg="del">
          <ac:chgData name="" userId="a0ed9f279be828bb" providerId="LiveId" clId="{5EE15C98-98FB-47BF-85F0-BEACD79B5BE4}" dt="2021-07-24T11:55:47.284" v="576" actId="478"/>
          <ac:cxnSpMkLst>
            <pc:docMk/>
            <pc:sldMk cId="3731195052" sldId="881"/>
            <ac:cxnSpMk id="18" creationId="{49549207-9023-47F4-8DE3-CE93FF9DAC7C}"/>
          </ac:cxnSpMkLst>
        </pc:cxnChg>
        <pc:cxnChg chg="mod">
          <ac:chgData name="" userId="a0ed9f279be828bb" providerId="LiveId" clId="{5EE15C98-98FB-47BF-85F0-BEACD79B5BE4}" dt="2021-07-24T11:55:06.286" v="567" actId="1076"/>
          <ac:cxnSpMkLst>
            <pc:docMk/>
            <pc:sldMk cId="3731195052" sldId="881"/>
            <ac:cxnSpMk id="19" creationId="{D578E96D-A4B4-40ED-A25B-0D11CA9FC74C}"/>
          </ac:cxnSpMkLst>
        </pc:cxnChg>
        <pc:cxnChg chg="del mod">
          <ac:chgData name="" userId="a0ed9f279be828bb" providerId="LiveId" clId="{5EE15C98-98FB-47BF-85F0-BEACD79B5BE4}" dt="2021-07-24T11:55:03.147" v="566" actId="478"/>
          <ac:cxnSpMkLst>
            <pc:docMk/>
            <pc:sldMk cId="3731195052" sldId="881"/>
            <ac:cxnSpMk id="22" creationId="{7A20EB4F-8EE1-4E1E-A213-AE4D4BDE388E}"/>
          </ac:cxnSpMkLst>
        </pc:cxnChg>
        <pc:cxnChg chg="del mod">
          <ac:chgData name="" userId="a0ed9f279be828bb" providerId="LiveId" clId="{5EE15C98-98FB-47BF-85F0-BEACD79B5BE4}" dt="2021-07-24T11:55:45.367" v="574" actId="478"/>
          <ac:cxnSpMkLst>
            <pc:docMk/>
            <pc:sldMk cId="3731195052" sldId="881"/>
            <ac:cxnSpMk id="23" creationId="{48E143DE-5585-4D81-B50F-67E82F313755}"/>
          </ac:cxnSpMkLst>
        </pc:cxnChg>
        <pc:cxnChg chg="mod">
          <ac:chgData name="" userId="a0ed9f279be828bb" providerId="LiveId" clId="{5EE15C98-98FB-47BF-85F0-BEACD79B5BE4}" dt="2021-07-24T11:59:28.941" v="597" actId="14100"/>
          <ac:cxnSpMkLst>
            <pc:docMk/>
            <pc:sldMk cId="3731195052" sldId="881"/>
            <ac:cxnSpMk id="24" creationId="{67471BF2-1CD3-4332-8631-1D082BF2D373}"/>
          </ac:cxnSpMkLst>
        </pc:cxnChg>
        <pc:cxnChg chg="add mod">
          <ac:chgData name="" userId="a0ed9f279be828bb" providerId="LiveId" clId="{5EE15C98-98FB-47BF-85F0-BEACD79B5BE4}" dt="2021-07-24T11:59:15.113" v="596" actId="14100"/>
          <ac:cxnSpMkLst>
            <pc:docMk/>
            <pc:sldMk cId="3731195052" sldId="881"/>
            <ac:cxnSpMk id="27" creationId="{9CC60BD2-D2F1-40C8-884B-2F073C85E36A}"/>
          </ac:cxnSpMkLst>
        </pc:cxnChg>
        <pc:cxnChg chg="mod">
          <ac:chgData name="" userId="a0ed9f279be828bb" providerId="LiveId" clId="{5EE15C98-98FB-47BF-85F0-BEACD79B5BE4}" dt="2021-07-24T11:55:11.119" v="569" actId="1076"/>
          <ac:cxnSpMkLst>
            <pc:docMk/>
            <pc:sldMk cId="3731195052" sldId="881"/>
            <ac:cxnSpMk id="28" creationId="{86AA04CC-55C2-4028-858D-F766A5CCA13F}"/>
          </ac:cxnSpMkLst>
        </pc:cxnChg>
        <pc:cxnChg chg="mod">
          <ac:chgData name="" userId="a0ed9f279be828bb" providerId="LiveId" clId="{5EE15C98-98FB-47BF-85F0-BEACD79B5BE4}" dt="2021-07-24T11:55:41.239" v="573" actId="14100"/>
          <ac:cxnSpMkLst>
            <pc:docMk/>
            <pc:sldMk cId="3731195052" sldId="881"/>
            <ac:cxnSpMk id="29" creationId="{82CF162A-BA42-4AB0-8C49-8AC77CE87306}"/>
          </ac:cxnSpMkLst>
        </pc:cxnChg>
        <pc:cxnChg chg="mod">
          <ac:chgData name="" userId="a0ed9f279be828bb" providerId="LiveId" clId="{5EE15C98-98FB-47BF-85F0-BEACD79B5BE4}" dt="2021-07-24T11:55:18.144" v="571" actId="1076"/>
          <ac:cxnSpMkLst>
            <pc:docMk/>
            <pc:sldMk cId="3731195052" sldId="881"/>
            <ac:cxnSpMk id="30" creationId="{AB74C473-995F-4A4E-B654-5BC0591B69C8}"/>
          </ac:cxnSpMkLst>
        </pc:cxnChg>
      </pc:sldChg>
      <pc:sldChg chg="addSp delSp modSp add ord delAnim modAnim">
        <pc:chgData name="" userId="a0ed9f279be828bb" providerId="LiveId" clId="{5EE15C98-98FB-47BF-85F0-BEACD79B5BE4}" dt="2021-07-24T11:57:32.704" v="587" actId="1076"/>
        <pc:sldMkLst>
          <pc:docMk/>
          <pc:sldMk cId="4112448649" sldId="882"/>
        </pc:sldMkLst>
        <pc:spChg chg="mod">
          <ac:chgData name="" userId="a0ed9f279be828bb" providerId="LiveId" clId="{5EE15C98-98FB-47BF-85F0-BEACD79B5BE4}" dt="2021-07-24T11:57:32.704" v="587" actId="1076"/>
          <ac:spMkLst>
            <pc:docMk/>
            <pc:sldMk cId="4112448649" sldId="882"/>
            <ac:spMk id="4" creationId="{00000000-0000-0000-0000-000000000000}"/>
          </ac:spMkLst>
        </pc:spChg>
        <pc:spChg chg="del">
          <ac:chgData name="" userId="a0ed9f279be828bb" providerId="LiveId" clId="{5EE15C98-98FB-47BF-85F0-BEACD79B5BE4}" dt="2021-07-24T11:56:40.463" v="581" actId="478"/>
          <ac:spMkLst>
            <pc:docMk/>
            <pc:sldMk cId="4112448649" sldId="882"/>
            <ac:spMk id="7" creationId="{00000000-0000-0000-0000-000000000000}"/>
          </ac:spMkLst>
        </pc:spChg>
        <pc:spChg chg="del">
          <ac:chgData name="" userId="a0ed9f279be828bb" providerId="LiveId" clId="{5EE15C98-98FB-47BF-85F0-BEACD79B5BE4}" dt="2021-07-24T11:56:31.057" v="579" actId="478"/>
          <ac:spMkLst>
            <pc:docMk/>
            <pc:sldMk cId="4112448649" sldId="882"/>
            <ac:spMk id="8" creationId="{00000000-0000-0000-0000-000000000000}"/>
          </ac:spMkLst>
        </pc:spChg>
        <pc:spChg chg="add del mod">
          <ac:chgData name="" userId="a0ed9f279be828bb" providerId="LiveId" clId="{5EE15C98-98FB-47BF-85F0-BEACD79B5BE4}" dt="2021-07-24T11:56:33.166" v="580" actId="478"/>
          <ac:spMkLst>
            <pc:docMk/>
            <pc:sldMk cId="4112448649" sldId="882"/>
            <ac:spMk id="15" creationId="{3EF1779B-A653-4278-B1DB-67E0AFC3F13A}"/>
          </ac:spMkLst>
        </pc:spChg>
        <pc:spChg chg="add del mod">
          <ac:chgData name="" userId="a0ed9f279be828bb" providerId="LiveId" clId="{5EE15C98-98FB-47BF-85F0-BEACD79B5BE4}" dt="2021-07-24T11:56:42.133" v="582" actId="478"/>
          <ac:spMkLst>
            <pc:docMk/>
            <pc:sldMk cId="4112448649" sldId="882"/>
            <ac:spMk id="25" creationId="{2D3884A9-3212-4BDF-8390-1993CE6AF312}"/>
          </ac:spMkLst>
        </pc:spChg>
        <pc:picChg chg="mod">
          <ac:chgData name="" userId="a0ed9f279be828bb" providerId="LiveId" clId="{5EE15C98-98FB-47BF-85F0-BEACD79B5BE4}" dt="2021-07-24T11:57:29.738" v="586" actId="1076"/>
          <ac:picMkLst>
            <pc:docMk/>
            <pc:sldMk cId="4112448649" sldId="882"/>
            <ac:picMk id="9" creationId="{00000000-0000-0000-0000-000000000000}"/>
          </ac:picMkLst>
        </pc:picChg>
      </pc:sldChg>
      <pc:sldChg chg="modSp add ord">
        <pc:chgData name="" userId="a0ed9f279be828bb" providerId="LiveId" clId="{5EE15C98-98FB-47BF-85F0-BEACD79B5BE4}" dt="2021-07-27T09:11:13.788" v="1489" actId="1035"/>
        <pc:sldMkLst>
          <pc:docMk/>
          <pc:sldMk cId="2656557233" sldId="883"/>
        </pc:sldMkLst>
        <pc:spChg chg="mod">
          <ac:chgData name="" userId="a0ed9f279be828bb" providerId="LiveId" clId="{5EE15C98-98FB-47BF-85F0-BEACD79B5BE4}" dt="2021-07-27T09:11:13.788" v="1489" actId="1035"/>
          <ac:spMkLst>
            <pc:docMk/>
            <pc:sldMk cId="2656557233" sldId="883"/>
            <ac:spMk id="4" creationId="{00000000-0000-0000-0000-000000000000}"/>
          </ac:spMkLst>
        </pc:spChg>
      </pc:sldChg>
      <pc:sldChg chg="addSp delSp modSp add modAnim">
        <pc:chgData name="" userId="a0ed9f279be828bb" providerId="LiveId" clId="{5EE15C98-98FB-47BF-85F0-BEACD79B5BE4}" dt="2021-07-28T03:33:53.215" v="1968"/>
        <pc:sldMkLst>
          <pc:docMk/>
          <pc:sldMk cId="3169860187" sldId="885"/>
        </pc:sldMkLst>
        <pc:spChg chg="del mod">
          <ac:chgData name="" userId="a0ed9f279be828bb" providerId="LiveId" clId="{5EE15C98-98FB-47BF-85F0-BEACD79B5BE4}" dt="2021-07-27T09:24:08.340" v="1595" actId="478"/>
          <ac:spMkLst>
            <pc:docMk/>
            <pc:sldMk cId="3169860187" sldId="885"/>
            <ac:spMk id="9" creationId="{00000000-0000-0000-0000-000000000000}"/>
          </ac:spMkLst>
        </pc:spChg>
        <pc:spChg chg="del">
          <ac:chgData name="" userId="a0ed9f279be828bb" providerId="LiveId" clId="{5EE15C98-98FB-47BF-85F0-BEACD79B5BE4}" dt="2021-07-27T09:25:58.157" v="1605" actId="478"/>
          <ac:spMkLst>
            <pc:docMk/>
            <pc:sldMk cId="3169860187" sldId="885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7-27T09:24:10.016" v="1596" actId="478"/>
          <ac:spMkLst>
            <pc:docMk/>
            <pc:sldMk cId="3169860187" sldId="885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4T12:05:47.346" v="658" actId="1076"/>
          <ac:spMkLst>
            <pc:docMk/>
            <pc:sldMk cId="3169860187" sldId="885"/>
            <ac:spMk id="15" creationId="{C170227E-6014-424F-B98D-240387755941}"/>
          </ac:spMkLst>
        </pc:spChg>
        <pc:spChg chg="mod">
          <ac:chgData name="" userId="a0ed9f279be828bb" providerId="LiveId" clId="{5EE15C98-98FB-47BF-85F0-BEACD79B5BE4}" dt="2021-07-24T12:05:41.639" v="655" actId="1076"/>
          <ac:spMkLst>
            <pc:docMk/>
            <pc:sldMk cId="3169860187" sldId="885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8T03:33:46.396" v="1962" actId="14100"/>
          <ac:spMkLst>
            <pc:docMk/>
            <pc:sldMk cId="3169860187" sldId="885"/>
            <ac:spMk id="19" creationId="{28AB06CD-0E08-4A3D-8D60-2034E6215D0E}"/>
          </ac:spMkLst>
        </pc:spChg>
        <pc:spChg chg="add mod">
          <ac:chgData name="" userId="a0ed9f279be828bb" providerId="LiveId" clId="{5EE15C98-98FB-47BF-85F0-BEACD79B5BE4}" dt="2021-07-24T12:05:51.800" v="659" actId="1076"/>
          <ac:spMkLst>
            <pc:docMk/>
            <pc:sldMk cId="3169860187" sldId="885"/>
            <ac:spMk id="20" creationId="{0F495B4A-6324-43EB-85CE-A3F9BC4091E4}"/>
          </ac:spMkLst>
        </pc:spChg>
        <pc:picChg chg="add mod">
          <ac:chgData name="" userId="a0ed9f279be828bb" providerId="LiveId" clId="{5EE15C98-98FB-47BF-85F0-BEACD79B5BE4}" dt="2021-07-27T09:24:14.296" v="1597" actId="1076"/>
          <ac:picMkLst>
            <pc:docMk/>
            <pc:sldMk cId="3169860187" sldId="885"/>
            <ac:picMk id="21" creationId="{9CFD6FE3-35DC-4B14-A763-80BF0C4D75BB}"/>
          </ac:picMkLst>
        </pc:picChg>
        <pc:cxnChg chg="mod">
          <ac:chgData name="" userId="a0ed9f279be828bb" providerId="LiveId" clId="{5EE15C98-98FB-47BF-85F0-BEACD79B5BE4}" dt="2021-07-24T12:03:17.093" v="630" actId="1076"/>
          <ac:cxnSpMkLst>
            <pc:docMk/>
            <pc:sldMk cId="3169860187" sldId="885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4T12:03:19.543" v="631" actId="1076"/>
          <ac:cxnSpMkLst>
            <pc:docMk/>
            <pc:sldMk cId="3169860187" sldId="885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4T12:04:29.870" v="642" actId="1076"/>
          <ac:cxnSpMkLst>
            <pc:docMk/>
            <pc:sldMk cId="3169860187" sldId="885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4T12:03:49.127" v="637" actId="14100"/>
          <ac:cxnSpMkLst>
            <pc:docMk/>
            <pc:sldMk cId="3169860187" sldId="885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4T12:03:45.758" v="636" actId="14100"/>
          <ac:cxnSpMkLst>
            <pc:docMk/>
            <pc:sldMk cId="3169860187" sldId="885"/>
            <ac:cxnSpMk id="17" creationId="{841A1043-0996-4796-8FF9-1CFDDBB2EB89}"/>
          </ac:cxnSpMkLst>
        </pc:cxnChg>
        <pc:cxnChg chg="add mod">
          <ac:chgData name="" userId="a0ed9f279be828bb" providerId="LiveId" clId="{5EE15C98-98FB-47BF-85F0-BEACD79B5BE4}" dt="2021-07-24T12:04:03.471" v="639" actId="1076"/>
          <ac:cxnSpMkLst>
            <pc:docMk/>
            <pc:sldMk cId="3169860187" sldId="885"/>
            <ac:cxnSpMk id="18" creationId="{7A091A07-C21D-456A-B303-55E11552ECDC}"/>
          </ac:cxnSpMkLst>
        </pc:cxnChg>
        <pc:cxnChg chg="add del mod">
          <ac:chgData name="" userId="a0ed9f279be828bb" providerId="LiveId" clId="{5EE15C98-98FB-47BF-85F0-BEACD79B5BE4}" dt="2021-07-27T09:25:37.973" v="1602" actId="478"/>
          <ac:cxnSpMkLst>
            <pc:docMk/>
            <pc:sldMk cId="3169860187" sldId="885"/>
            <ac:cxnSpMk id="19" creationId="{ABE1CA21-7D3B-4444-92D3-55E06FE97097}"/>
          </ac:cxnSpMkLst>
        </pc:cxnChg>
      </pc:sldChg>
      <pc:sldChg chg="addSp delSp modSp add ord modAnim">
        <pc:chgData name="" userId="a0ed9f279be828bb" providerId="LiveId" clId="{5EE15C98-98FB-47BF-85F0-BEACD79B5BE4}" dt="2021-07-27T09:33:48.930" v="1634"/>
        <pc:sldMkLst>
          <pc:docMk/>
          <pc:sldMk cId="2245039775" sldId="887"/>
        </pc:sldMkLst>
        <pc:spChg chg="mod">
          <ac:chgData name="" userId="a0ed9f279be828bb" providerId="LiveId" clId="{5EE15C98-98FB-47BF-85F0-BEACD79B5BE4}" dt="2021-07-27T09:31:08.215" v="1611" actId="14100"/>
          <ac:spMkLst>
            <pc:docMk/>
            <pc:sldMk cId="2245039775" sldId="887"/>
            <ac:spMk id="9" creationId="{00000000-0000-0000-0000-000000000000}"/>
          </ac:spMkLst>
        </pc:spChg>
        <pc:spChg chg="del">
          <ac:chgData name="" userId="a0ed9f279be828bb" providerId="LiveId" clId="{5EE15C98-98FB-47BF-85F0-BEACD79B5BE4}" dt="2021-07-27T09:31:44.945" v="1614" actId="478"/>
          <ac:spMkLst>
            <pc:docMk/>
            <pc:sldMk cId="2245039775" sldId="887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7-27T09:31:49.633" v="1617" actId="478"/>
          <ac:spMkLst>
            <pc:docMk/>
            <pc:sldMk cId="2245039775" sldId="887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4T12:07:10.528" v="670" actId="403"/>
          <ac:spMkLst>
            <pc:docMk/>
            <pc:sldMk cId="2245039775" sldId="887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7-27T09:31:47.290" v="1615" actId="478"/>
          <ac:spMkLst>
            <pc:docMk/>
            <pc:sldMk cId="2245039775" sldId="887"/>
            <ac:spMk id="16" creationId="{98A057E8-69CA-4B28-BAA2-E48451B83327}"/>
          </ac:spMkLst>
        </pc:spChg>
        <pc:spChg chg="add">
          <ac:chgData name="" userId="a0ed9f279be828bb" providerId="LiveId" clId="{5EE15C98-98FB-47BF-85F0-BEACD79B5BE4}" dt="2021-07-24T12:06:45.290" v="666"/>
          <ac:spMkLst>
            <pc:docMk/>
            <pc:sldMk cId="2245039775" sldId="887"/>
            <ac:spMk id="18" creationId="{7FA54B0B-437D-4CC4-B97F-58FE0D4CA168}"/>
          </ac:spMkLst>
        </pc:spChg>
        <pc:picChg chg="add del mod">
          <ac:chgData name="" userId="a0ed9f279be828bb" providerId="LiveId" clId="{5EE15C98-98FB-47BF-85F0-BEACD79B5BE4}" dt="2021-07-27T09:33:24.871" v="1626" actId="478"/>
          <ac:picMkLst>
            <pc:docMk/>
            <pc:sldMk cId="2245039775" sldId="887"/>
            <ac:picMk id="3" creationId="{39251152-9620-4EAC-A20F-A4BB28714197}"/>
          </ac:picMkLst>
        </pc:picChg>
        <pc:picChg chg="add mod">
          <ac:chgData name="" userId="a0ed9f279be828bb" providerId="LiveId" clId="{5EE15C98-98FB-47BF-85F0-BEACD79B5BE4}" dt="2021-07-27T09:33:36.696" v="1628" actId="1076"/>
          <ac:picMkLst>
            <pc:docMk/>
            <pc:sldMk cId="2245039775" sldId="887"/>
            <ac:picMk id="4" creationId="{6A756AB6-91DC-4A47-9291-939F83C5928F}"/>
          </ac:picMkLst>
        </pc:picChg>
        <pc:picChg chg="add">
          <ac:chgData name="" userId="a0ed9f279be828bb" providerId="LiveId" clId="{5EE15C98-98FB-47BF-85F0-BEACD79B5BE4}" dt="2021-07-24T12:06:45.290" v="666"/>
          <ac:picMkLst>
            <pc:docMk/>
            <pc:sldMk cId="2245039775" sldId="887"/>
            <ac:picMk id="17" creationId="{1DDD5C85-96EC-4EF9-B1BA-17845206077C}"/>
          </ac:picMkLst>
        </pc:picChg>
        <pc:cxnChg chg="mod">
          <ac:chgData name="" userId="a0ed9f279be828bb" providerId="LiveId" clId="{5EE15C98-98FB-47BF-85F0-BEACD79B5BE4}" dt="2021-07-27T09:30:59.713" v="1606" actId="1076"/>
          <ac:cxnSpMkLst>
            <pc:docMk/>
            <pc:sldMk cId="2245039775" sldId="887"/>
            <ac:cxnSpMk id="6" creationId="{00000000-0000-0000-0000-000000000000}"/>
          </ac:cxnSpMkLst>
        </pc:cxnChg>
        <pc:cxnChg chg="del">
          <ac:chgData name="" userId="a0ed9f279be828bb" providerId="LiveId" clId="{5EE15C98-98FB-47BF-85F0-BEACD79B5BE4}" dt="2021-07-27T09:31:48.724" v="1616" actId="478"/>
          <ac:cxnSpMkLst>
            <pc:docMk/>
            <pc:sldMk cId="2245039775" sldId="887"/>
            <ac:cxnSpMk id="7" creationId="{00000000-0000-0000-0000-000000000000}"/>
          </ac:cxnSpMkLst>
        </pc:cxnChg>
        <pc:cxnChg chg="del">
          <ac:chgData name="" userId="a0ed9f279be828bb" providerId="LiveId" clId="{5EE15C98-98FB-47BF-85F0-BEACD79B5BE4}" dt="2021-07-27T09:31:51.046" v="1618" actId="478"/>
          <ac:cxnSpMkLst>
            <pc:docMk/>
            <pc:sldMk cId="2245039775" sldId="887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7T09:31:26.178" v="1613" actId="14100"/>
          <ac:cxnSpMkLst>
            <pc:docMk/>
            <pc:sldMk cId="2245039775" sldId="887"/>
            <ac:cxnSpMk id="10" creationId="{00000000-0000-0000-0000-000000000000}"/>
          </ac:cxnSpMkLst>
        </pc:cxnChg>
      </pc:sldChg>
      <pc:sldChg chg="modSp add ord">
        <pc:chgData name="" userId="a0ed9f279be828bb" providerId="LiveId" clId="{5EE15C98-98FB-47BF-85F0-BEACD79B5BE4}" dt="2021-07-24T12:11:58.272" v="707" actId="404"/>
        <pc:sldMkLst>
          <pc:docMk/>
          <pc:sldMk cId="308046122" sldId="889"/>
        </pc:sldMkLst>
        <pc:spChg chg="mod">
          <ac:chgData name="" userId="a0ed9f279be828bb" providerId="LiveId" clId="{5EE15C98-98FB-47BF-85F0-BEACD79B5BE4}" dt="2021-07-24T12:11:58.272" v="707" actId="404"/>
          <ac:spMkLst>
            <pc:docMk/>
            <pc:sldMk cId="308046122" sldId="889"/>
            <ac:spMk id="9" creationId="{00000000-0000-0000-0000-000000000000}"/>
          </ac:spMkLst>
        </pc:spChg>
        <pc:picChg chg="mod">
          <ac:chgData name="" userId="a0ed9f279be828bb" providerId="LiveId" clId="{5EE15C98-98FB-47BF-85F0-BEACD79B5BE4}" dt="2021-07-24T12:11:45.951" v="699" actId="14100"/>
          <ac:picMkLst>
            <pc:docMk/>
            <pc:sldMk cId="308046122" sldId="889"/>
            <ac:picMk id="2" creationId="{00000000-0000-0000-0000-000000000000}"/>
          </ac:picMkLst>
        </pc:picChg>
      </pc:sldChg>
      <pc:sldChg chg="add ord">
        <pc:chgData name="" userId="a0ed9f279be828bb" providerId="LiveId" clId="{5EE15C98-98FB-47BF-85F0-BEACD79B5BE4}" dt="2021-07-25T13:59:47.572" v="722"/>
        <pc:sldMkLst>
          <pc:docMk/>
          <pc:sldMk cId="2395644054" sldId="890"/>
        </pc:sldMkLst>
      </pc:sldChg>
      <pc:sldChg chg="add ord">
        <pc:chgData name="" userId="a0ed9f279be828bb" providerId="LiveId" clId="{5EE15C98-98FB-47BF-85F0-BEACD79B5BE4}" dt="2021-07-25T13:59:47.572" v="722"/>
        <pc:sldMkLst>
          <pc:docMk/>
          <pc:sldMk cId="4038848603" sldId="891"/>
        </pc:sldMkLst>
      </pc:sldChg>
      <pc:sldChg chg="add ord">
        <pc:chgData name="" userId="a0ed9f279be828bb" providerId="LiveId" clId="{5EE15C98-98FB-47BF-85F0-BEACD79B5BE4}" dt="2021-07-25T13:59:47.572" v="722"/>
        <pc:sldMkLst>
          <pc:docMk/>
          <pc:sldMk cId="1754907458" sldId="892"/>
        </pc:sldMkLst>
      </pc:sldChg>
      <pc:sldChg chg="addSp delSp modSp add ord modAnim">
        <pc:chgData name="" userId="a0ed9f279be828bb" providerId="LiveId" clId="{5EE15C98-98FB-47BF-85F0-BEACD79B5BE4}" dt="2021-08-01T09:34:40.111" v="2283" actId="1076"/>
        <pc:sldMkLst>
          <pc:docMk/>
          <pc:sldMk cId="1040032825" sldId="893"/>
        </pc:sldMkLst>
        <pc:spChg chg="add del mod">
          <ac:chgData name="" userId="a0ed9f279be828bb" providerId="LiveId" clId="{5EE15C98-98FB-47BF-85F0-BEACD79B5BE4}" dt="2021-07-28T05:50:57.042" v="1998" actId="11529"/>
          <ac:spMkLst>
            <pc:docMk/>
            <pc:sldMk cId="1040032825" sldId="893"/>
            <ac:spMk id="2" creationId="{ECA0BE7B-4CB2-4604-A688-F4469D509029}"/>
          </ac:spMkLst>
        </pc:spChg>
        <pc:spChg chg="mod">
          <ac:chgData name="" userId="a0ed9f279be828bb" providerId="LiveId" clId="{5EE15C98-98FB-47BF-85F0-BEACD79B5BE4}" dt="2021-08-01T09:34:35.034" v="2282" actId="1076"/>
          <ac:spMkLst>
            <pc:docMk/>
            <pc:sldMk cId="1040032825" sldId="893"/>
            <ac:spMk id="14" creationId="{00000000-0000-0000-0000-000000000000}"/>
          </ac:spMkLst>
        </pc:spChg>
        <pc:spChg chg="add mod">
          <ac:chgData name="" userId="a0ed9f279be828bb" providerId="LiveId" clId="{5EE15C98-98FB-47BF-85F0-BEACD79B5BE4}" dt="2021-08-01T09:34:40.111" v="2283" actId="1076"/>
          <ac:spMkLst>
            <pc:docMk/>
            <pc:sldMk cId="1040032825" sldId="893"/>
            <ac:spMk id="15" creationId="{9D13A30B-DFC3-4AC2-814A-1CBCA05999AD}"/>
          </ac:spMkLst>
        </pc:spChg>
        <pc:grpChg chg="del">
          <ac:chgData name="" userId="a0ed9f279be828bb" providerId="LiveId" clId="{5EE15C98-98FB-47BF-85F0-BEACD79B5BE4}" dt="2021-07-25T14:00:35.381" v="723" actId="478"/>
          <ac:grpSpMkLst>
            <pc:docMk/>
            <pc:sldMk cId="1040032825" sldId="893"/>
            <ac:grpSpMk id="15" creationId="{00000000-0000-0000-0000-000000000000}"/>
          </ac:grpSpMkLst>
        </pc:grpChg>
      </pc:sldChg>
      <pc:sldChg chg="addSp delSp modSp add modAnim">
        <pc:chgData name="" userId="a0ed9f279be828bb" providerId="LiveId" clId="{5EE15C98-98FB-47BF-85F0-BEACD79B5BE4}" dt="2021-08-01T09:38:12.561" v="2435" actId="20577"/>
        <pc:sldMkLst>
          <pc:docMk/>
          <pc:sldMk cId="339833108" sldId="895"/>
        </pc:sldMkLst>
        <pc:spChg chg="del mod">
          <ac:chgData name="" userId="a0ed9f279be828bb" providerId="LiveId" clId="{5EE15C98-98FB-47BF-85F0-BEACD79B5BE4}" dt="2021-08-01T09:37:05.160" v="2361" actId="478"/>
          <ac:spMkLst>
            <pc:docMk/>
            <pc:sldMk cId="339833108" sldId="895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8-01T09:36:53.528" v="2357" actId="14100"/>
          <ac:spMkLst>
            <pc:docMk/>
            <pc:sldMk cId="339833108" sldId="895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8-01T09:37:08.740" v="2363" actId="478"/>
          <ac:spMkLst>
            <pc:docMk/>
            <pc:sldMk cId="339833108" sldId="895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4:08:29.511" v="811" actId="403"/>
          <ac:spMkLst>
            <pc:docMk/>
            <pc:sldMk cId="339833108" sldId="895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8-01T09:37:07.226" v="2362" actId="478"/>
          <ac:spMkLst>
            <pc:docMk/>
            <pc:sldMk cId="339833108" sldId="895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5T14:11:28.840" v="893" actId="1037"/>
          <ac:spMkLst>
            <pc:docMk/>
            <pc:sldMk cId="339833108" sldId="895"/>
            <ac:spMk id="18" creationId="{55527D69-CAE3-43DD-91C2-27994B18DE08}"/>
          </ac:spMkLst>
        </pc:spChg>
        <pc:spChg chg="add mod">
          <ac:chgData name="" userId="a0ed9f279be828bb" providerId="LiveId" clId="{5EE15C98-98FB-47BF-85F0-BEACD79B5BE4}" dt="2021-08-01T09:38:12.561" v="2435" actId="20577"/>
          <ac:spMkLst>
            <pc:docMk/>
            <pc:sldMk cId="339833108" sldId="895"/>
            <ac:spMk id="20" creationId="{A8EB8E8D-09EA-4993-A82F-9E3B4A08FF79}"/>
          </ac:spMkLst>
        </pc:spChg>
        <pc:picChg chg="add">
          <ac:chgData name="" userId="a0ed9f279be828bb" providerId="LiveId" clId="{5EE15C98-98FB-47BF-85F0-BEACD79B5BE4}" dt="2021-07-25T14:11:19.989" v="869"/>
          <ac:picMkLst>
            <pc:docMk/>
            <pc:sldMk cId="339833108" sldId="895"/>
            <ac:picMk id="17" creationId="{DC2888DB-3785-41E2-B5E6-A56482E48F83}"/>
          </ac:picMkLst>
        </pc:picChg>
        <pc:cxnChg chg="mod">
          <ac:chgData name="" userId="a0ed9f279be828bb" providerId="LiveId" clId="{5EE15C98-98FB-47BF-85F0-BEACD79B5BE4}" dt="2021-08-01T09:35:58.400" v="2295" actId="1076"/>
          <ac:cxnSpMkLst>
            <pc:docMk/>
            <pc:sldMk cId="339833108" sldId="895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8-01T09:35:43.272" v="2294" actId="14100"/>
          <ac:cxnSpMkLst>
            <pc:docMk/>
            <pc:sldMk cId="339833108" sldId="895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8-01T09:35:26.667" v="2290" actId="14100"/>
          <ac:cxnSpMkLst>
            <pc:docMk/>
            <pc:sldMk cId="339833108" sldId="895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8-01T09:35:36.848" v="2292" actId="14100"/>
          <ac:cxnSpMkLst>
            <pc:docMk/>
            <pc:sldMk cId="339833108" sldId="895"/>
            <ac:cxnSpMk id="19" creationId="{BD1E6C68-679B-44F5-B4F7-36A0046E2FCF}"/>
          </ac:cxnSpMkLst>
        </pc:cxnChg>
      </pc:sldChg>
      <pc:sldChg chg="addSp delSp modSp add modAnim">
        <pc:chgData name="" userId="a0ed9f279be828bb" providerId="LiveId" clId="{5EE15C98-98FB-47BF-85F0-BEACD79B5BE4}" dt="2021-08-16T06:28:20.873" v="3476"/>
        <pc:sldMkLst>
          <pc:docMk/>
          <pc:sldMk cId="245586727" sldId="896"/>
        </pc:sldMkLst>
        <pc:spChg chg="del mod">
          <ac:chgData name="" userId="a0ed9f279be828bb" providerId="LiveId" clId="{5EE15C98-98FB-47BF-85F0-BEACD79B5BE4}" dt="2021-08-16T06:28:10.882" v="3469" actId="478"/>
          <ac:spMkLst>
            <pc:docMk/>
            <pc:sldMk cId="245586727" sldId="896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8-01T09:44:28.097" v="2694" actId="14100"/>
          <ac:spMkLst>
            <pc:docMk/>
            <pc:sldMk cId="245586727" sldId="896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8-01T09:46:10.663" v="2757" actId="478"/>
          <ac:spMkLst>
            <pc:docMk/>
            <pc:sldMk cId="245586727" sldId="896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4:10:53.807" v="868" actId="1076"/>
          <ac:spMkLst>
            <pc:docMk/>
            <pc:sldMk cId="245586727" sldId="896"/>
            <ac:spMk id="15" creationId="{C170227E-6014-424F-B98D-240387755941}"/>
          </ac:spMkLst>
        </pc:spChg>
        <pc:spChg chg="add mod">
          <ac:chgData name="" userId="a0ed9f279be828bb" providerId="LiveId" clId="{5EE15C98-98FB-47BF-85F0-BEACD79B5BE4}" dt="2021-08-01T09:45:59.539" v="2755" actId="20577"/>
          <ac:spMkLst>
            <pc:docMk/>
            <pc:sldMk cId="245586727" sldId="896"/>
            <ac:spMk id="16" creationId="{256B9B08-1412-4A15-88F3-67FE3D65ED22}"/>
          </ac:spMkLst>
        </pc:spChg>
        <pc:spChg chg="del">
          <ac:chgData name="" userId="a0ed9f279be828bb" providerId="LiveId" clId="{5EE15C98-98FB-47BF-85F0-BEACD79B5BE4}" dt="2021-07-29T06:45:25.764" v="2059" actId="478"/>
          <ac:spMkLst>
            <pc:docMk/>
            <pc:sldMk cId="245586727" sldId="896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5T14:12:13.242" v="901" actId="1038"/>
          <ac:spMkLst>
            <pc:docMk/>
            <pc:sldMk cId="245586727" sldId="896"/>
            <ac:spMk id="18" creationId="{675631A3-5BB6-420A-9DBE-76EAF6B4D873}"/>
          </ac:spMkLst>
        </pc:spChg>
        <pc:picChg chg="add">
          <ac:chgData name="" userId="a0ed9f279be828bb" providerId="LiveId" clId="{5EE15C98-98FB-47BF-85F0-BEACD79B5BE4}" dt="2021-07-25T14:11:56.113" v="897"/>
          <ac:picMkLst>
            <pc:docMk/>
            <pc:sldMk cId="245586727" sldId="896"/>
            <ac:picMk id="17" creationId="{4394FD5A-5E20-4DEC-BFED-BDA58C3C2A56}"/>
          </ac:picMkLst>
        </pc:picChg>
        <pc:cxnChg chg="mod">
          <ac:chgData name="" userId="a0ed9f279be828bb" providerId="LiveId" clId="{5EE15C98-98FB-47BF-85F0-BEACD79B5BE4}" dt="2021-07-29T06:44:32.975" v="2048" actId="1076"/>
          <ac:cxnSpMkLst>
            <pc:docMk/>
            <pc:sldMk cId="245586727" sldId="896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9T06:44:37.990" v="2049" actId="1076"/>
          <ac:cxnSpMkLst>
            <pc:docMk/>
            <pc:sldMk cId="245586727" sldId="896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9T06:45:05.488" v="2056" actId="14100"/>
          <ac:cxnSpMkLst>
            <pc:docMk/>
            <pc:sldMk cId="245586727" sldId="896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6:44:45.382" v="2051" actId="14100"/>
          <ac:cxnSpMkLst>
            <pc:docMk/>
            <pc:sldMk cId="245586727" sldId="896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9T06:44:53.542" v="2054" actId="1076"/>
          <ac:cxnSpMkLst>
            <pc:docMk/>
            <pc:sldMk cId="245586727" sldId="896"/>
            <ac:cxnSpMk id="19" creationId="{33710BBB-5C5D-4BB8-BBB7-A0EBB8FAD10C}"/>
          </ac:cxnSpMkLst>
        </pc:cxnChg>
        <pc:cxnChg chg="add mod">
          <ac:chgData name="" userId="a0ed9f279be828bb" providerId="LiveId" clId="{5EE15C98-98FB-47BF-85F0-BEACD79B5BE4}" dt="2021-07-29T06:45:16.031" v="2058" actId="1076"/>
          <ac:cxnSpMkLst>
            <pc:docMk/>
            <pc:sldMk cId="245586727" sldId="896"/>
            <ac:cxnSpMk id="20" creationId="{501FF69D-572C-4F68-87C0-41772D5F7BBF}"/>
          </ac:cxnSpMkLst>
        </pc:cxnChg>
      </pc:sldChg>
      <pc:sldChg chg="addSp delSp modSp add modAnim">
        <pc:chgData name="" userId="a0ed9f279be828bb" providerId="LiveId" clId="{5EE15C98-98FB-47BF-85F0-BEACD79B5BE4}" dt="2021-08-16T06:27:55.523" v="3468"/>
        <pc:sldMkLst>
          <pc:docMk/>
          <pc:sldMk cId="838953391" sldId="897"/>
        </pc:sldMkLst>
        <pc:spChg chg="del mod">
          <ac:chgData name="" userId="a0ed9f279be828bb" providerId="LiveId" clId="{5EE15C98-98FB-47BF-85F0-BEACD79B5BE4}" dt="2021-08-01T09:41:35.186" v="2598" actId="478"/>
          <ac:spMkLst>
            <pc:docMk/>
            <pc:sldMk cId="838953391" sldId="897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8-01T09:38:34.649" v="2437" actId="1076"/>
          <ac:spMkLst>
            <pc:docMk/>
            <pc:sldMk cId="838953391" sldId="897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5T14:08:51.638" v="814" actId="14100"/>
          <ac:spMkLst>
            <pc:docMk/>
            <pc:sldMk cId="838953391" sldId="897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4:08:39.233" v="812" actId="403"/>
          <ac:spMkLst>
            <pc:docMk/>
            <pc:sldMk cId="838953391" sldId="897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8-01T09:41:07.474" v="2593" actId="478"/>
          <ac:spMkLst>
            <pc:docMk/>
            <pc:sldMk cId="838953391" sldId="897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5T14:09:18.256" v="818" actId="1076"/>
          <ac:spMkLst>
            <pc:docMk/>
            <pc:sldMk cId="838953391" sldId="897"/>
            <ac:spMk id="17" creationId="{1BF53459-6E38-4F21-8EB0-12560417D1F5}"/>
          </ac:spMkLst>
        </pc:spChg>
        <pc:spChg chg="add mod">
          <ac:chgData name="" userId="a0ed9f279be828bb" providerId="LiveId" clId="{5EE15C98-98FB-47BF-85F0-BEACD79B5BE4}" dt="2021-07-25T14:09:22.789" v="820" actId="1076"/>
          <ac:spMkLst>
            <pc:docMk/>
            <pc:sldMk cId="838953391" sldId="897"/>
            <ac:spMk id="18" creationId="{F9EBED22-22A1-4060-BF92-8D6E76E542DC}"/>
          </ac:spMkLst>
        </pc:spChg>
        <pc:spChg chg="add del mod">
          <ac:chgData name="" userId="a0ed9f279be828bb" providerId="LiveId" clId="{5EE15C98-98FB-47BF-85F0-BEACD79B5BE4}" dt="2021-08-01T09:39:45.945" v="2457" actId="478"/>
          <ac:spMkLst>
            <pc:docMk/>
            <pc:sldMk cId="838953391" sldId="897"/>
            <ac:spMk id="19" creationId="{8C38584F-3E0B-4A6F-8271-1564F7C39D9F}"/>
          </ac:spMkLst>
        </pc:spChg>
        <pc:spChg chg="add mod">
          <ac:chgData name="" userId="a0ed9f279be828bb" providerId="LiveId" clId="{5EE15C98-98FB-47BF-85F0-BEACD79B5BE4}" dt="2021-07-25T14:11:51.046" v="896" actId="14100"/>
          <ac:spMkLst>
            <pc:docMk/>
            <pc:sldMk cId="838953391" sldId="897"/>
            <ac:spMk id="21" creationId="{3240E6C9-6DF7-4B6D-A76B-12E4695FBF1D}"/>
          </ac:spMkLst>
        </pc:spChg>
        <pc:spChg chg="add mod">
          <ac:chgData name="" userId="a0ed9f279be828bb" providerId="LiveId" clId="{5EE15C98-98FB-47BF-85F0-BEACD79B5BE4}" dt="2021-08-01T09:41:28.679" v="2596" actId="1076"/>
          <ac:spMkLst>
            <pc:docMk/>
            <pc:sldMk cId="838953391" sldId="897"/>
            <ac:spMk id="22" creationId="{7690CA5C-D6BA-44B8-B653-06C47B8C4E77}"/>
          </ac:spMkLst>
        </pc:spChg>
        <pc:spChg chg="add mod">
          <ac:chgData name="" userId="a0ed9f279be828bb" providerId="LiveId" clId="{5EE15C98-98FB-47BF-85F0-BEACD79B5BE4}" dt="2021-08-01T09:39:32.439" v="2455" actId="14100"/>
          <ac:spMkLst>
            <pc:docMk/>
            <pc:sldMk cId="838953391" sldId="897"/>
            <ac:spMk id="23" creationId="{6030614C-DAE0-406C-ADCE-782700C4B745}"/>
          </ac:spMkLst>
        </pc:spChg>
        <pc:spChg chg="add mod">
          <ac:chgData name="" userId="a0ed9f279be828bb" providerId="LiveId" clId="{5EE15C98-98FB-47BF-85F0-BEACD79B5BE4}" dt="2021-08-01T09:40:28.321" v="2475" actId="14100"/>
          <ac:spMkLst>
            <pc:docMk/>
            <pc:sldMk cId="838953391" sldId="897"/>
            <ac:spMk id="26" creationId="{C3DADCFA-B567-4E65-BB0F-E45418A4250C}"/>
          </ac:spMkLst>
        </pc:spChg>
        <pc:spChg chg="add mod">
          <ac:chgData name="" userId="a0ed9f279be828bb" providerId="LiveId" clId="{5EE15C98-98FB-47BF-85F0-BEACD79B5BE4}" dt="2021-08-01T09:40:36.413" v="2479" actId="20577"/>
          <ac:spMkLst>
            <pc:docMk/>
            <pc:sldMk cId="838953391" sldId="897"/>
            <ac:spMk id="27" creationId="{022E914B-58DB-44CD-906B-942186A53BFB}"/>
          </ac:spMkLst>
        </pc:spChg>
        <pc:spChg chg="add mod">
          <ac:chgData name="" userId="a0ed9f279be828bb" providerId="LiveId" clId="{5EE15C98-98FB-47BF-85F0-BEACD79B5BE4}" dt="2021-08-01T09:40:47.737" v="2592" actId="20577"/>
          <ac:spMkLst>
            <pc:docMk/>
            <pc:sldMk cId="838953391" sldId="897"/>
            <ac:spMk id="28" creationId="{4CA8C700-7D08-4137-A72D-7E069E330EE7}"/>
          </ac:spMkLst>
        </pc:spChg>
        <pc:picChg chg="add">
          <ac:chgData name="" userId="a0ed9f279be828bb" providerId="LiveId" clId="{5EE15C98-98FB-47BF-85F0-BEACD79B5BE4}" dt="2021-07-25T14:11:41.750" v="894"/>
          <ac:picMkLst>
            <pc:docMk/>
            <pc:sldMk cId="838953391" sldId="897"/>
            <ac:picMk id="20" creationId="{67458275-DDC3-438A-AC12-91D1B6726319}"/>
          </ac:picMkLst>
        </pc:picChg>
        <pc:cxnChg chg="del">
          <ac:chgData name="" userId="a0ed9f279be828bb" providerId="LiveId" clId="{5EE15C98-98FB-47BF-85F0-BEACD79B5BE4}" dt="2021-08-01T09:41:31.550" v="2597" actId="478"/>
          <ac:cxnSpMkLst>
            <pc:docMk/>
            <pc:sldMk cId="838953391" sldId="897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8-01T09:38:29.951" v="2436" actId="1076"/>
          <ac:cxnSpMkLst>
            <pc:docMk/>
            <pc:sldMk cId="838953391" sldId="897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8-01T09:41:25.263" v="2595" actId="14100"/>
          <ac:cxnSpMkLst>
            <pc:docMk/>
            <pc:sldMk cId="838953391" sldId="897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8-01T09:39:14.071" v="2452" actId="1076"/>
          <ac:cxnSpMkLst>
            <pc:docMk/>
            <pc:sldMk cId="838953391" sldId="897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8-01T09:39:55.071" v="2460" actId="14100"/>
          <ac:cxnSpMkLst>
            <pc:docMk/>
            <pc:sldMk cId="838953391" sldId="897"/>
            <ac:cxnSpMk id="24" creationId="{DA26F7F8-C8AB-442B-A701-47CF5C2749D3}"/>
          </ac:cxnSpMkLst>
        </pc:cxnChg>
        <pc:cxnChg chg="add mod">
          <ac:chgData name="" userId="a0ed9f279be828bb" providerId="LiveId" clId="{5EE15C98-98FB-47BF-85F0-BEACD79B5BE4}" dt="2021-08-01T09:40:02.408" v="2463" actId="14100"/>
          <ac:cxnSpMkLst>
            <pc:docMk/>
            <pc:sldMk cId="838953391" sldId="897"/>
            <ac:cxnSpMk id="25" creationId="{849D9C77-9692-4C30-BBB0-96B1A0C24AAC}"/>
          </ac:cxnSpMkLst>
        </pc:cxnChg>
      </pc:sldChg>
      <pc:sldChg chg="delSp modSp add modAnim">
        <pc:chgData name="" userId="a0ed9f279be828bb" providerId="LiveId" clId="{5EE15C98-98FB-47BF-85F0-BEACD79B5BE4}" dt="2021-08-16T06:28:43.823" v="3478" actId="478"/>
        <pc:sldMkLst>
          <pc:docMk/>
          <pc:sldMk cId="2967833208" sldId="898"/>
        </pc:sldMkLst>
        <pc:spChg chg="del mod">
          <ac:chgData name="" userId="a0ed9f279be828bb" providerId="LiveId" clId="{5EE15C98-98FB-47BF-85F0-BEACD79B5BE4}" dt="2021-08-16T06:28:41.883" v="3477" actId="478"/>
          <ac:spMkLst>
            <pc:docMk/>
            <pc:sldMk cId="2967833208" sldId="898"/>
            <ac:spMk id="9" creationId="{00000000-0000-0000-0000-000000000000}"/>
          </ac:spMkLst>
        </pc:spChg>
        <pc:spChg chg="del">
          <ac:chgData name="" userId="a0ed9f279be828bb" providerId="LiveId" clId="{5EE15C98-98FB-47BF-85F0-BEACD79B5BE4}" dt="2021-08-16T06:28:43.823" v="3478" actId="478"/>
          <ac:spMkLst>
            <pc:docMk/>
            <pc:sldMk cId="2967833208" sldId="898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7-29T06:45:38.043" v="2060" actId="478"/>
          <ac:spMkLst>
            <pc:docMk/>
            <pc:sldMk cId="2967833208" sldId="898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4:15:52.297" v="928" actId="20577"/>
          <ac:spMkLst>
            <pc:docMk/>
            <pc:sldMk cId="2967833208" sldId="898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7-29T06:45:40.371" v="2062" actId="478"/>
          <ac:spMkLst>
            <pc:docMk/>
            <pc:sldMk cId="2967833208" sldId="898"/>
            <ac:spMk id="16" creationId="{98A057E8-69CA-4B28-BAA2-E48451B83327}"/>
          </ac:spMkLst>
        </pc:spChg>
        <pc:cxnChg chg="del">
          <ac:chgData name="" userId="a0ed9f279be828bb" providerId="LiveId" clId="{5EE15C98-98FB-47BF-85F0-BEACD79B5BE4}" dt="2021-07-29T06:45:39.231" v="2061" actId="478"/>
          <ac:cxnSpMkLst>
            <pc:docMk/>
            <pc:sldMk cId="2967833208" sldId="898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9T06:40:54.904" v="2025" actId="1076"/>
          <ac:cxnSpMkLst>
            <pc:docMk/>
            <pc:sldMk cId="2967833208" sldId="898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9T06:41:24.447" v="2034" actId="14100"/>
          <ac:cxnSpMkLst>
            <pc:docMk/>
            <pc:sldMk cId="2967833208" sldId="898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6:41:08.074" v="2028" actId="14100"/>
          <ac:cxnSpMkLst>
            <pc:docMk/>
            <pc:sldMk cId="2967833208" sldId="898"/>
            <ac:cxnSpMk id="10" creationId="{00000000-0000-0000-0000-000000000000}"/>
          </ac:cxnSpMkLst>
        </pc:cxnChg>
      </pc:sldChg>
      <pc:sldChg chg="add ord">
        <pc:chgData name="" userId="a0ed9f279be828bb" providerId="LiveId" clId="{5EE15C98-98FB-47BF-85F0-BEACD79B5BE4}" dt="2021-07-25T14:14:09.016" v="903"/>
        <pc:sldMkLst>
          <pc:docMk/>
          <pc:sldMk cId="221897122" sldId="899"/>
        </pc:sldMkLst>
      </pc:sldChg>
      <pc:sldChg chg="delSp add ord">
        <pc:chgData name="" userId="a0ed9f279be828bb" providerId="LiveId" clId="{5EE15C98-98FB-47BF-85F0-BEACD79B5BE4}" dt="2021-07-29T06:40:25.896" v="2024" actId="478"/>
        <pc:sldMkLst>
          <pc:docMk/>
          <pc:sldMk cId="2137512068" sldId="900"/>
        </pc:sldMkLst>
        <pc:grpChg chg="del">
          <ac:chgData name="" userId="a0ed9f279be828bb" providerId="LiveId" clId="{5EE15C98-98FB-47BF-85F0-BEACD79B5BE4}" dt="2021-07-29T06:40:25.896" v="2024" actId="478"/>
          <ac:grpSpMkLst>
            <pc:docMk/>
            <pc:sldMk cId="2137512068" sldId="900"/>
            <ac:grpSpMk id="15" creationId="{00000000-0000-0000-0000-000000000000}"/>
          </ac:grpSpMkLst>
        </pc:grpChg>
      </pc:sldChg>
      <pc:sldChg chg="addSp delSp modSp add modAnim">
        <pc:chgData name="" userId="a0ed9f279be828bb" providerId="LiveId" clId="{5EE15C98-98FB-47BF-85F0-BEACD79B5BE4}" dt="2021-07-29T08:50:52.319" v="2214"/>
        <pc:sldMkLst>
          <pc:docMk/>
          <pc:sldMk cId="3744742424" sldId="901"/>
        </pc:sldMkLst>
        <pc:spChg chg="del mod">
          <ac:chgData name="" userId="a0ed9f279be828bb" providerId="LiveId" clId="{5EE15C98-98FB-47BF-85F0-BEACD79B5BE4}" dt="2021-07-29T06:55:23.310" v="2163" actId="478"/>
          <ac:spMkLst>
            <pc:docMk/>
            <pc:sldMk cId="3744742424" sldId="901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9T08:50:30.859" v="2210" actId="1076"/>
          <ac:spMkLst>
            <pc:docMk/>
            <pc:sldMk cId="3744742424" sldId="901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7-29T06:55:24.905" v="2164" actId="478"/>
          <ac:spMkLst>
            <pc:docMk/>
            <pc:sldMk cId="3744742424" sldId="901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9T06:54:47.118" v="2157" actId="403"/>
          <ac:spMkLst>
            <pc:docMk/>
            <pc:sldMk cId="3744742424" sldId="901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7-29T06:55:26.041" v="2165" actId="478"/>
          <ac:spMkLst>
            <pc:docMk/>
            <pc:sldMk cId="3744742424" sldId="901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9T06:56:29.166" v="2167" actId="14100"/>
          <ac:spMkLst>
            <pc:docMk/>
            <pc:sldMk cId="3744742424" sldId="901"/>
            <ac:spMk id="18" creationId="{E3C563F8-288A-4A37-BE7F-F3EB6A5390C9}"/>
          </ac:spMkLst>
        </pc:spChg>
        <pc:spChg chg="add mod">
          <ac:chgData name="" userId="a0ed9f279be828bb" providerId="LiveId" clId="{5EE15C98-98FB-47BF-85F0-BEACD79B5BE4}" dt="2021-07-29T06:56:38.327" v="2182" actId="14100"/>
          <ac:spMkLst>
            <pc:docMk/>
            <pc:sldMk cId="3744742424" sldId="901"/>
            <ac:spMk id="26" creationId="{EAFDDD7A-4025-42EB-B36D-BAB73582764B}"/>
          </ac:spMkLst>
        </pc:spChg>
        <pc:picChg chg="add mod">
          <ac:chgData name="" userId="a0ed9f279be828bb" providerId="LiveId" clId="{5EE15C98-98FB-47BF-85F0-BEACD79B5BE4}" dt="2021-07-29T06:48:18.123" v="2118" actId="14100"/>
          <ac:picMkLst>
            <pc:docMk/>
            <pc:sldMk cId="3744742424" sldId="901"/>
            <ac:picMk id="17" creationId="{9102BEC2-3BAA-4C52-A9CE-66B8BBF199D6}"/>
          </ac:picMkLst>
        </pc:picChg>
        <pc:cxnChg chg="mod">
          <ac:chgData name="" userId="a0ed9f279be828bb" providerId="LiveId" clId="{5EE15C98-98FB-47BF-85F0-BEACD79B5BE4}" dt="2021-07-29T06:53:28.055" v="2139" actId="1076"/>
          <ac:cxnSpMkLst>
            <pc:docMk/>
            <pc:sldMk cId="3744742424" sldId="901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9T06:52:49.743" v="2133" actId="1076"/>
          <ac:cxnSpMkLst>
            <pc:docMk/>
            <pc:sldMk cId="3744742424" sldId="901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9T06:55:14.503" v="2162" actId="14100"/>
          <ac:cxnSpMkLst>
            <pc:docMk/>
            <pc:sldMk cId="3744742424" sldId="901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6:53:55.687" v="2143" actId="14100"/>
          <ac:cxnSpMkLst>
            <pc:docMk/>
            <pc:sldMk cId="3744742424" sldId="901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9T06:54:12.590" v="2147" actId="208"/>
          <ac:cxnSpMkLst>
            <pc:docMk/>
            <pc:sldMk cId="3744742424" sldId="901"/>
            <ac:cxnSpMk id="19" creationId="{A43D51D3-A027-4549-A491-D35C6D4AC81A}"/>
          </ac:cxnSpMkLst>
        </pc:cxnChg>
        <pc:cxnChg chg="add mod">
          <ac:chgData name="" userId="a0ed9f279be828bb" providerId="LiveId" clId="{5EE15C98-98FB-47BF-85F0-BEACD79B5BE4}" dt="2021-07-29T08:50:42.002" v="2212" actId="1076"/>
          <ac:cxnSpMkLst>
            <pc:docMk/>
            <pc:sldMk cId="3744742424" sldId="901"/>
            <ac:cxnSpMk id="20" creationId="{AD96F155-3E03-4C3D-AF39-CF1E6438FF1C}"/>
          </ac:cxnSpMkLst>
        </pc:cxnChg>
        <pc:cxnChg chg="add mod">
          <ac:chgData name="" userId="a0ed9f279be828bb" providerId="LiveId" clId="{5EE15C98-98FB-47BF-85F0-BEACD79B5BE4}" dt="2021-07-29T06:54:33.785" v="2152" actId="1036"/>
          <ac:cxnSpMkLst>
            <pc:docMk/>
            <pc:sldMk cId="3744742424" sldId="901"/>
            <ac:cxnSpMk id="21" creationId="{29898125-8DC8-40A0-92AF-0184313C213E}"/>
          </ac:cxnSpMkLst>
        </pc:cxnChg>
        <pc:cxnChg chg="add mod">
          <ac:chgData name="" userId="a0ed9f279be828bb" providerId="LiveId" clId="{5EE15C98-98FB-47BF-85F0-BEACD79B5BE4}" dt="2021-07-29T06:55:02.655" v="2159" actId="14100"/>
          <ac:cxnSpMkLst>
            <pc:docMk/>
            <pc:sldMk cId="3744742424" sldId="901"/>
            <ac:cxnSpMk id="23" creationId="{85382F2C-B890-4A44-AAE9-D5CDDCE13E58}"/>
          </ac:cxnSpMkLst>
        </pc:cxnChg>
      </pc:sldChg>
      <pc:sldChg chg="addSp delSp modSp add ord modAnim">
        <pc:chgData name="" userId="a0ed9f279be828bb" providerId="LiveId" clId="{5EE15C98-98FB-47BF-85F0-BEACD79B5BE4}" dt="2021-08-01T09:46:50.315" v="2763"/>
        <pc:sldMkLst>
          <pc:docMk/>
          <pc:sldMk cId="2764593719" sldId="902"/>
        </pc:sldMkLst>
        <pc:spChg chg="del mod">
          <ac:chgData name="" userId="a0ed9f279be828bb" providerId="LiveId" clId="{5EE15C98-98FB-47BF-85F0-BEACD79B5BE4}" dt="2021-07-29T06:45:45.247" v="2063" actId="478"/>
          <ac:spMkLst>
            <pc:docMk/>
            <pc:sldMk cId="2764593719" sldId="902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9T06:41:54.567" v="2040" actId="1076"/>
          <ac:spMkLst>
            <pc:docMk/>
            <pc:sldMk cId="2764593719" sldId="902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9T06:41:48.119" v="2039" actId="14100"/>
          <ac:spMkLst>
            <pc:docMk/>
            <pc:sldMk cId="2764593719" sldId="902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5T14:16:45.992" v="971" actId="20577"/>
          <ac:spMkLst>
            <pc:docMk/>
            <pc:sldMk cId="2764593719" sldId="902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7-29T06:42:09.289" v="2044" actId="478"/>
          <ac:spMkLst>
            <pc:docMk/>
            <pc:sldMk cId="2764593719" sldId="902"/>
            <ac:spMk id="16" creationId="{98A057E8-69CA-4B28-BAA2-E48451B83327}"/>
          </ac:spMkLst>
        </pc:spChg>
        <pc:spChg chg="add">
          <ac:chgData name="" userId="a0ed9f279be828bb" providerId="LiveId" clId="{5EE15C98-98FB-47BF-85F0-BEACD79B5BE4}" dt="2021-07-29T06:42:34.481" v="2047"/>
          <ac:spMkLst>
            <pc:docMk/>
            <pc:sldMk cId="2764593719" sldId="902"/>
            <ac:spMk id="18" creationId="{6CAF71EF-898C-4B9E-8701-2DFDC1C6ADB8}"/>
          </ac:spMkLst>
        </pc:spChg>
        <pc:picChg chg="add">
          <ac:chgData name="" userId="a0ed9f279be828bb" providerId="LiveId" clId="{5EE15C98-98FB-47BF-85F0-BEACD79B5BE4}" dt="2021-07-29T06:42:34.481" v="2047"/>
          <ac:picMkLst>
            <pc:docMk/>
            <pc:sldMk cId="2764593719" sldId="902"/>
            <ac:picMk id="17" creationId="{75853B5E-FB25-4F32-A00A-D27A340DCED5}"/>
          </ac:picMkLst>
        </pc:picChg>
        <pc:cxnChg chg="del">
          <ac:chgData name="" userId="a0ed9f279be828bb" providerId="LiveId" clId="{5EE15C98-98FB-47BF-85F0-BEACD79B5BE4}" dt="2021-07-29T06:42:31.870" v="2045" actId="478"/>
          <ac:cxnSpMkLst>
            <pc:docMk/>
            <pc:sldMk cId="2764593719" sldId="902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9T06:41:35.263" v="2035" actId="1076"/>
          <ac:cxnSpMkLst>
            <pc:docMk/>
            <pc:sldMk cId="2764593719" sldId="902"/>
            <ac:cxnSpMk id="7" creationId="{00000000-0000-0000-0000-000000000000}"/>
          </ac:cxnSpMkLst>
        </pc:cxnChg>
        <pc:cxnChg chg="del">
          <ac:chgData name="" userId="a0ed9f279be828bb" providerId="LiveId" clId="{5EE15C98-98FB-47BF-85F0-BEACD79B5BE4}" dt="2021-07-29T06:42:33.137" v="2046" actId="478"/>
          <ac:cxnSpMkLst>
            <pc:docMk/>
            <pc:sldMk cId="2764593719" sldId="902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6:42:09.289" v="2044" actId="478"/>
          <ac:cxnSpMkLst>
            <pc:docMk/>
            <pc:sldMk cId="2764593719" sldId="902"/>
            <ac:cxnSpMk id="10" creationId="{00000000-0000-0000-0000-000000000000}"/>
          </ac:cxnSpMkLst>
        </pc:cxnChg>
      </pc:sldChg>
      <pc:sldChg chg="add ord">
        <pc:chgData name="" userId="a0ed9f279be828bb" providerId="LiveId" clId="{5EE15C98-98FB-47BF-85F0-BEACD79B5BE4}" dt="2021-07-25T14:21:45.862" v="974"/>
        <pc:sldMkLst>
          <pc:docMk/>
          <pc:sldMk cId="2760597085" sldId="903"/>
        </pc:sldMkLst>
      </pc:sldChg>
      <pc:sldChg chg="add ord">
        <pc:chgData name="" userId="a0ed9f279be828bb" providerId="LiveId" clId="{5EE15C98-98FB-47BF-85F0-BEACD79B5BE4}" dt="2021-07-25T14:21:45.862" v="974"/>
        <pc:sldMkLst>
          <pc:docMk/>
          <pc:sldMk cId="584809447" sldId="904"/>
        </pc:sldMkLst>
      </pc:sldChg>
      <pc:sldChg chg="add ord">
        <pc:chgData name="" userId="a0ed9f279be828bb" providerId="LiveId" clId="{5EE15C98-98FB-47BF-85F0-BEACD79B5BE4}" dt="2021-07-25T14:21:45.862" v="974"/>
        <pc:sldMkLst>
          <pc:docMk/>
          <pc:sldMk cId="1044619880" sldId="905"/>
        </pc:sldMkLst>
      </pc:sldChg>
      <pc:sldChg chg="add ord">
        <pc:chgData name="" userId="a0ed9f279be828bb" providerId="LiveId" clId="{5EE15C98-98FB-47BF-85F0-BEACD79B5BE4}" dt="2021-07-25T14:21:45.862" v="974"/>
        <pc:sldMkLst>
          <pc:docMk/>
          <pc:sldMk cId="108811778" sldId="906"/>
        </pc:sldMkLst>
      </pc:sldChg>
      <pc:sldChg chg="addSp delSp modSp add ord modAnim">
        <pc:chgData name="" userId="a0ed9f279be828bb" providerId="LiveId" clId="{5EE15C98-98FB-47BF-85F0-BEACD79B5BE4}" dt="2021-08-01T09:47:37.688" v="2768"/>
        <pc:sldMkLst>
          <pc:docMk/>
          <pc:sldMk cId="3439257623" sldId="907"/>
        </pc:sldMkLst>
        <pc:spChg chg="mod">
          <ac:chgData name="" userId="a0ed9f279be828bb" providerId="LiveId" clId="{5EE15C98-98FB-47BF-85F0-BEACD79B5BE4}" dt="2021-07-29T06:46:50.839" v="2086" actId="14100"/>
          <ac:spMkLst>
            <pc:docMk/>
            <pc:sldMk cId="3439257623" sldId="907"/>
            <ac:spMk id="9" creationId="{00000000-0000-0000-0000-000000000000}"/>
          </ac:spMkLst>
        </pc:spChg>
        <pc:spChg chg="mod">
          <ac:chgData name="" userId="a0ed9f279be828bb" providerId="LiveId" clId="{5EE15C98-98FB-47BF-85F0-BEACD79B5BE4}" dt="2021-07-29T06:46:44.839" v="2084" actId="20577"/>
          <ac:spMkLst>
            <pc:docMk/>
            <pc:sldMk cId="3439257623" sldId="907"/>
            <ac:spMk id="11" creationId="{00000000-0000-0000-0000-000000000000}"/>
          </ac:spMkLst>
        </pc:spChg>
        <pc:spChg chg="mod">
          <ac:chgData name="" userId="a0ed9f279be828bb" providerId="LiveId" clId="{5EE15C98-98FB-47BF-85F0-BEACD79B5BE4}" dt="2021-07-29T06:46:37.686" v="2072" actId="14100"/>
          <ac:spMkLst>
            <pc:docMk/>
            <pc:sldMk cId="3439257623" sldId="907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6T11:29:29.145" v="1218" actId="403"/>
          <ac:spMkLst>
            <pc:docMk/>
            <pc:sldMk cId="3439257623" sldId="907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7-29T06:47:18.728" v="2096" actId="478"/>
          <ac:spMkLst>
            <pc:docMk/>
            <pc:sldMk cId="3439257623" sldId="907"/>
            <ac:spMk id="16" creationId="{98A057E8-69CA-4B28-BAA2-E48451B83327}"/>
          </ac:spMkLst>
        </pc:spChg>
        <pc:spChg chg="mod">
          <ac:chgData name="" userId="a0ed9f279be828bb" providerId="LiveId" clId="{5EE15C98-98FB-47BF-85F0-BEACD79B5BE4}" dt="2021-07-25T14:23:56.302" v="1045" actId="14100"/>
          <ac:spMkLst>
            <pc:docMk/>
            <pc:sldMk cId="3439257623" sldId="907"/>
            <ac:spMk id="18" creationId="{55527D69-CAE3-43DD-91C2-27994B18DE08}"/>
          </ac:spMkLst>
        </pc:spChg>
        <pc:spChg chg="add mod">
          <ac:chgData name="" userId="a0ed9f279be828bb" providerId="LiveId" clId="{5EE15C98-98FB-47BF-85F0-BEACD79B5BE4}" dt="2021-07-29T06:46:59.727" v="2089" actId="14100"/>
          <ac:spMkLst>
            <pc:docMk/>
            <pc:sldMk cId="3439257623" sldId="907"/>
            <ac:spMk id="20" creationId="{483C46A0-126C-465D-ABAC-001D53FF8EB4}"/>
          </ac:spMkLst>
        </pc:spChg>
        <pc:spChg chg="add mod">
          <ac:chgData name="" userId="a0ed9f279be828bb" providerId="LiveId" clId="{5EE15C98-98FB-47BF-85F0-BEACD79B5BE4}" dt="2021-07-29T06:47:44.442" v="2113" actId="403"/>
          <ac:spMkLst>
            <pc:docMk/>
            <pc:sldMk cId="3439257623" sldId="907"/>
            <ac:spMk id="23" creationId="{C0DA6956-5014-48F9-8F24-04F4E7C34C10}"/>
          </ac:spMkLst>
        </pc:spChg>
        <pc:cxnChg chg="mod">
          <ac:chgData name="" userId="a0ed9f279be828bb" providerId="LiveId" clId="{5EE15C98-98FB-47BF-85F0-BEACD79B5BE4}" dt="2021-07-29T06:46:05.390" v="2065" actId="1076"/>
          <ac:cxnSpMkLst>
            <pc:docMk/>
            <pc:sldMk cId="3439257623" sldId="907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9T06:46:01.463" v="2064" actId="1076"/>
          <ac:cxnSpMkLst>
            <pc:docMk/>
            <pc:sldMk cId="3439257623" sldId="907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9T06:47:24.822" v="2098" actId="14100"/>
          <ac:cxnSpMkLst>
            <pc:docMk/>
            <pc:sldMk cId="3439257623" sldId="907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6:46:15.190" v="2067" actId="14100"/>
          <ac:cxnSpMkLst>
            <pc:docMk/>
            <pc:sldMk cId="3439257623" sldId="907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9T06:46:19.838" v="2069" actId="1076"/>
          <ac:cxnSpMkLst>
            <pc:docMk/>
            <pc:sldMk cId="3439257623" sldId="907"/>
            <ac:cxnSpMk id="19" creationId="{16DF9F62-BCBC-438E-AB15-2C1465D4E4A0}"/>
          </ac:cxnSpMkLst>
        </pc:cxnChg>
        <pc:cxnChg chg="add mod">
          <ac:chgData name="" userId="a0ed9f279be828bb" providerId="LiveId" clId="{5EE15C98-98FB-47BF-85F0-BEACD79B5BE4}" dt="2021-07-29T06:47:06.566" v="2091" actId="1076"/>
          <ac:cxnSpMkLst>
            <pc:docMk/>
            <pc:sldMk cId="3439257623" sldId="907"/>
            <ac:cxnSpMk id="21" creationId="{8F98E7EC-1FB9-4906-A95C-93C1AFA5AB77}"/>
          </ac:cxnSpMkLst>
        </pc:cxnChg>
        <pc:cxnChg chg="add mod">
          <ac:chgData name="" userId="a0ed9f279be828bb" providerId="LiveId" clId="{5EE15C98-98FB-47BF-85F0-BEACD79B5BE4}" dt="2021-07-29T06:47:12.887" v="2093" actId="1076"/>
          <ac:cxnSpMkLst>
            <pc:docMk/>
            <pc:sldMk cId="3439257623" sldId="907"/>
            <ac:cxnSpMk id="22" creationId="{A1E5DC25-15CC-412B-B549-A4AD9954CA23}"/>
          </ac:cxnSpMkLst>
        </pc:cxnChg>
      </pc:sldChg>
      <pc:sldChg chg="add ord">
        <pc:chgData name="" userId="a0ed9f279be828bb" providerId="LiveId" clId="{5EE15C98-98FB-47BF-85F0-BEACD79B5BE4}" dt="2021-08-01T14:26:26.485" v="2893"/>
        <pc:sldMkLst>
          <pc:docMk/>
          <pc:sldMk cId="2851991468" sldId="908"/>
        </pc:sldMkLst>
      </pc:sldChg>
      <pc:sldChg chg="addSp delSp modSp add modAnim">
        <pc:chgData name="" userId="a0ed9f279be828bb" providerId="LiveId" clId="{5EE15C98-98FB-47BF-85F0-BEACD79B5BE4}" dt="2021-08-01T09:52:38.486" v="2867" actId="478"/>
        <pc:sldMkLst>
          <pc:docMk/>
          <pc:sldMk cId="2204030666" sldId="909"/>
        </pc:sldMkLst>
        <pc:spChg chg="mod">
          <ac:chgData name="" userId="a0ed9f279be828bb" providerId="LiveId" clId="{5EE15C98-98FB-47BF-85F0-BEACD79B5BE4}" dt="2021-08-01T09:48:17.671" v="2828" actId="14100"/>
          <ac:spMkLst>
            <pc:docMk/>
            <pc:sldMk cId="2204030666" sldId="909"/>
            <ac:spMk id="9" creationId="{00000000-0000-0000-0000-000000000000}"/>
          </ac:spMkLst>
        </pc:spChg>
        <pc:spChg chg="del mod">
          <ac:chgData name="" userId="a0ed9f279be828bb" providerId="LiveId" clId="{5EE15C98-98FB-47BF-85F0-BEACD79B5BE4}" dt="2021-08-01T09:52:38.486" v="2867" actId="478"/>
          <ac:spMkLst>
            <pc:docMk/>
            <pc:sldMk cId="2204030666" sldId="909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8-01T09:51:31.516" v="2856" actId="478"/>
          <ac:spMkLst>
            <pc:docMk/>
            <pc:sldMk cId="2204030666" sldId="909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6T03:21:12.190" v="1097" actId="1076"/>
          <ac:spMkLst>
            <pc:docMk/>
            <pc:sldMk cId="2204030666" sldId="909"/>
            <ac:spMk id="13" creationId="{00000000-0000-0000-0000-000000000000}"/>
          </ac:spMkLst>
        </pc:spChg>
        <pc:spChg chg="mod">
          <ac:chgData name="" userId="a0ed9f279be828bb" providerId="LiveId" clId="{5EE15C98-98FB-47BF-85F0-BEACD79B5BE4}" dt="2021-07-29T06:55:39.374" v="2166" actId="1076"/>
          <ac:spMkLst>
            <pc:docMk/>
            <pc:sldMk cId="2204030666" sldId="909"/>
            <ac:spMk id="15" creationId="{C170227E-6014-424F-B98D-240387755941}"/>
          </ac:spMkLst>
        </pc:spChg>
        <pc:spChg chg="mod">
          <ac:chgData name="" userId="a0ed9f279be828bb" providerId="LiveId" clId="{5EE15C98-98FB-47BF-85F0-BEACD79B5BE4}" dt="2021-08-01T09:51:15.791" v="2852" actId="1076"/>
          <ac:spMkLst>
            <pc:docMk/>
            <pc:sldMk cId="2204030666" sldId="909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7-29T06:57:10.870" v="2186" actId="14100"/>
          <ac:spMkLst>
            <pc:docMk/>
            <pc:sldMk cId="2204030666" sldId="909"/>
            <ac:spMk id="18" creationId="{92BCC80E-852A-4EE9-8DAB-CCE7D2CDF270}"/>
          </ac:spMkLst>
        </pc:spChg>
        <pc:spChg chg="add mod">
          <ac:chgData name="" userId="a0ed9f279be828bb" providerId="LiveId" clId="{5EE15C98-98FB-47BF-85F0-BEACD79B5BE4}" dt="2021-07-29T06:57:04.154" v="2185" actId="14100"/>
          <ac:spMkLst>
            <pc:docMk/>
            <pc:sldMk cId="2204030666" sldId="909"/>
            <ac:spMk id="19" creationId="{A47E21E9-4560-4BD3-BAFD-45452C1F2DE9}"/>
          </ac:spMkLst>
        </pc:spChg>
        <pc:spChg chg="add mod">
          <ac:chgData name="" userId="a0ed9f279be828bb" providerId="LiveId" clId="{5EE15C98-98FB-47BF-85F0-BEACD79B5BE4}" dt="2021-08-01T09:51:27.897" v="2855" actId="1076"/>
          <ac:spMkLst>
            <pc:docMk/>
            <pc:sldMk cId="2204030666" sldId="909"/>
            <ac:spMk id="28" creationId="{C6BB5EBD-ADA8-42D4-A3DA-27F3150CFAE5}"/>
          </ac:spMkLst>
        </pc:spChg>
        <pc:picChg chg="add mod">
          <ac:chgData name="" userId="a0ed9f279be828bb" providerId="LiveId" clId="{5EE15C98-98FB-47BF-85F0-BEACD79B5BE4}" dt="2021-07-29T06:57:04.154" v="2185" actId="14100"/>
          <ac:picMkLst>
            <pc:docMk/>
            <pc:sldMk cId="2204030666" sldId="909"/>
            <ac:picMk id="17" creationId="{BFBC4778-E51F-408D-8DA9-12CA903F277E}"/>
          </ac:picMkLst>
        </pc:picChg>
        <pc:cxnChg chg="mod">
          <ac:chgData name="" userId="a0ed9f279be828bb" providerId="LiveId" clId="{5EE15C98-98FB-47BF-85F0-BEACD79B5BE4}" dt="2021-08-01T09:48:08.726" v="2825" actId="1037"/>
          <ac:cxnSpMkLst>
            <pc:docMk/>
            <pc:sldMk cId="2204030666" sldId="909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8-01T09:48:13" v="2826" actId="1076"/>
          <ac:cxnSpMkLst>
            <pc:docMk/>
            <pc:sldMk cId="2204030666" sldId="909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8-01T09:51:22.981" v="2853" actId="14100"/>
          <ac:cxnSpMkLst>
            <pc:docMk/>
            <pc:sldMk cId="2204030666" sldId="909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8-01T09:48:51.319" v="2832" actId="1076"/>
          <ac:cxnSpMkLst>
            <pc:docMk/>
            <pc:sldMk cId="2204030666" sldId="909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8-01T09:48:59.151" v="2834" actId="1076"/>
          <ac:cxnSpMkLst>
            <pc:docMk/>
            <pc:sldMk cId="2204030666" sldId="909"/>
            <ac:cxnSpMk id="20" creationId="{C2369BC8-02B1-4EFB-A206-9AD7A141C305}"/>
          </ac:cxnSpMkLst>
        </pc:cxnChg>
        <pc:cxnChg chg="add mod">
          <ac:chgData name="" userId="a0ed9f279be828bb" providerId="LiveId" clId="{5EE15C98-98FB-47BF-85F0-BEACD79B5BE4}" dt="2021-08-01T09:49:19.375" v="2838" actId="14100"/>
          <ac:cxnSpMkLst>
            <pc:docMk/>
            <pc:sldMk cId="2204030666" sldId="909"/>
            <ac:cxnSpMk id="21" creationId="{4CE55B5D-9442-4A59-8D8D-BCA13C15B503}"/>
          </ac:cxnSpMkLst>
        </pc:cxnChg>
        <pc:cxnChg chg="add mod">
          <ac:chgData name="" userId="a0ed9f279be828bb" providerId="LiveId" clId="{5EE15C98-98FB-47BF-85F0-BEACD79B5BE4}" dt="2021-08-01T09:50:30.136" v="2841" actId="14100"/>
          <ac:cxnSpMkLst>
            <pc:docMk/>
            <pc:sldMk cId="2204030666" sldId="909"/>
            <ac:cxnSpMk id="22" creationId="{23A8823C-D544-4DE0-A9FA-56B3A8CCD114}"/>
          </ac:cxnSpMkLst>
        </pc:cxnChg>
        <pc:cxnChg chg="add mod">
          <ac:chgData name="" userId="a0ed9f279be828bb" providerId="LiveId" clId="{5EE15C98-98FB-47BF-85F0-BEACD79B5BE4}" dt="2021-08-01T09:50:44.743" v="2845" actId="14100"/>
          <ac:cxnSpMkLst>
            <pc:docMk/>
            <pc:sldMk cId="2204030666" sldId="909"/>
            <ac:cxnSpMk id="23" creationId="{2BCE74B3-546F-42B5-9C2B-85E17FA67829}"/>
          </ac:cxnSpMkLst>
        </pc:cxnChg>
        <pc:cxnChg chg="add mod">
          <ac:chgData name="" userId="a0ed9f279be828bb" providerId="LiveId" clId="{5EE15C98-98FB-47BF-85F0-BEACD79B5BE4}" dt="2021-08-01T09:50:54.263" v="2848" actId="14100"/>
          <ac:cxnSpMkLst>
            <pc:docMk/>
            <pc:sldMk cId="2204030666" sldId="909"/>
            <ac:cxnSpMk id="24" creationId="{53E20BE7-DC7E-4508-90CC-FAD0F660116D}"/>
          </ac:cxnSpMkLst>
        </pc:cxnChg>
        <pc:cxnChg chg="add del mod">
          <ac:chgData name="" userId="a0ed9f279be828bb" providerId="LiveId" clId="{5EE15C98-98FB-47BF-85F0-BEACD79B5BE4}" dt="2021-08-01T09:51:12.400" v="2851" actId="478"/>
          <ac:cxnSpMkLst>
            <pc:docMk/>
            <pc:sldMk cId="2204030666" sldId="909"/>
            <ac:cxnSpMk id="26" creationId="{B5792824-B45A-4C73-97CF-EEC830463328}"/>
          </ac:cxnSpMkLst>
        </pc:cxnChg>
      </pc:sldChg>
      <pc:sldChg chg="addSp delSp modSp add modAnim">
        <pc:chgData name="" userId="a0ed9f279be828bb" providerId="LiveId" clId="{5EE15C98-98FB-47BF-85F0-BEACD79B5BE4}" dt="2021-08-01T14:19:04.174" v="2874" actId="478"/>
        <pc:sldMkLst>
          <pc:docMk/>
          <pc:sldMk cId="1907737393" sldId="910"/>
        </pc:sldMkLst>
        <pc:spChg chg="mod">
          <ac:chgData name="" userId="a0ed9f279be828bb" providerId="LiveId" clId="{5EE15C98-98FB-47BF-85F0-BEACD79B5BE4}" dt="2021-07-29T08:52:31.354" v="2230" actId="14100"/>
          <ac:spMkLst>
            <pc:docMk/>
            <pc:sldMk cId="1907737393" sldId="910"/>
            <ac:spMk id="9" creationId="{00000000-0000-0000-0000-000000000000}"/>
          </ac:spMkLst>
        </pc:spChg>
        <pc:spChg chg="del">
          <ac:chgData name="" userId="a0ed9f279be828bb" providerId="LiveId" clId="{5EE15C98-98FB-47BF-85F0-BEACD79B5BE4}" dt="2021-08-01T14:19:01.983" v="2873" actId="478"/>
          <ac:spMkLst>
            <pc:docMk/>
            <pc:sldMk cId="1907737393" sldId="910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8-01T14:18:59.133" v="2872" actId="478"/>
          <ac:spMkLst>
            <pc:docMk/>
            <pc:sldMk cId="1907737393" sldId="910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6T11:26:58.752" v="1204" actId="403"/>
          <ac:spMkLst>
            <pc:docMk/>
            <pc:sldMk cId="1907737393" sldId="910"/>
            <ac:spMk id="15" creationId="{C170227E-6014-424F-B98D-240387755941}"/>
          </ac:spMkLst>
        </pc:spChg>
        <pc:spChg chg="del">
          <ac:chgData name="" userId="a0ed9f279be828bb" providerId="LiveId" clId="{5EE15C98-98FB-47BF-85F0-BEACD79B5BE4}" dt="2021-08-01T14:19:04.174" v="2874" actId="478"/>
          <ac:spMkLst>
            <pc:docMk/>
            <pc:sldMk cId="1907737393" sldId="910"/>
            <ac:spMk id="16" creationId="{98A057E8-69CA-4B28-BAA2-E48451B83327}"/>
          </ac:spMkLst>
        </pc:spChg>
        <pc:cxnChg chg="mod">
          <ac:chgData name="" userId="a0ed9f279be828bb" providerId="LiveId" clId="{5EE15C98-98FB-47BF-85F0-BEACD79B5BE4}" dt="2021-07-29T08:51:06.226" v="2215" actId="1076"/>
          <ac:cxnSpMkLst>
            <pc:docMk/>
            <pc:sldMk cId="1907737393" sldId="910"/>
            <ac:cxnSpMk id="6" creationId="{00000000-0000-0000-0000-000000000000}"/>
          </ac:cxnSpMkLst>
        </pc:cxnChg>
        <pc:cxnChg chg="mod">
          <ac:chgData name="" userId="a0ed9f279be828bb" providerId="LiveId" clId="{5EE15C98-98FB-47BF-85F0-BEACD79B5BE4}" dt="2021-07-29T08:51:10.370" v="2216" actId="1076"/>
          <ac:cxnSpMkLst>
            <pc:docMk/>
            <pc:sldMk cId="1907737393" sldId="910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9T08:51:58.449" v="2222" actId="14100"/>
          <ac:cxnSpMkLst>
            <pc:docMk/>
            <pc:sldMk cId="1907737393" sldId="910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8:52:44.250" v="2235" actId="1076"/>
          <ac:cxnSpMkLst>
            <pc:docMk/>
            <pc:sldMk cId="1907737393" sldId="910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9T08:51:13.658" v="2218" actId="1076"/>
          <ac:cxnSpMkLst>
            <pc:docMk/>
            <pc:sldMk cId="1907737393" sldId="910"/>
            <ac:cxnSpMk id="17" creationId="{05929CC0-0016-4646-8D51-25C78092EA6F}"/>
          </ac:cxnSpMkLst>
        </pc:cxnChg>
        <pc:cxnChg chg="add mod">
          <ac:chgData name="" userId="a0ed9f279be828bb" providerId="LiveId" clId="{5EE15C98-98FB-47BF-85F0-BEACD79B5BE4}" dt="2021-07-29T08:52:17.480" v="2227" actId="1037"/>
          <ac:cxnSpMkLst>
            <pc:docMk/>
            <pc:sldMk cId="1907737393" sldId="910"/>
            <ac:cxnSpMk id="18" creationId="{602C2D05-C269-404A-8972-F39C9B3AA7B6}"/>
          </ac:cxnSpMkLst>
        </pc:cxnChg>
        <pc:cxnChg chg="add mod">
          <ac:chgData name="" userId="a0ed9f279be828bb" providerId="LiveId" clId="{5EE15C98-98FB-47BF-85F0-BEACD79B5BE4}" dt="2021-07-29T08:52:39.482" v="2233" actId="14100"/>
          <ac:cxnSpMkLst>
            <pc:docMk/>
            <pc:sldMk cId="1907737393" sldId="910"/>
            <ac:cxnSpMk id="19" creationId="{9181AF7C-4DCA-4DAD-9EB8-906D0AA54037}"/>
          </ac:cxnSpMkLst>
        </pc:cxnChg>
        <pc:cxnChg chg="add mod">
          <ac:chgData name="" userId="a0ed9f279be828bb" providerId="LiveId" clId="{5EE15C98-98FB-47BF-85F0-BEACD79B5BE4}" dt="2021-07-29T08:52:48.322" v="2237" actId="1076"/>
          <ac:cxnSpMkLst>
            <pc:docMk/>
            <pc:sldMk cId="1907737393" sldId="910"/>
            <ac:cxnSpMk id="20" creationId="{74E92B1E-9BD0-4494-9002-6EE48900327F}"/>
          </ac:cxnSpMkLst>
        </pc:cxnChg>
        <pc:cxnChg chg="add mod">
          <ac:chgData name="" userId="a0ed9f279be828bb" providerId="LiveId" clId="{5EE15C98-98FB-47BF-85F0-BEACD79B5BE4}" dt="2021-07-29T08:52:53.589" v="2239" actId="1076"/>
          <ac:cxnSpMkLst>
            <pc:docMk/>
            <pc:sldMk cId="1907737393" sldId="910"/>
            <ac:cxnSpMk id="21" creationId="{1EE80F46-5224-4E15-BCC4-10796F8D8C0B}"/>
          </ac:cxnSpMkLst>
        </pc:cxnChg>
        <pc:cxnChg chg="add mod">
          <ac:chgData name="" userId="a0ed9f279be828bb" providerId="LiveId" clId="{5EE15C98-98FB-47BF-85F0-BEACD79B5BE4}" dt="2021-07-29T08:53:04.802" v="2242" actId="14100"/>
          <ac:cxnSpMkLst>
            <pc:docMk/>
            <pc:sldMk cId="1907737393" sldId="910"/>
            <ac:cxnSpMk id="22" creationId="{7CE194F9-86EE-4BEE-B984-4E88BAE58CE4}"/>
          </ac:cxnSpMkLst>
        </pc:cxnChg>
      </pc:sldChg>
      <pc:sldChg chg="addSp delSp modSp add modAnim">
        <pc:chgData name="" userId="a0ed9f279be828bb" providerId="LiveId" clId="{5EE15C98-98FB-47BF-85F0-BEACD79B5BE4}" dt="2021-08-01T14:22:23.159" v="2889"/>
        <pc:sldMkLst>
          <pc:docMk/>
          <pc:sldMk cId="402846502" sldId="912"/>
        </pc:sldMkLst>
        <pc:spChg chg="del mod">
          <ac:chgData name="" userId="a0ed9f279be828bb" providerId="LiveId" clId="{5EE15C98-98FB-47BF-85F0-BEACD79B5BE4}" dt="2021-08-01T14:21:13.577" v="2876" actId="478"/>
          <ac:spMkLst>
            <pc:docMk/>
            <pc:sldMk cId="402846502" sldId="912"/>
            <ac:spMk id="9" creationId="{00000000-0000-0000-0000-000000000000}"/>
          </ac:spMkLst>
        </pc:spChg>
        <pc:spChg chg="del">
          <ac:chgData name="" userId="a0ed9f279be828bb" providerId="LiveId" clId="{5EE15C98-98FB-47BF-85F0-BEACD79B5BE4}" dt="2021-08-01T14:21:57.014" v="2884" actId="478"/>
          <ac:spMkLst>
            <pc:docMk/>
            <pc:sldMk cId="402846502" sldId="912"/>
            <ac:spMk id="11" creationId="{00000000-0000-0000-0000-000000000000}"/>
          </ac:spMkLst>
        </pc:spChg>
        <pc:spChg chg="del">
          <ac:chgData name="" userId="a0ed9f279be828bb" providerId="LiveId" clId="{5EE15C98-98FB-47BF-85F0-BEACD79B5BE4}" dt="2021-08-01T14:21:15.752" v="2877" actId="478"/>
          <ac:spMkLst>
            <pc:docMk/>
            <pc:sldMk cId="402846502" sldId="912"/>
            <ac:spMk id="12" creationId="{00000000-0000-0000-0000-000000000000}"/>
          </ac:spMkLst>
        </pc:spChg>
        <pc:spChg chg="mod">
          <ac:chgData name="" userId="a0ed9f279be828bb" providerId="LiveId" clId="{5EE15C98-98FB-47BF-85F0-BEACD79B5BE4}" dt="2021-07-26T11:25:04.174" v="1172" actId="1076"/>
          <ac:spMkLst>
            <pc:docMk/>
            <pc:sldMk cId="402846502" sldId="912"/>
            <ac:spMk id="15" creationId="{C170227E-6014-424F-B98D-240387755941}"/>
          </ac:spMkLst>
        </pc:spChg>
        <pc:spChg chg="del mod">
          <ac:chgData name="" userId="a0ed9f279be828bb" providerId="LiveId" clId="{5EE15C98-98FB-47BF-85F0-BEACD79B5BE4}" dt="2021-08-01T14:21:50.872" v="2882" actId="478"/>
          <ac:spMkLst>
            <pc:docMk/>
            <pc:sldMk cId="402846502" sldId="912"/>
            <ac:spMk id="16" creationId="{98A057E8-69CA-4B28-BAA2-E48451B83327}"/>
          </ac:spMkLst>
        </pc:spChg>
        <pc:spChg chg="add mod">
          <ac:chgData name="" userId="a0ed9f279be828bb" providerId="LiveId" clId="{5EE15C98-98FB-47BF-85F0-BEACD79B5BE4}" dt="2021-08-01T14:21:45.573" v="2881" actId="14100"/>
          <ac:spMkLst>
            <pc:docMk/>
            <pc:sldMk cId="402846502" sldId="912"/>
            <ac:spMk id="22" creationId="{88E8E501-301B-4BF5-B308-5E7B4E0314D4}"/>
          </ac:spMkLst>
        </pc:spChg>
        <pc:picChg chg="add mod">
          <ac:chgData name="" userId="a0ed9f279be828bb" providerId="LiveId" clId="{5EE15C98-98FB-47BF-85F0-BEACD79B5BE4}" dt="2021-08-01T14:21:39.327" v="2880" actId="14100"/>
          <ac:picMkLst>
            <pc:docMk/>
            <pc:sldMk cId="402846502" sldId="912"/>
            <ac:picMk id="21" creationId="{36524ADD-BAD2-4857-91B3-2F6D5ED66C37}"/>
          </ac:picMkLst>
        </pc:picChg>
        <pc:cxnChg chg="mod">
          <ac:chgData name="" userId="a0ed9f279be828bb" providerId="LiveId" clId="{5EE15C98-98FB-47BF-85F0-BEACD79B5BE4}" dt="2021-07-29T08:51:31.762" v="2219" actId="1076"/>
          <ac:cxnSpMkLst>
            <pc:docMk/>
            <pc:sldMk cId="402846502" sldId="912"/>
            <ac:cxnSpMk id="6" creationId="{00000000-0000-0000-0000-000000000000}"/>
          </ac:cxnSpMkLst>
        </pc:cxnChg>
        <pc:cxnChg chg="del">
          <ac:chgData name="" userId="a0ed9f279be828bb" providerId="LiveId" clId="{5EE15C98-98FB-47BF-85F0-BEACD79B5BE4}" dt="2021-08-01T14:21:53.990" v="2883" actId="478"/>
          <ac:cxnSpMkLst>
            <pc:docMk/>
            <pc:sldMk cId="402846502" sldId="912"/>
            <ac:cxnSpMk id="7" creationId="{00000000-0000-0000-0000-000000000000}"/>
          </ac:cxnSpMkLst>
        </pc:cxnChg>
        <pc:cxnChg chg="mod">
          <ac:chgData name="" userId="a0ed9f279be828bb" providerId="LiveId" clId="{5EE15C98-98FB-47BF-85F0-BEACD79B5BE4}" dt="2021-07-29T08:53:41.773" v="2248" actId="1035"/>
          <ac:cxnSpMkLst>
            <pc:docMk/>
            <pc:sldMk cId="402846502" sldId="912"/>
            <ac:cxnSpMk id="8" creationId="{00000000-0000-0000-0000-000000000000}"/>
          </ac:cxnSpMkLst>
        </pc:cxnChg>
        <pc:cxnChg chg="mod">
          <ac:chgData name="" userId="a0ed9f279be828bb" providerId="LiveId" clId="{5EE15C98-98FB-47BF-85F0-BEACD79B5BE4}" dt="2021-07-29T08:53:37.649" v="2246" actId="14100"/>
          <ac:cxnSpMkLst>
            <pc:docMk/>
            <pc:sldMk cId="402846502" sldId="912"/>
            <ac:cxnSpMk id="10" creationId="{00000000-0000-0000-0000-000000000000}"/>
          </ac:cxnSpMkLst>
        </pc:cxnChg>
        <pc:cxnChg chg="add mod">
          <ac:chgData name="" userId="a0ed9f279be828bb" providerId="LiveId" clId="{5EE15C98-98FB-47BF-85F0-BEACD79B5BE4}" dt="2021-07-29T08:53:53.306" v="2251" actId="14100"/>
          <ac:cxnSpMkLst>
            <pc:docMk/>
            <pc:sldMk cId="402846502" sldId="912"/>
            <ac:cxnSpMk id="17" creationId="{470D8D20-B52E-410A-97CF-D8D4D09053E4}"/>
          </ac:cxnSpMkLst>
        </pc:cxnChg>
        <pc:cxnChg chg="add mod">
          <ac:chgData name="" userId="a0ed9f279be828bb" providerId="LiveId" clId="{5EE15C98-98FB-47BF-85F0-BEACD79B5BE4}" dt="2021-07-29T08:55:23.713" v="2256" actId="1076"/>
          <ac:cxnSpMkLst>
            <pc:docMk/>
            <pc:sldMk cId="402846502" sldId="912"/>
            <ac:cxnSpMk id="18" creationId="{3BFE2FDA-B39C-4589-A28E-C726DA3FCACB}"/>
          </ac:cxnSpMkLst>
        </pc:cxnChg>
        <pc:cxnChg chg="add mod">
          <ac:chgData name="" userId="a0ed9f279be828bb" providerId="LiveId" clId="{5EE15C98-98FB-47BF-85F0-BEACD79B5BE4}" dt="2021-07-29T08:55:27.562" v="2258" actId="1076"/>
          <ac:cxnSpMkLst>
            <pc:docMk/>
            <pc:sldMk cId="402846502" sldId="912"/>
            <ac:cxnSpMk id="19" creationId="{977BCE7D-2A1D-4C4A-9A6D-E290E3931945}"/>
          </ac:cxnSpMkLst>
        </pc:cxnChg>
        <pc:cxnChg chg="add mod">
          <ac:chgData name="" userId="a0ed9f279be828bb" providerId="LiveId" clId="{5EE15C98-98FB-47BF-85F0-BEACD79B5BE4}" dt="2021-07-29T08:55:43.746" v="2261" actId="14100"/>
          <ac:cxnSpMkLst>
            <pc:docMk/>
            <pc:sldMk cId="402846502" sldId="912"/>
            <ac:cxnSpMk id="20" creationId="{EAC2F574-7DB6-4C56-A93E-D7146984502A}"/>
          </ac:cxnSpMkLst>
        </pc:cxnChg>
      </pc:sldChg>
      <pc:sldChg chg="modSp add ord">
        <pc:chgData name="" userId="a0ed9f279be828bb" providerId="LiveId" clId="{5EE15C98-98FB-47BF-85F0-BEACD79B5BE4}" dt="2021-07-29T08:56:29.132" v="2275" actId="14100"/>
        <pc:sldMkLst>
          <pc:docMk/>
          <pc:sldMk cId="3176428073" sldId="915"/>
        </pc:sldMkLst>
        <pc:spChg chg="mod">
          <ac:chgData name="" userId="a0ed9f279be828bb" providerId="LiveId" clId="{5EE15C98-98FB-47BF-85F0-BEACD79B5BE4}" dt="2021-07-29T08:56:29.132" v="2275" actId="14100"/>
          <ac:spMkLst>
            <pc:docMk/>
            <pc:sldMk cId="3176428073" sldId="915"/>
            <ac:spMk id="9" creationId="{00000000-0000-0000-0000-000000000000}"/>
          </ac:spMkLst>
        </pc:spChg>
      </pc:sldChg>
      <pc:sldChg chg="add ord">
        <pc:chgData name="" userId="a0ed9f279be828bb" providerId="LiveId" clId="{5EE15C98-98FB-47BF-85F0-BEACD79B5BE4}" dt="2021-07-26T11:29:58.568" v="1220"/>
        <pc:sldMkLst>
          <pc:docMk/>
          <pc:sldMk cId="63422521" sldId="916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677308229" sldId="918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140763968" sldId="919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2828460840" sldId="920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1280147376" sldId="921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765831091" sldId="922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615596088" sldId="923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1121904422" sldId="924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776342179" sldId="925"/>
        </pc:sldMkLst>
      </pc:sldChg>
      <pc:sldChg chg="add ord">
        <pc:chgData name="" userId="a0ed9f279be828bb" providerId="LiveId" clId="{5EE15C98-98FB-47BF-85F0-BEACD79B5BE4}" dt="2021-08-01T14:26:16.387" v="2891"/>
        <pc:sldMkLst>
          <pc:docMk/>
          <pc:sldMk cId="1523446853" sldId="926"/>
        </pc:sldMkLst>
      </pc:sldChg>
      <pc:sldChg chg="modSp">
        <pc:chgData name="" userId="a0ed9f279be828bb" providerId="LiveId" clId="{5EE15C98-98FB-47BF-85F0-BEACD79B5BE4}" dt="2021-08-16T04:48:24.921" v="3193" actId="20577"/>
        <pc:sldMkLst>
          <pc:docMk/>
          <pc:sldMk cId="1114992951" sldId="928"/>
        </pc:sldMkLst>
        <pc:spChg chg="mod">
          <ac:chgData name="" userId="a0ed9f279be828bb" providerId="LiveId" clId="{5EE15C98-98FB-47BF-85F0-BEACD79B5BE4}" dt="2021-08-16T04:48:24.921" v="3193" actId="20577"/>
          <ac:spMkLst>
            <pc:docMk/>
            <pc:sldMk cId="1114992951" sldId="928"/>
            <ac:spMk id="5" creationId="{EF10BA66-455C-4908-B2A4-6C0021BD4E1E}"/>
          </ac:spMkLst>
        </pc:spChg>
      </pc:sldChg>
      <pc:sldChg chg="modSp add ord">
        <pc:chgData name="" userId="a0ed9f279be828bb" providerId="LiveId" clId="{5EE15C98-98FB-47BF-85F0-BEACD79B5BE4}" dt="2021-08-16T06:07:24.973" v="3462" actId="403"/>
        <pc:sldMkLst>
          <pc:docMk/>
          <pc:sldMk cId="2662831553" sldId="929"/>
        </pc:sldMkLst>
        <pc:spChg chg="mod">
          <ac:chgData name="" userId="a0ed9f279be828bb" providerId="LiveId" clId="{5EE15C98-98FB-47BF-85F0-BEACD79B5BE4}" dt="2021-08-16T06:07:24.973" v="3462" actId="403"/>
          <ac:spMkLst>
            <pc:docMk/>
            <pc:sldMk cId="2662831553" sldId="929"/>
            <ac:spMk id="5" creationId="{EF10BA66-455C-4908-B2A4-6C0021BD4E1E}"/>
          </ac:spMkLst>
        </pc:spChg>
      </pc:sldChg>
      <pc:sldChg chg="addSp modSp modAnim">
        <pc:chgData name="" userId="a0ed9f279be828bb" providerId="LiveId" clId="{5EE15C98-98FB-47BF-85F0-BEACD79B5BE4}" dt="2021-09-14T13:37:27.909" v="3828" actId="14100"/>
        <pc:sldMkLst>
          <pc:docMk/>
          <pc:sldMk cId="2513032093" sldId="930"/>
        </pc:sldMkLst>
        <pc:spChg chg="mod">
          <ac:chgData name="" userId="a0ed9f279be828bb" providerId="LiveId" clId="{5EE15C98-98FB-47BF-85F0-BEACD79B5BE4}" dt="2021-09-14T13:36:19.963" v="3747" actId="14100"/>
          <ac:spMkLst>
            <pc:docMk/>
            <pc:sldMk cId="2513032093" sldId="930"/>
            <ac:spMk id="4" creationId="{243D662D-3C65-4FCC-890E-64AB0AF05E2F}"/>
          </ac:spMkLst>
        </pc:spChg>
        <pc:spChg chg="add mod">
          <ac:chgData name="" userId="a0ed9f279be828bb" providerId="LiveId" clId="{5EE15C98-98FB-47BF-85F0-BEACD79B5BE4}" dt="2021-09-14T13:37:27.909" v="3828" actId="14100"/>
          <ac:spMkLst>
            <pc:docMk/>
            <pc:sldMk cId="2513032093" sldId="930"/>
            <ac:spMk id="8" creationId="{7905B6D8-E1FB-4CB1-9F96-07CE4104C80F}"/>
          </ac:spMkLst>
        </pc:spChg>
        <pc:spChg chg="mod">
          <ac:chgData name="" userId="a0ed9f279be828bb" providerId="LiveId" clId="{5EE15C98-98FB-47BF-85F0-BEACD79B5BE4}" dt="2021-08-25T03:07:06.215" v="3714" actId="20577"/>
          <ac:spMkLst>
            <pc:docMk/>
            <pc:sldMk cId="2513032093" sldId="930"/>
            <ac:spMk id="13" creationId="{00000000-0000-0000-0000-000000000000}"/>
          </ac:spMkLst>
        </pc:spChg>
        <pc:spChg chg="mod">
          <ac:chgData name="" userId="a0ed9f279be828bb" providerId="LiveId" clId="{5EE15C98-98FB-47BF-85F0-BEACD79B5BE4}" dt="2021-09-14T13:35:41.908" v="3742" actId="14100"/>
          <ac:spMkLst>
            <pc:docMk/>
            <pc:sldMk cId="2513032093" sldId="930"/>
            <ac:spMk id="14" creationId="{00000000-0000-0000-0000-000000000000}"/>
          </ac:spMkLst>
        </pc:spChg>
        <pc:cxnChg chg="mod">
          <ac:chgData name="" userId="a0ed9f279be828bb" providerId="LiveId" clId="{5EE15C98-98FB-47BF-85F0-BEACD79B5BE4}" dt="2021-09-14T13:35:51.395" v="3743" actId="1076"/>
          <ac:cxnSpMkLst>
            <pc:docMk/>
            <pc:sldMk cId="2513032093" sldId="930"/>
            <ac:cxnSpMk id="5" creationId="{2ED106D1-2C9E-4BB0-81C1-E849C4D1EEB9}"/>
          </ac:cxnSpMkLst>
        </pc:cxnChg>
        <pc:cxnChg chg="mod">
          <ac:chgData name="" userId="a0ed9f279be828bb" providerId="LiveId" clId="{5EE15C98-98FB-47BF-85F0-BEACD79B5BE4}" dt="2021-09-14T13:36:09.203" v="3744" actId="1076"/>
          <ac:cxnSpMkLst>
            <pc:docMk/>
            <pc:sldMk cId="2513032093" sldId="930"/>
            <ac:cxnSpMk id="7" creationId="{6A8455D7-4999-44E4-BD6F-B4511FB5EC22}"/>
          </ac:cxnSpMkLst>
        </pc:cxnChg>
        <pc:cxnChg chg="mod">
          <ac:chgData name="" userId="a0ed9f279be828bb" providerId="LiveId" clId="{5EE15C98-98FB-47BF-85F0-BEACD79B5BE4}" dt="2021-09-14T13:36:13.388" v="3745" actId="1076"/>
          <ac:cxnSpMkLst>
            <pc:docMk/>
            <pc:sldMk cId="2513032093" sldId="930"/>
            <ac:cxnSpMk id="9" creationId="{4463CF3D-ED96-4572-8065-509FD69DB36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5ADA3-D70F-4F9D-A2EB-341D8D35693F}" type="datetimeFigureOut">
              <a:rPr lang="zh-TW" altLang="en-US" smtClean="0"/>
              <a:pPr/>
              <a:t>2021/9/14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CE636-F189-419E-9823-155E85F02A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890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85F68-383C-42F3-A20F-E6018D9E3F7B}" type="datetimeFigureOut">
              <a:rPr lang="zh-TW" altLang="en-US" smtClean="0"/>
              <a:pPr/>
              <a:t>2021/9/14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AB5C8-5B4A-4D3B-8F99-8161E8E02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69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Xuanzang_w.jpg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esterner_on_a_camel.jpg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_palace_concert.jpg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Dunhuang_fresco.jpg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urt_Ladies_Preparing_Newly_Woven_Silk_(%E6%8D%A3%E7%BB%83%E5%9B%BE)_by_Emperor_Huizong_(1082%E2%80%931135).jpg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okhang_Temple_in_Tibet.jpg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eatwall_large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The_Great_wall_-_by_Hao_Wei.jpg" TargetMode="External"/><Relationship Id="rId4" Type="http://schemas.openxmlformats.org/officeDocument/2006/relationships/hyperlink" Target="https://commons.wikimedia.org/wiki/File:Great_Wall_near_Nankow.jp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67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491D0-8E1B-49C7-849B-A28568D9449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C4743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05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圖片來源：</a:t>
            </a: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commons.wikimedia.org</a:t>
            </a:r>
            <a:r>
              <a:rPr lang="en-US" altLang="zh-TW" dirty="0">
                <a:hlinkClick r:id="rId3"/>
              </a:rPr>
              <a:t>/wiki/</a:t>
            </a:r>
            <a:r>
              <a:rPr lang="en-US" altLang="zh-TW" dirty="0" err="1">
                <a:hlinkClick r:id="rId3"/>
              </a:rPr>
              <a:t>File:Xuanzang_w.jpg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94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圖片來源：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commons.wikimedia.org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/wiki/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File:Westerner_on_a_camel.jpg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18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圖片來源：</a:t>
            </a:r>
            <a:endParaRPr lang="en-US" altLang="zh-TW" dirty="0"/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commons.wikimedia.org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/wiki/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File:A_palace_concert.jpg</a:t>
            </a:r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commons.wikimedia.org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/wiki/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File:Dunhuang_fresco.jpg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477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圖片來源：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commons.wikimedia.org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/wiki/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File:Court_Ladies_Preparing_Newly_Woven_Silk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_(%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E6%8D%A3%E7%BB%83%E5%9B%BE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)_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by_Emperor_Huizong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_(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1082%E2%80%931135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).jpg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075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圖片來源：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commons.wikimedia.org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/wiki/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File:Jokhang_Temple_in_Tibet.jpg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103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491D0-8E1B-49C7-849B-A28568D9449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3C4743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C4743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0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圖片來源：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commons.wikimedia.org</a:t>
            </a:r>
            <a:r>
              <a:rPr lang="en-US" altLang="zh-TW" dirty="0">
                <a:hlinkClick r:id="rId3"/>
              </a:rPr>
              <a:t>/wiki/</a:t>
            </a:r>
            <a:r>
              <a:rPr lang="en-US" altLang="zh-TW" dirty="0" err="1">
                <a:hlinkClick r:id="rId3"/>
              </a:rPr>
              <a:t>File:Greatwall_large.jpg</a:t>
            </a:r>
            <a:endParaRPr lang="en-US" altLang="zh-TW" dirty="0"/>
          </a:p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err="1">
                <a:hlinkClick r:id="rId4"/>
              </a:rPr>
              <a:t>commons.wikimedia.org</a:t>
            </a:r>
            <a:r>
              <a:rPr lang="en-US" altLang="zh-TW" dirty="0">
                <a:hlinkClick r:id="rId4"/>
              </a:rPr>
              <a:t>/wiki/</a:t>
            </a:r>
            <a:r>
              <a:rPr lang="en-US" altLang="zh-TW" dirty="0" err="1">
                <a:hlinkClick r:id="rId4"/>
              </a:rPr>
              <a:t>File:Great_Wall_near_Nankow.jpg</a:t>
            </a:r>
            <a:endParaRPr lang="en-US" altLang="zh-TW" dirty="0"/>
          </a:p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>
                <a:hlinkClick r:id="rId5"/>
              </a:rPr>
              <a:t>commons.wikimedia.org</a:t>
            </a:r>
            <a:r>
              <a:rPr lang="en-US" altLang="zh-TW" dirty="0">
                <a:hlinkClick r:id="rId5"/>
              </a:rPr>
              <a:t>/wiki/File:The_Great_wall_-_</a:t>
            </a:r>
            <a:r>
              <a:rPr lang="en-US" altLang="zh-TW" dirty="0" err="1">
                <a:hlinkClick r:id="rId5"/>
              </a:rPr>
              <a:t>by_Hao_Wei.jpg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269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AB5C8-5B4A-4D3B-8F99-8161E8E022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4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AB5C8-5B4A-4D3B-8F99-8161E8E022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4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AB5C8-5B4A-4D3B-8F99-8161E8E022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4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AB5C8-5B4A-4D3B-8F99-8161E8E022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40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AB5C8-5B4A-4D3B-8F99-8161E8E022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40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AB5C8-5B4A-4D3B-8F99-8161E8E022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5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04" y="6453336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2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4" name="動作按鈕: 自訂 3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乘號 4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24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看影片．學公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0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 userDrawn="1"/>
        </p:nvSpPr>
        <p:spPr>
          <a:xfrm>
            <a:off x="468000" y="836457"/>
            <a:ext cx="891352" cy="7692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1475656" y="919097"/>
            <a:ext cx="396044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tx1"/>
                </a:solidFill>
              </a:rPr>
              <a:t>看</a:t>
            </a:r>
            <a:r>
              <a:rPr lang="zh-TW" altLang="en-US" sz="40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影片</a:t>
            </a:r>
            <a:r>
              <a:rPr lang="zh-TW" altLang="en-US" sz="3600" dirty="0">
                <a:solidFill>
                  <a:schemeClr val="tx1"/>
                </a:solidFill>
              </a:rPr>
              <a:t>．學</a:t>
            </a:r>
            <a:r>
              <a:rPr lang="zh-TW" altLang="en-US" sz="4000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</a:rPr>
              <a:t>歷史</a:t>
            </a:r>
          </a:p>
        </p:txBody>
      </p:sp>
      <p:sp>
        <p:nvSpPr>
          <p:cNvPr id="2" name="直角三角形 1"/>
          <p:cNvSpPr/>
          <p:nvPr userDrawn="1"/>
        </p:nvSpPr>
        <p:spPr>
          <a:xfrm rot="16200000">
            <a:off x="7596000" y="4437112"/>
            <a:ext cx="1080000" cy="108000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直角三角形 15"/>
          <p:cNvSpPr/>
          <p:nvPr userDrawn="1"/>
        </p:nvSpPr>
        <p:spPr>
          <a:xfrm rot="5400000">
            <a:off x="468000" y="1701008"/>
            <a:ext cx="1080000" cy="108000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468000" y="1701008"/>
            <a:ext cx="8208000" cy="3816224"/>
          </a:xfrm>
          <a:ln w="57150">
            <a:solidFill>
              <a:schemeClr val="accent5"/>
            </a:solidFill>
            <a:prstDash val="solid"/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360000" tIns="360000" rIns="360000" bIns="36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zh-TW" altLang="en-US" dirty="0"/>
          </a:p>
        </p:txBody>
      </p:sp>
      <p:sp>
        <p:nvSpPr>
          <p:cNvPr id="18" name="文字版面配置區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74977" y="6510218"/>
            <a:ext cx="7020996" cy="347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="1" u="sng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影片來源</a:t>
            </a:r>
            <a:endParaRPr lang="en-US" altLang="zh-TW" dirty="0"/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0" y="65102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</a:rPr>
              <a:t>影片來源：</a:t>
            </a:r>
          </a:p>
        </p:txBody>
      </p:sp>
      <p:grpSp>
        <p:nvGrpSpPr>
          <p:cNvPr id="21" name="群組 20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22" name="動作按鈕: 自訂 21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乘號 2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動作按鈕: 首頁 23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149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1734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6255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7777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299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235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775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1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學習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611188" y="1628800"/>
            <a:ext cx="8045450" cy="4752528"/>
          </a:xfrm>
          <a:solidFill>
            <a:schemeClr val="bg2">
              <a:lumMod val="9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>
            <a:lvl1pPr marL="450850" indent="-450850">
              <a:lnSpc>
                <a:spcPct val="120000"/>
              </a:lnSpc>
              <a:buFont typeface="Wingdings 2" panose="05020102010507070707" pitchFamily="18" charset="2"/>
              <a:buChar char=""/>
              <a:defRPr sz="3200" b="1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 userDrawn="1"/>
        </p:nvSpPr>
        <p:spPr>
          <a:xfrm>
            <a:off x="727399" y="930483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1331640" y="882585"/>
            <a:ext cx="252028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bg2">
                    <a:lumMod val="50000"/>
                  </a:schemeClr>
                </a:solidFill>
                <a:latin typeface="Adobe Gothic Std B" pitchFamily="34" charset="-128"/>
              </a:rPr>
              <a:t>學習</a:t>
            </a:r>
            <a:r>
              <a:rPr lang="en-US" altLang="zh-TW" sz="3600" dirty="0">
                <a:solidFill>
                  <a:schemeClr val="bg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check</a:t>
            </a:r>
            <a:endParaRPr lang="zh-TW" altLang="en-US" sz="3600" dirty="0">
              <a:solidFill>
                <a:schemeClr val="bg2">
                  <a:lumMod val="50000"/>
                </a:schemeClr>
              </a:solidFill>
              <a:latin typeface="Adobe Gothic Std B" pitchFamily="34" charset="-128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grpSp>
        <p:nvGrpSpPr>
          <p:cNvPr id="7" name="群組 6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0" name="動作按鈕: 自訂 9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乘號 10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動作按鈕: 首頁 11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後閱讀_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0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2" hasCustomPrompt="1"/>
          </p:nvPr>
        </p:nvSpPr>
        <p:spPr>
          <a:xfrm>
            <a:off x="611987" y="764704"/>
            <a:ext cx="7920000" cy="573329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zh-TW" altLang="en-US" dirty="0"/>
              <a:t>　　課後閱讀內文</a:t>
            </a:r>
          </a:p>
        </p:txBody>
      </p:sp>
      <p:sp>
        <p:nvSpPr>
          <p:cNvPr id="12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hasCustomPrompt="1"/>
          </p:nvPr>
        </p:nvSpPr>
        <p:spPr>
          <a:xfrm>
            <a:off x="2374804" y="0"/>
            <a:ext cx="5075273" cy="633696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課後閱讀標題</a:t>
            </a:r>
          </a:p>
        </p:txBody>
      </p:sp>
      <p:sp>
        <p:nvSpPr>
          <p:cNvPr id="3" name="五邊形 2"/>
          <p:cNvSpPr/>
          <p:nvPr userDrawn="1"/>
        </p:nvSpPr>
        <p:spPr>
          <a:xfrm>
            <a:off x="0" y="0"/>
            <a:ext cx="2374804" cy="633600"/>
          </a:xfrm>
          <a:prstGeom prst="homePlate">
            <a:avLst/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課後閱讀</a:t>
            </a:r>
          </a:p>
        </p:txBody>
      </p:sp>
      <p:grpSp>
        <p:nvGrpSpPr>
          <p:cNvPr id="11" name="群組 10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5" name="動作按鈕: 自訂 14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乘號 15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動作按鈕: 首頁 16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05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後閱讀_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9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 userDrawn="1"/>
        </p:nvSpPr>
        <p:spPr>
          <a:xfrm>
            <a:off x="507701" y="780047"/>
            <a:ext cx="831127" cy="77801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3573016"/>
            <a:ext cx="8064896" cy="27363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b="1">
                <a:solidFill>
                  <a:srgbClr val="C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閱讀思考</a:t>
            </a:r>
          </a:p>
        </p:txBody>
      </p:sp>
      <p:sp>
        <p:nvSpPr>
          <p:cNvPr id="20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21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2" name="標題 1"/>
          <p:cNvSpPr>
            <a:spLocks noGrp="1"/>
          </p:cNvSpPr>
          <p:nvPr>
            <p:ph type="title" hasCustomPrompt="1"/>
          </p:nvPr>
        </p:nvSpPr>
        <p:spPr>
          <a:xfrm>
            <a:off x="2374804" y="0"/>
            <a:ext cx="5075273" cy="633696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課後閱讀標題</a:t>
            </a:r>
          </a:p>
        </p:txBody>
      </p:sp>
      <p:sp>
        <p:nvSpPr>
          <p:cNvPr id="23" name="五邊形 22"/>
          <p:cNvSpPr/>
          <p:nvPr userDrawn="1"/>
        </p:nvSpPr>
        <p:spPr>
          <a:xfrm>
            <a:off x="0" y="0"/>
            <a:ext cx="2374804" cy="633600"/>
          </a:xfrm>
          <a:prstGeom prst="homePlate">
            <a:avLst/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課後閱讀</a:t>
            </a:r>
          </a:p>
        </p:txBody>
      </p:sp>
      <p:sp>
        <p:nvSpPr>
          <p:cNvPr id="28" name="文字方塊 27"/>
          <p:cNvSpPr txBox="1"/>
          <p:nvPr userDrawn="1"/>
        </p:nvSpPr>
        <p:spPr>
          <a:xfrm>
            <a:off x="1475656" y="867078"/>
            <a:ext cx="2232248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accent1"/>
                </a:solidFill>
              </a:rPr>
              <a:t>閱讀思考</a:t>
            </a:r>
          </a:p>
        </p:txBody>
      </p:sp>
      <p:sp>
        <p:nvSpPr>
          <p:cNvPr id="17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68000" y="1628800"/>
            <a:ext cx="8208000" cy="1620000"/>
          </a:xfrm>
          <a:ln w="57150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問題</a:t>
            </a:r>
          </a:p>
        </p:txBody>
      </p:sp>
      <p:grpSp>
        <p:nvGrpSpPr>
          <p:cNvPr id="12" name="群組 11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3" name="動作按鈕: 自訂 12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乘號 15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動作按鈕: 首頁 1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9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993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056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835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17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453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39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話公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文字版面配置區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7668000" y="116955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grpSp>
        <p:nvGrpSpPr>
          <p:cNvPr id="7" name="群組 6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9" name="動作按鈕: 自訂 8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乘號 11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動作按鈕: 首頁 13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3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825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470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044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585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843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570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439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997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5142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167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68000" y="1686953"/>
            <a:ext cx="8208000" cy="1620000"/>
          </a:xfrm>
          <a:ln w="57150">
            <a:solidFill>
              <a:schemeClr val="accent5"/>
            </a:solidFill>
            <a:prstDash val="solid"/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想一想</a:t>
            </a:r>
            <a:endParaRPr lang="en-US" altLang="zh-TW" dirty="0"/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1475656" y="930482"/>
            <a:ext cx="1656184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accent5"/>
                </a:solidFill>
              </a:rPr>
              <a:t>想一想</a:t>
            </a:r>
          </a:p>
        </p:txBody>
      </p:sp>
      <p:sp>
        <p:nvSpPr>
          <p:cNvPr id="19" name="Freeform 108">
            <a:extLst>
              <a:ext uri="{FF2B5EF4-FFF2-40B4-BE49-F238E27FC236}">
                <a16:creationId xmlns:a16="http://schemas.microsoft.com/office/drawing/2014/main" id="{7F9B0D1F-9E6C-496A-A918-1F76F8249181}"/>
              </a:ext>
            </a:extLst>
          </p:cNvPr>
          <p:cNvSpPr/>
          <p:nvPr userDrawn="1"/>
        </p:nvSpPr>
        <p:spPr>
          <a:xfrm>
            <a:off x="539552" y="804543"/>
            <a:ext cx="774501" cy="85582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23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468000" y="3501008"/>
            <a:ext cx="8208000" cy="3024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內文</a:t>
            </a:r>
          </a:p>
        </p:txBody>
      </p:sp>
      <p:grpSp>
        <p:nvGrpSpPr>
          <p:cNvPr id="12" name="群組 11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4" name="動作按鈕: 自訂 13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乘號 14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動作按鈕: 首頁 15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1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21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726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20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054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85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755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9" name="動作按鈕: 首頁 8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/>
              <a:t>頁碼</a:t>
            </a:r>
          </a:p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4621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79512" y="657212"/>
            <a:ext cx="7488832" cy="648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小標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/>
              <a:t>頁碼</a:t>
            </a:r>
          </a:p>
          <a:p>
            <a:pPr lvl="0"/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179388" y="1412875"/>
            <a:ext cx="8785225" cy="4968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84057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小幫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6" y="548680"/>
            <a:ext cx="862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7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8857" y="1482130"/>
            <a:ext cx="7921575" cy="501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小幫手內文</a:t>
            </a:r>
          </a:p>
        </p:txBody>
      </p:sp>
    </p:spTree>
    <p:extLst>
      <p:ext uri="{BB962C8B-B14F-4D97-AF65-F5344CB8AC3E}">
        <p14:creationId xmlns:p14="http://schemas.microsoft.com/office/powerpoint/2010/main" val="2851109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隨堂練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1" y="559696"/>
            <a:ext cx="8708154" cy="758954"/>
          </a:xfrm>
          <a:prstGeom prst="rect">
            <a:avLst/>
          </a:prstGeom>
        </p:spPr>
      </p:pic>
      <p:sp>
        <p:nvSpPr>
          <p:cNvPr id="10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8857" y="1269752"/>
            <a:ext cx="7921575" cy="5228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隨堂練習問題</a:t>
            </a:r>
          </a:p>
        </p:txBody>
      </p:sp>
    </p:spTree>
    <p:extLst>
      <p:ext uri="{BB962C8B-B14F-4D97-AF65-F5344CB8AC3E}">
        <p14:creationId xmlns:p14="http://schemas.microsoft.com/office/powerpoint/2010/main" val="235274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章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534110" y="3212976"/>
                </a:moveTo>
                <a:cubicBezTo>
                  <a:pt x="358155" y="3212976"/>
                  <a:pt x="215516" y="3355615"/>
                  <a:pt x="215516" y="3531570"/>
                </a:cubicBezTo>
                <a:lnTo>
                  <a:pt x="215516" y="6302171"/>
                </a:lnTo>
                <a:cubicBezTo>
                  <a:pt x="215516" y="6478126"/>
                  <a:pt x="358155" y="6620765"/>
                  <a:pt x="534110" y="6620765"/>
                </a:cubicBezTo>
                <a:lnTo>
                  <a:pt x="8609890" y="6620765"/>
                </a:lnTo>
                <a:cubicBezTo>
                  <a:pt x="8785845" y="6620765"/>
                  <a:pt x="8928484" y="6478126"/>
                  <a:pt x="8928484" y="6302171"/>
                </a:cubicBezTo>
                <a:lnTo>
                  <a:pt x="8928484" y="3531570"/>
                </a:lnTo>
                <a:cubicBezTo>
                  <a:pt x="8928484" y="3355615"/>
                  <a:pt x="8785845" y="3212976"/>
                  <a:pt x="8609890" y="3212976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570384"/>
            <a:ext cx="8352928" cy="919807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zh-TW" altLang="en-US" sz="4400" b="1" u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defRPr>
            </a:lvl1pPr>
            <a:lvl2pPr>
              <a:defRPr lang="zh-TW" altLang="en-US" sz="2000" b="1" dirty="0" smtClean="0">
                <a:latin typeface="Times New Roman" pitchFamily="18" charset="0"/>
                <a:ea typeface="新細明體" charset="-120"/>
              </a:defRPr>
            </a:lvl2pPr>
            <a:lvl3pPr>
              <a:defRPr lang="zh-TW" altLang="en-US" sz="2000" b="1" dirty="0" smtClean="0">
                <a:latin typeface="Times New Roman" pitchFamily="18" charset="0"/>
                <a:ea typeface="新細明體" charset="-120"/>
              </a:defRPr>
            </a:lvl3pPr>
            <a:lvl4pPr>
              <a:defRPr lang="zh-TW" altLang="en-US" b="1" dirty="0" smtClean="0">
                <a:latin typeface="Times New Roman" pitchFamily="18" charset="0"/>
                <a:ea typeface="新細明體" charset="-120"/>
              </a:defRPr>
            </a:lvl4pPr>
            <a:lvl5pPr>
              <a:defRPr lang="zh-TW" altLang="en-US" b="1" dirty="0">
                <a:latin typeface="Times New Roman" pitchFamily="18" charset="0"/>
                <a:ea typeface="新細明體" charset="-120"/>
              </a:defRPr>
            </a:lvl5pPr>
          </a:lstStyle>
          <a:p>
            <a:pPr lvl="0" fontAlgn="auto">
              <a:spcBef>
                <a:spcPct val="0"/>
              </a:spcBef>
              <a:spcAft>
                <a:spcPts val="0"/>
              </a:spcAft>
            </a:pPr>
            <a:r>
              <a:rPr lang="zh-TW" altLang="en-US" dirty="0"/>
              <a:t>章節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1506488"/>
            <a:ext cx="8352928" cy="91440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zh-TW" altLang="en-US" sz="4400" b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defRPr>
            </a:lvl1pPr>
            <a:lvl2pPr>
              <a:defRPr lang="zh-TW" altLang="en-US" sz="2000" b="1" smtClean="0">
                <a:latin typeface="Times New Roman" pitchFamily="18" charset="0"/>
                <a:ea typeface="新細明體" charset="-120"/>
              </a:defRPr>
            </a:lvl2pPr>
            <a:lvl3pPr>
              <a:defRPr lang="zh-TW" altLang="en-US" sz="2000" b="1" smtClean="0">
                <a:latin typeface="Times New Roman" pitchFamily="18" charset="0"/>
                <a:ea typeface="新細明體" charset="-120"/>
              </a:defRPr>
            </a:lvl3pPr>
            <a:lvl4pPr>
              <a:defRPr lang="zh-TW" altLang="en-US" b="1" smtClean="0">
                <a:latin typeface="Times New Roman" pitchFamily="18" charset="0"/>
                <a:ea typeface="新細明體" charset="-120"/>
              </a:defRPr>
            </a:lvl4pPr>
            <a:lvl5pPr>
              <a:defRPr lang="zh-TW" altLang="en-US" b="1">
                <a:latin typeface="Times New Roman" pitchFamily="18" charset="0"/>
                <a:ea typeface="新細明體" charset="-120"/>
              </a:defRPr>
            </a:lvl5pPr>
          </a:lstStyle>
          <a:p>
            <a:pPr lvl="0" fontAlgn="auto">
              <a:spcBef>
                <a:spcPct val="0"/>
              </a:spcBef>
              <a:spcAft>
                <a:spcPts val="0"/>
              </a:spcAft>
            </a:pPr>
            <a:r>
              <a:rPr lang="zh-TW" altLang="en-US" dirty="0"/>
              <a:t>章節名稱</a:t>
            </a:r>
          </a:p>
        </p:txBody>
      </p:sp>
      <p:grpSp>
        <p:nvGrpSpPr>
          <p:cNvPr id="6" name="群組 5"/>
          <p:cNvGrpSpPr/>
          <p:nvPr userDrawn="1"/>
        </p:nvGrpSpPr>
        <p:grpSpPr>
          <a:xfrm>
            <a:off x="467544" y="3429000"/>
            <a:ext cx="8208912" cy="2952328"/>
            <a:chOff x="467544" y="3429000"/>
            <a:chExt cx="8208912" cy="2952328"/>
          </a:xfrm>
        </p:grpSpPr>
        <p:sp>
          <p:nvSpPr>
            <p:cNvPr id="5" name="橢圓 4"/>
            <p:cNvSpPr/>
            <p:nvPr userDrawn="1"/>
          </p:nvSpPr>
          <p:spPr>
            <a:xfrm>
              <a:off x="467544" y="6165304"/>
              <a:ext cx="21602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8460432" y="6165304"/>
              <a:ext cx="21602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8460432" y="3429000"/>
              <a:ext cx="21602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467544" y="3429000"/>
              <a:ext cx="21602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971600" y="3962984"/>
            <a:ext cx="7200800" cy="1884360"/>
          </a:xfrm>
        </p:spPr>
        <p:txBody>
          <a:bodyPr>
            <a:noAutofit/>
          </a:bodyPr>
          <a:lstStyle>
            <a:lvl1pPr algn="ctr">
              <a:defRPr sz="48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zh-TW" altLang="en-US" dirty="0"/>
              <a:t>小節名稱</a:t>
            </a:r>
          </a:p>
        </p:txBody>
      </p:sp>
    </p:spTree>
    <p:extLst>
      <p:ext uri="{BB962C8B-B14F-4D97-AF65-F5344CB8AC3E}">
        <p14:creationId xmlns:p14="http://schemas.microsoft.com/office/powerpoint/2010/main" val="2376729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伴讀小書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5" y="549431"/>
            <a:ext cx="8638050" cy="719329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0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8857" y="1269752"/>
            <a:ext cx="7921575" cy="172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伴讀小書僮問題</a:t>
            </a:r>
          </a:p>
        </p:txBody>
      </p:sp>
      <p:sp>
        <p:nvSpPr>
          <p:cNvPr id="13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3068960"/>
            <a:ext cx="7936421" cy="324036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FF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伴讀小書僮答案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371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後閱讀_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0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611200" y="1052736"/>
            <a:ext cx="7921575" cy="6463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課後閱讀標題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2" hasCustomPrompt="1"/>
          </p:nvPr>
        </p:nvSpPr>
        <p:spPr>
          <a:xfrm>
            <a:off x="611987" y="1844674"/>
            <a:ext cx="7920000" cy="46533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zh-TW" altLang="en-US" dirty="0"/>
              <a:t>　　課後閱讀內文</a:t>
            </a:r>
          </a:p>
        </p:txBody>
      </p:sp>
    </p:spTree>
    <p:extLst>
      <p:ext uri="{BB962C8B-B14F-4D97-AF65-F5344CB8AC3E}">
        <p14:creationId xmlns:p14="http://schemas.microsoft.com/office/powerpoint/2010/main" val="252486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後閱讀_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quarter" idx="12" hasCustomPrompt="1"/>
          </p:nvPr>
        </p:nvSpPr>
        <p:spPr>
          <a:xfrm>
            <a:off x="611987" y="1035802"/>
            <a:ext cx="7920000" cy="5462198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zh-TW" altLang="en-US" dirty="0"/>
              <a:t>　　課後閱讀內文</a:t>
            </a: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</p:spTree>
    <p:extLst>
      <p:ext uri="{BB962C8B-B14F-4D97-AF65-F5344CB8AC3E}">
        <p14:creationId xmlns:p14="http://schemas.microsoft.com/office/powerpoint/2010/main" val="2607912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後閱讀_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7" name="圓角矩形 6"/>
          <p:cNvSpPr/>
          <p:nvPr userDrawn="1"/>
        </p:nvSpPr>
        <p:spPr bwMode="auto">
          <a:xfrm>
            <a:off x="467544" y="1609078"/>
            <a:ext cx="8208912" cy="1152128"/>
          </a:xfrm>
          <a:prstGeom prst="roundRect">
            <a:avLst>
              <a:gd name="adj" fmla="val 13509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圓角化同側角落矩形 9"/>
          <p:cNvSpPr/>
          <p:nvPr userDrawn="1"/>
        </p:nvSpPr>
        <p:spPr>
          <a:xfrm flipV="1">
            <a:off x="467544" y="1844824"/>
            <a:ext cx="8208912" cy="1512168"/>
          </a:xfrm>
          <a:prstGeom prst="round2SameRect">
            <a:avLst>
              <a:gd name="adj1" fmla="val 1024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6600"/>
                </a:solidFill>
              </a:ln>
              <a:ea typeface="微軟正黑體" panose="020B0604030504040204" pitchFamily="34" charset="-120"/>
            </a:endParaRPr>
          </a:p>
        </p:txBody>
      </p:sp>
      <p:sp>
        <p:nvSpPr>
          <p:cNvPr id="13" name="文字版面配置區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1917824"/>
            <a:ext cx="8064896" cy="12951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想一想問題</a:t>
            </a:r>
            <a:endParaRPr lang="en-US" altLang="zh-TW" dirty="0"/>
          </a:p>
        </p:txBody>
      </p:sp>
      <p:pic>
        <p:nvPicPr>
          <p:cNvPr id="14" name="Picture 2" descr="C:\Documents and Settings\HL\桌面\未命名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8" y="1081016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 userDrawn="1"/>
        </p:nvSpPr>
        <p:spPr>
          <a:xfrm>
            <a:off x="1245984" y="110890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15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3429000"/>
            <a:ext cx="8064896" cy="28803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FF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想一想答案</a:t>
            </a:r>
            <a:endParaRPr lang="en-US" altLang="zh-TW" dirty="0"/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0" y="65102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</a:rPr>
              <a:t>參考資料：</a:t>
            </a:r>
          </a:p>
        </p:txBody>
      </p:sp>
      <p:sp>
        <p:nvSpPr>
          <p:cNvPr id="17" name="文字版面配置區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74977" y="6510218"/>
            <a:ext cx="7020996" cy="347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="1" u="sng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需設超連結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51763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218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91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6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790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475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05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2" hasCustomPrompt="1"/>
          </p:nvPr>
        </p:nvSpPr>
        <p:spPr>
          <a:xfrm>
            <a:off x="395536" y="801228"/>
            <a:ext cx="8352928" cy="6480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None/>
              <a:defRPr lang="zh-TW" altLang="en-US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indent="0">
              <a:lnSpc>
                <a:spcPct val="110000"/>
              </a:lnSpc>
            </a:pPr>
            <a:r>
              <a:rPr lang="zh-TW" altLang="en-US" dirty="0"/>
              <a:t>小標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10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395536" y="1628800"/>
            <a:ext cx="8352928" cy="4896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內文</a:t>
            </a:r>
          </a:p>
        </p:txBody>
      </p:sp>
      <p:grpSp>
        <p:nvGrpSpPr>
          <p:cNvPr id="12" name="群組 11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4" name="動作按鈕: 自訂 13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乘號 16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動作按鈕: 首頁 1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37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897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021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608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733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582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小幫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6" y="548680"/>
            <a:ext cx="862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7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8857" y="1482130"/>
            <a:ext cx="7921575" cy="501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小幫手內文</a:t>
            </a:r>
          </a:p>
        </p:txBody>
      </p:sp>
    </p:spTree>
    <p:extLst>
      <p:ext uri="{BB962C8B-B14F-4D97-AF65-F5344CB8AC3E}">
        <p14:creationId xmlns:p14="http://schemas.microsoft.com/office/powerpoint/2010/main" val="4043631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79512" y="657212"/>
            <a:ext cx="7488832" cy="648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小標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/>
              <a:t>頁碼</a:t>
            </a:r>
          </a:p>
          <a:p>
            <a:pPr lvl="0"/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179388" y="1412875"/>
            <a:ext cx="8785225" cy="4968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200" b="1">
                <a:ea typeface="微軟正黑體" panose="020B0604030504040204" pitchFamily="34" charset="-120"/>
              </a:defRPr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87622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隨堂練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116632"/>
            <a:ext cx="7488832" cy="396000"/>
          </a:xfrm>
        </p:spPr>
        <p:txBody>
          <a:bodyPr>
            <a:normAutofit/>
          </a:bodyPr>
          <a:lstStyle>
            <a:lvl1pPr algn="l">
              <a:defRPr sz="2000" b="1"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1" y="559696"/>
            <a:ext cx="8708154" cy="758954"/>
          </a:xfrm>
          <a:prstGeom prst="rect">
            <a:avLst/>
          </a:prstGeom>
        </p:spPr>
      </p:pic>
      <p:sp>
        <p:nvSpPr>
          <p:cNvPr id="10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8857" y="1269752"/>
            <a:ext cx="7921575" cy="5228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隨堂練習問題</a:t>
            </a:r>
          </a:p>
        </p:txBody>
      </p:sp>
    </p:spTree>
    <p:extLst>
      <p:ext uri="{BB962C8B-B14F-4D97-AF65-F5344CB8AC3E}">
        <p14:creationId xmlns:p14="http://schemas.microsoft.com/office/powerpoint/2010/main" val="1587050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後閱讀_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0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611200" y="1052736"/>
            <a:ext cx="7921575" cy="6463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課後閱讀標題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2" hasCustomPrompt="1"/>
          </p:nvPr>
        </p:nvSpPr>
        <p:spPr>
          <a:xfrm>
            <a:off x="611987" y="1844674"/>
            <a:ext cx="7920000" cy="4653325"/>
          </a:xfrm>
        </p:spPr>
        <p:txBody>
          <a:bodyPr/>
          <a:lstStyle>
            <a:lvl1pPr marL="0" indent="0">
              <a:buNone/>
              <a:defRPr b="1"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　　課後閱讀內文</a:t>
            </a:r>
          </a:p>
        </p:txBody>
      </p:sp>
    </p:spTree>
    <p:extLst>
      <p:ext uri="{BB962C8B-B14F-4D97-AF65-F5344CB8AC3E}">
        <p14:creationId xmlns:p14="http://schemas.microsoft.com/office/powerpoint/2010/main" val="2285551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後閱讀_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quarter" idx="12" hasCustomPrompt="1"/>
          </p:nvPr>
        </p:nvSpPr>
        <p:spPr>
          <a:xfrm>
            <a:off x="611987" y="1035802"/>
            <a:ext cx="7920000" cy="5462198"/>
          </a:xfrm>
        </p:spPr>
        <p:txBody>
          <a:bodyPr/>
          <a:lstStyle>
            <a:lvl1pPr marL="0" indent="0">
              <a:buNone/>
              <a:defRPr b="1"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　　課後閱讀內文</a:t>
            </a: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</p:spTree>
    <p:extLst>
      <p:ext uri="{BB962C8B-B14F-4D97-AF65-F5344CB8AC3E}">
        <p14:creationId xmlns:p14="http://schemas.microsoft.com/office/powerpoint/2010/main" val="238829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幫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8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15" name="Parallelogram 15">
            <a:extLst>
              <a:ext uri="{FF2B5EF4-FFF2-40B4-BE49-F238E27FC236}">
                <a16:creationId xmlns:a16="http://schemas.microsoft.com/office/drawing/2014/main" id="{888C8DC8-66C7-4A09-A588-41DC265FE9C0}"/>
              </a:ext>
            </a:extLst>
          </p:cNvPr>
          <p:cNvSpPr/>
          <p:nvPr userDrawn="1"/>
        </p:nvSpPr>
        <p:spPr>
          <a:xfrm rot="16200000">
            <a:off x="495859" y="764966"/>
            <a:ext cx="792000" cy="934984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1475656" y="930483"/>
            <a:ext cx="1656184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accent4"/>
                </a:solidFill>
              </a:rPr>
              <a:t>小幫手</a:t>
            </a:r>
          </a:p>
        </p:txBody>
      </p:sp>
      <p:sp>
        <p:nvSpPr>
          <p:cNvPr id="2" name="直角三角形 1"/>
          <p:cNvSpPr/>
          <p:nvPr userDrawn="1"/>
        </p:nvSpPr>
        <p:spPr>
          <a:xfrm rot="16200000">
            <a:off x="7596000" y="5373336"/>
            <a:ext cx="1080000" cy="1080000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直角三角形 15"/>
          <p:cNvSpPr/>
          <p:nvPr userDrawn="1"/>
        </p:nvSpPr>
        <p:spPr>
          <a:xfrm rot="5400000">
            <a:off x="468000" y="1701008"/>
            <a:ext cx="1080000" cy="1080000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68000" y="1701008"/>
            <a:ext cx="8208000" cy="4752328"/>
          </a:xfrm>
          <a:ln w="57150">
            <a:solidFill>
              <a:schemeClr val="accent4"/>
            </a:solidFill>
            <a:prstDash val="solid"/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360000" tIns="360000" rIns="360000" bIns="36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小幫手</a:t>
            </a:r>
          </a:p>
        </p:txBody>
      </p:sp>
      <p:grpSp>
        <p:nvGrpSpPr>
          <p:cNvPr id="19" name="群組 18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20" name="動作按鈕: 自訂 19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乘號 20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動作按鈕: 首頁 21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86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後閱讀_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7" name="圓角矩形 6"/>
          <p:cNvSpPr/>
          <p:nvPr userDrawn="1"/>
        </p:nvSpPr>
        <p:spPr bwMode="auto">
          <a:xfrm>
            <a:off x="467544" y="1609078"/>
            <a:ext cx="8208912" cy="1152128"/>
          </a:xfrm>
          <a:prstGeom prst="roundRect">
            <a:avLst>
              <a:gd name="adj" fmla="val 13509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圓角化同側角落矩形 9"/>
          <p:cNvSpPr/>
          <p:nvPr userDrawn="1"/>
        </p:nvSpPr>
        <p:spPr>
          <a:xfrm flipV="1">
            <a:off x="467544" y="1844824"/>
            <a:ext cx="8208912" cy="1512168"/>
          </a:xfrm>
          <a:prstGeom prst="round2SameRect">
            <a:avLst>
              <a:gd name="adj1" fmla="val 1024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6600"/>
                </a:solidFill>
              </a:ln>
              <a:ea typeface="微軟正黑體" panose="020B0604030504040204" pitchFamily="34" charset="-120"/>
            </a:endParaRPr>
          </a:p>
        </p:txBody>
      </p:sp>
      <p:sp>
        <p:nvSpPr>
          <p:cNvPr id="13" name="文字版面配置區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1917824"/>
            <a:ext cx="8064896" cy="12951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想一想問題</a:t>
            </a:r>
            <a:endParaRPr lang="en-US" altLang="zh-TW" dirty="0"/>
          </a:p>
        </p:txBody>
      </p:sp>
      <p:pic>
        <p:nvPicPr>
          <p:cNvPr id="14" name="Picture 2" descr="C:\Documents and Settings\HL\桌面\未命名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8" y="1081016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 userDrawn="1"/>
        </p:nvSpPr>
        <p:spPr>
          <a:xfrm>
            <a:off x="1245984" y="110890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15" name="文字版面配置區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3429000"/>
            <a:ext cx="8064896" cy="28803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FF0000"/>
                </a:solidFill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想一想答案</a:t>
            </a:r>
            <a:endParaRPr lang="en-US" altLang="zh-TW" dirty="0"/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0" y="65102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</a:rPr>
              <a:t>參考資料：</a:t>
            </a:r>
          </a:p>
        </p:txBody>
      </p:sp>
      <p:sp>
        <p:nvSpPr>
          <p:cNvPr id="17" name="文字版面配置區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74977" y="6510218"/>
            <a:ext cx="7020996" cy="347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="1" u="sng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需設超連結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99131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章節課程結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動作按鈕: 首頁 5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627784" y="315208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rPr>
              <a:t>本章節課程結束</a:t>
            </a:r>
          </a:p>
        </p:txBody>
      </p:sp>
    </p:spTree>
    <p:extLst>
      <p:ext uri="{BB962C8B-B14F-4D97-AF65-F5344CB8AC3E}">
        <p14:creationId xmlns:p14="http://schemas.microsoft.com/office/powerpoint/2010/main" val="11623380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7740352" y="59501"/>
            <a:ext cx="14036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9" name="動作按鈕: 首頁 8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32440" y="65832"/>
            <a:ext cx="588620" cy="360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/>
              <a:t>頁碼</a:t>
            </a:r>
          </a:p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9944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23384-782D-4B89-9F9E-C4C680BA5049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E804D-D6DB-4809-9BCC-A131D268A9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697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2213-970D-4D51-AFA4-8BA21CF8670B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729A8-63DA-4586-9C36-8DA115D74F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59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D7FEF-3C6A-4F71-B752-38D7B57BA82B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25BB-AABC-47B2-8581-62B27BCFFF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2198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989E-2B74-4E7B-861A-D8E36529E16A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41AE4-CBD0-407F-B2AB-BBD2EB45BAE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40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C20BF-0457-4698-936C-D1C5ABE3AE80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F6FD-669A-489C-A9C6-021DFDF28A7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569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2952-8EC2-4BDE-9384-9B596A0046AB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B0C86-44EB-4065-AC89-C267130671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3900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4E783-8F3D-4661-8024-328A22B45865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F0D53-DB28-4158-B3E1-015F176537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52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動動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4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68000" y="1707418"/>
            <a:ext cx="8208000" cy="1620000"/>
          </a:xfrm>
          <a:prstGeom prst="roundRect">
            <a:avLst/>
          </a:prstGeom>
          <a:ln w="57150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wrap="square"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動動腦</a:t>
            </a:r>
          </a:p>
        </p:txBody>
      </p:sp>
      <p:sp>
        <p:nvSpPr>
          <p:cNvPr id="19" name="Rounded Rectangle 51">
            <a:extLst>
              <a:ext uri="{FF2B5EF4-FFF2-40B4-BE49-F238E27FC236}">
                <a16:creationId xmlns:a16="http://schemas.microsoft.com/office/drawing/2014/main" id="{A432C0FD-F3F3-423A-8AAD-BF5F8FDD4CFF}"/>
              </a:ext>
            </a:extLst>
          </p:cNvPr>
          <p:cNvSpPr/>
          <p:nvPr userDrawn="1"/>
        </p:nvSpPr>
        <p:spPr>
          <a:xfrm rot="16200000" flipH="1">
            <a:off x="526506" y="764993"/>
            <a:ext cx="903449" cy="85083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1475656" y="930483"/>
            <a:ext cx="252028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accent2"/>
                </a:solidFill>
              </a:rPr>
              <a:t>動動腦</a:t>
            </a:r>
          </a:p>
        </p:txBody>
      </p:sp>
      <p:sp>
        <p:nvSpPr>
          <p:cNvPr id="15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468000" y="3501008"/>
            <a:ext cx="8208000" cy="3024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內文</a:t>
            </a:r>
          </a:p>
        </p:txBody>
      </p:sp>
      <p:grpSp>
        <p:nvGrpSpPr>
          <p:cNvPr id="16" name="群組 15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7" name="動作按鈕: 自訂 16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乘號 19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動作按鈕: 首頁 20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23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36EA1-4001-4E71-88A6-7B9A8E77E2B8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046A7-E186-4CB6-89E8-A84082DD1B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8103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065F3-D4BD-4DB3-8FAD-6456A49BE566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7B9F-EE93-4362-B0DB-3DCBB03397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21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F83A-2BD5-4092-B000-428D31F72257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9A0FF-E1C5-458D-BFAF-7511078276E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7366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0CDC-5289-476A-90AD-B7AEAD348AE8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5A6F7-AFD3-4382-87D2-4E6D3250AB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95050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24400" y="1371600"/>
            <a:ext cx="7019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dirty="0"/>
          </a:p>
        </p:txBody>
      </p:sp>
      <p:sp>
        <p:nvSpPr>
          <p:cNvPr id="10" name="矩形 9"/>
          <p:cNvSpPr/>
          <p:nvPr/>
        </p:nvSpPr>
        <p:spPr>
          <a:xfrm>
            <a:off x="2124400" y="4462272"/>
            <a:ext cx="7019600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 bwMode="black">
          <a:xfrm>
            <a:off x="2381399" y="1943842"/>
            <a:ext cx="6375047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381399" y="4538660"/>
            <a:ext cx="6375047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1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8B6B7473-3841-4310-A92D-45F4234A4D99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12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zh-TW" altLang="en-US" dirty="0"/>
          </a:p>
        </p:txBody>
      </p:sp>
      <p:sp>
        <p:nvSpPr>
          <p:cNvPr id="13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60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77D3FD-330B-4CB0-A3EC-FEEB68936716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05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26614" y="-20637"/>
            <a:ext cx="54864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dirty="0"/>
          </a:p>
        </p:txBody>
      </p:sp>
      <p:sp>
        <p:nvSpPr>
          <p:cNvPr id="9" name="矩形 8"/>
          <p:cNvSpPr/>
          <p:nvPr/>
        </p:nvSpPr>
        <p:spPr>
          <a:xfrm>
            <a:off x="2626614" y="4462272"/>
            <a:ext cx="54864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">
          <a:xfrm>
            <a:off x="2878511" y="658347"/>
            <a:ext cx="4948098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750" b="1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878511" y="4589464"/>
            <a:ext cx="4948099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24CB66F-0E05-4060-91FE-0E267F1F994D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39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960120" y="2194560"/>
            <a:ext cx="3367278" cy="3986784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811526" y="2194560"/>
            <a:ext cx="3370068" cy="3986784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5970C7-53D0-4037-A35C-F4391F0487AD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23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960120" y="1828457"/>
            <a:ext cx="3367278" cy="830695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960120" y="2743195"/>
            <a:ext cx="3367278" cy="3433769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4814316" y="1828457"/>
            <a:ext cx="3367278" cy="830695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4814316" y="2743195"/>
            <a:ext cx="3367278" cy="3433769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5BBE3D-E4A3-4F8C-BCBA-ACD3DFFAB02B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329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FB8FB9-2B89-4156-AF6D-5A83D34667E5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340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實作與練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2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Round Same Side Corner Rectangle 6">
            <a:extLst>
              <a:ext uri="{FF2B5EF4-FFF2-40B4-BE49-F238E27FC236}">
                <a16:creationId xmlns:a16="http://schemas.microsoft.com/office/drawing/2014/main" id="{A849DBAD-8446-4046-9FC1-A97CDD5DDFAB}"/>
              </a:ext>
            </a:extLst>
          </p:cNvPr>
          <p:cNvSpPr/>
          <p:nvPr userDrawn="1"/>
        </p:nvSpPr>
        <p:spPr>
          <a:xfrm rot="2700000">
            <a:off x="787397" y="673563"/>
            <a:ext cx="278811" cy="1117787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1475656" y="930482"/>
            <a:ext cx="252028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accent6"/>
                </a:solidFill>
              </a:rPr>
              <a:t>實作與練習</a:t>
            </a:r>
          </a:p>
        </p:txBody>
      </p:sp>
      <p:sp>
        <p:nvSpPr>
          <p:cNvPr id="11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68000" y="1726229"/>
            <a:ext cx="8208000" cy="1620000"/>
          </a:xfrm>
          <a:ln w="57150">
            <a:solidFill>
              <a:schemeClr val="accent6"/>
            </a:solidFill>
            <a:prstDash val="solid"/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實作與練習</a:t>
            </a:r>
          </a:p>
        </p:txBody>
      </p:sp>
      <p:sp>
        <p:nvSpPr>
          <p:cNvPr id="15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468000" y="3573016"/>
            <a:ext cx="8208000" cy="29523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內文</a:t>
            </a:r>
          </a:p>
        </p:txBody>
      </p:sp>
      <p:grpSp>
        <p:nvGrpSpPr>
          <p:cNvPr id="16" name="群組 15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8" name="動作按鈕: 自訂 17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乘號 19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動作按鈕: 首頁 20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878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F16C17-67FC-4A0E-9E68-FB4A6B56BE55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331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225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968863" y="2465295"/>
            <a:ext cx="2876156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125"/>
              </a:spcBef>
              <a:buNone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4139173" y="2465295"/>
            <a:ext cx="3880878" cy="3711669"/>
          </a:xfrm>
        </p:spPr>
        <p:txBody>
          <a:bodyPr rtlCol="0"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19DB72-BD3B-4B47-903B-355F9C602C04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087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225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68864" y="2465294"/>
            <a:ext cx="2876156" cy="3711669"/>
          </a:xfrm>
        </p:spPr>
        <p:txBody>
          <a:bodyPr rtlCol="0">
            <a:normAutofit/>
          </a:bodyPr>
          <a:lstStyle>
            <a:lvl1pPr marL="0" indent="0">
              <a:buNone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4139173" y="1828456"/>
            <a:ext cx="4042421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046D29-3F99-44FB-BAC5-ACDB7052D95D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209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DA54F-09DA-40C7-94BF-F70C65D47277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5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5400000">
            <a:off x="5343503" y="3384990"/>
            <a:ext cx="6858000" cy="89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4785352" y="2914977"/>
            <a:ext cx="6857433" cy="1028615"/>
          </a:xfrm>
          <a:prstGeom prst="rect">
            <a:avLst/>
          </a:prstGeom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99761" y="462249"/>
            <a:ext cx="1028165" cy="5714714"/>
          </a:xfrm>
        </p:spPr>
        <p:txBody>
          <a:bodyPr vert="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283649" y="462249"/>
            <a:ext cx="7269816" cy="5714714"/>
          </a:xfrm>
        </p:spPr>
        <p:txBody>
          <a:bodyPr vert="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283650" y="6356351"/>
            <a:ext cx="1478960" cy="365125"/>
          </a:xfrm>
        </p:spPr>
        <p:txBody>
          <a:bodyPr rtlCol="0"/>
          <a:lstStyle/>
          <a:p>
            <a:pPr rtl="0"/>
            <a:fld id="{D54919F1-24D0-4E1A-AA72-938259D33249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1786780" y="6356351"/>
            <a:ext cx="4265840" cy="365125"/>
          </a:xfrm>
        </p:spPr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6076792" y="6356351"/>
            <a:ext cx="1476674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16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7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413803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836476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242791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1"/>
            <a:ext cx="762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橢圓 8"/>
          <p:cNvSpPr/>
          <p:nvPr/>
        </p:nvSpPr>
        <p:spPr>
          <a:xfrm>
            <a:off x="2408064" y="2745871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856098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6231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4522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生活小提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634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4" name="橢圓 13"/>
          <p:cNvSpPr/>
          <p:nvPr userDrawn="1"/>
        </p:nvSpPr>
        <p:spPr>
          <a:xfrm>
            <a:off x="7450077" y="116955"/>
            <a:ext cx="1693923" cy="400110"/>
          </a:xfrm>
          <a:custGeom>
            <a:avLst/>
            <a:gdLst/>
            <a:ahLst/>
            <a:cxnLst/>
            <a:rect l="l" t="t" r="r" b="b"/>
            <a:pathLst>
              <a:path w="1693923" h="400110">
                <a:moveTo>
                  <a:pt x="359437" y="0"/>
                </a:moveTo>
                <a:lnTo>
                  <a:pt x="1693923" y="0"/>
                </a:lnTo>
                <a:lnTo>
                  <a:pt x="1693923" y="400110"/>
                </a:lnTo>
                <a:lnTo>
                  <a:pt x="359437" y="400110"/>
                </a:lnTo>
                <a:lnTo>
                  <a:pt x="359437" y="395874"/>
                </a:lnTo>
                <a:cubicBezTo>
                  <a:pt x="347856" y="397657"/>
                  <a:pt x="336022" y="398055"/>
                  <a:pt x="324036" y="398055"/>
                </a:cubicBezTo>
                <a:cubicBezTo>
                  <a:pt x="145076" y="398055"/>
                  <a:pt x="0" y="309407"/>
                  <a:pt x="0" y="200055"/>
                </a:cubicBezTo>
                <a:cubicBezTo>
                  <a:pt x="0" y="90703"/>
                  <a:pt x="145076" y="2055"/>
                  <a:pt x="324036" y="2055"/>
                </a:cubicBezTo>
                <a:lnTo>
                  <a:pt x="359437" y="4236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E94F3D8A-473A-422A-996C-08295542E359}"/>
              </a:ext>
            </a:extLst>
          </p:cNvPr>
          <p:cNvSpPr/>
          <p:nvPr userDrawn="1"/>
        </p:nvSpPr>
        <p:spPr>
          <a:xfrm flipH="1">
            <a:off x="552813" y="878836"/>
            <a:ext cx="857326" cy="70724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7010"/>
            <a:ext cx="684000" cy="36000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668000" y="116793"/>
            <a:ext cx="147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100000"/>
              </a:spcBef>
            </a:pP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課本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  <a:ea typeface="+mn-ea"/>
              </a:rPr>
              <a:t>P.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0"/>
            <a:ext cx="7488832" cy="63369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章節</a:t>
            </a:r>
            <a:r>
              <a:rPr lang="en-US" altLang="zh-TW" dirty="0"/>
              <a:t>	</a:t>
            </a:r>
            <a:r>
              <a:rPr lang="zh-TW" altLang="en-US" dirty="0"/>
              <a:t>章節名</a:t>
            </a: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1475656" y="930483"/>
            <a:ext cx="252028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>
                <a:solidFill>
                  <a:schemeClr val="accent3"/>
                </a:solidFill>
              </a:rPr>
              <a:t>生活小提問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68000" y="1700807"/>
            <a:ext cx="8208000" cy="1620000"/>
          </a:xfrm>
          <a:prstGeom prst="roundRect">
            <a:avLst/>
          </a:prstGeom>
          <a:ln w="57150">
            <a:headEnd type="oval" w="med" len="med"/>
            <a:tailEnd type="oval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生活小提問</a:t>
            </a:r>
          </a:p>
        </p:txBody>
      </p:sp>
      <p:sp>
        <p:nvSpPr>
          <p:cNvPr id="15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468000" y="3573016"/>
            <a:ext cx="8208000" cy="29523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內文</a:t>
            </a:r>
          </a:p>
        </p:txBody>
      </p:sp>
      <p:grpSp>
        <p:nvGrpSpPr>
          <p:cNvPr id="16" name="群組 15"/>
          <p:cNvGrpSpPr>
            <a:grpSpLocks noChangeAspect="1"/>
          </p:cNvGrpSpPr>
          <p:nvPr userDrawn="1"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7" name="動作按鈕: 自訂 16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乘號 19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動作按鈕: 首頁 20">
            <a:hlinkClick r:id="" action="ppaction://hlinkshowjump?jump=firstslide" highlightClick="1"/>
          </p:cNvPr>
          <p:cNvSpPr>
            <a:spLocks noChangeAspect="1"/>
          </p:cNvSpPr>
          <p:nvPr userDrawn="1"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78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09861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1367455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7"/>
            <a:ext cx="381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5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648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2"/>
            <a:ext cx="6858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05596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58891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9/14/2021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00875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2732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170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3793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62372" y="209805"/>
            <a:ext cx="8219256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1610"/>
            <a:ext cx="82296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70101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2" r:id="rId3"/>
    <p:sldLayoutId id="2147483694" r:id="rId4"/>
    <p:sldLayoutId id="2147483679" r:id="rId5"/>
    <p:sldLayoutId id="2147483680" r:id="rId6"/>
    <p:sldLayoutId id="2147483691" r:id="rId7"/>
    <p:sldLayoutId id="2147483681" r:id="rId8"/>
    <p:sldLayoutId id="2147483695" r:id="rId9"/>
    <p:sldLayoutId id="2147483698" r:id="rId10"/>
    <p:sldLayoutId id="2147483687" r:id="rId11"/>
    <p:sldLayoutId id="2147483696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ysClr val="windowText" lastClr="000000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buFont typeface="Wingdings" panose="05000000000000000000" pitchFamily="2" charset="2"/>
        <a:buChar char="l"/>
        <a:defRPr sz="3200" b="1" kern="1200">
          <a:solidFill>
            <a:sysClr val="windowText" lastClr="000000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buFont typeface="Calibri" panose="020F0502020204030204" pitchFamily="34" charset="0"/>
        <a:buChar char="—"/>
        <a:defRPr sz="3200" b="1" kern="1200">
          <a:solidFill>
            <a:sysClr val="windowText" lastClr="000000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buFont typeface="Calibri" panose="020F0502020204030204" pitchFamily="34" charset="0"/>
        <a:buChar char="•"/>
        <a:defRPr sz="3200" b="1" kern="1200">
          <a:solidFill>
            <a:sysClr val="windowText" lastClr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000" b="1" kern="1200">
          <a:solidFill>
            <a:sysClr val="windowText" lastClr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2000" b="1" kern="1200">
          <a:solidFill>
            <a:sysClr val="windowText" lastClr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DD5BB-D922-4411-A57B-5C1C38B099A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BA14-ED53-4A93-98AD-3063AC639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6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CAE57-B572-4420-A463-708E1A3D4081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272D8-3700-4627-A4DB-240EA29D9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42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4C6D1-206E-479F-9869-148B5D27E69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7B24D-04CE-4928-AD83-8DD83B421F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28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1AE66FB-1A34-43B6-9619-8E120E44BE3F}" type="datetimeFigureOut">
              <a:rPr lang="zh-TW" altLang="en-US"/>
              <a:pPr>
                <a:defRPr/>
              </a:pPr>
              <a:t>2021/9/14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AB3AD77-6D69-48E0-BDB3-42F394EC11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25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47472"/>
            <a:ext cx="9141714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1"/>
            <a:ext cx="9141714" cy="1371257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 bwMode="black">
          <a:xfrm>
            <a:off x="960120" y="466344"/>
            <a:ext cx="7221474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960120" y="2190749"/>
            <a:ext cx="7221474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  <a:p>
            <a:pPr lvl="5" rtl="0"/>
            <a:r>
              <a:rPr lang="zh-TW" altLang="en-US" dirty="0"/>
              <a:t>第六</a:t>
            </a:r>
          </a:p>
          <a:p>
            <a:pPr lvl="6" rtl="0"/>
            <a:r>
              <a:rPr lang="zh-TW" altLang="en-US" dirty="0"/>
              <a:t>第七</a:t>
            </a:r>
          </a:p>
          <a:p>
            <a:pPr lvl="7" rtl="0"/>
            <a:r>
              <a:rPr lang="zh-TW" altLang="en-US" dirty="0"/>
              <a:t>第八</a:t>
            </a:r>
          </a:p>
          <a:p>
            <a:pPr lvl="8" rtl="0"/>
            <a:r>
              <a:rPr lang="zh-TW" altLang="en-US" dirty="0"/>
              <a:t>第九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960121" y="6356351"/>
            <a:ext cx="1478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0AF6FD2-978B-430C-B5B2-ECD530D5B54F}" type="datetime1">
              <a:rPr lang="zh-TW" altLang="en-US" smtClean="0"/>
              <a:t>2021/9/14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439080" y="6356351"/>
            <a:ext cx="426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6704920" y="6356351"/>
            <a:ext cx="147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D266BE7-899D-4075-917F-DBDE33B6B69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707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250" kern="1200">
          <a:solidFill>
            <a:schemeClr val="bg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1125"/>
        </a:spcBef>
        <a:buFont typeface="Wingdings" panose="05000000000000000000" pitchFamily="2" charset="2"/>
        <a:buChar char="§"/>
        <a:defRPr sz="16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22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22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1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橢圓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甜甜圈 10"/>
          <p:cNvSpPr/>
          <p:nvPr/>
        </p:nvSpPr>
        <p:spPr>
          <a:xfrm rot="2315675">
            <a:off x="182883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矩形 11"/>
          <p:cNvSpPr/>
          <p:nvPr/>
        </p:nvSpPr>
        <p:spPr>
          <a:xfrm>
            <a:off x="1012875" y="-54"/>
            <a:ext cx="813112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9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49"/>
            <a:ext cx="21336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9/14/2021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49"/>
            <a:ext cx="28956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49"/>
            <a:ext cx="4572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2047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FB40230-DE21-4A30-8C01-FA613839ED8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3CC64AF-917B-48E9-9CB5-FFEDC09BA45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1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學習方法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/>
              <a:t>閱讀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章節標題</a:t>
            </a:r>
            <a:r>
              <a:rPr lang="zh-TW" altLang="en-US" dirty="0"/>
              <a:t>，你覺得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關鍵字</a:t>
            </a:r>
            <a:r>
              <a:rPr lang="zh-TW" altLang="en-US" dirty="0"/>
              <a:t>是什麼</a:t>
            </a:r>
            <a:r>
              <a:rPr lang="en-US" altLang="zh-TW" dirty="0"/>
              <a:t>?</a:t>
            </a:r>
          </a:p>
          <a:p>
            <a:pPr eaLnBrk="1" hangingPunct="1">
              <a:defRPr/>
            </a:pPr>
            <a:r>
              <a:rPr lang="en-US" altLang="zh-TW" dirty="0">
                <a:latin typeface="新細明體"/>
              </a:rPr>
              <a:t>「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學習課題</a:t>
            </a:r>
            <a:r>
              <a:rPr lang="zh-TW" altLang="en-US" b="1" dirty="0">
                <a:latin typeface="新細明體"/>
              </a:rPr>
              <a:t>」</a:t>
            </a:r>
            <a:r>
              <a:rPr lang="zh-TW" altLang="en-US" dirty="0">
                <a:latin typeface="新細明體"/>
              </a:rPr>
              <a:t>會學到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幾個重點</a:t>
            </a:r>
            <a:r>
              <a:rPr lang="en-US" altLang="zh-TW" dirty="0">
                <a:latin typeface="新細明體"/>
              </a:rPr>
              <a:t>?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  <a:p>
            <a:pPr eaLnBrk="1" hangingPunct="1">
              <a:defRPr/>
            </a:pPr>
            <a:r>
              <a:rPr lang="zh-TW" altLang="en-US" dirty="0"/>
              <a:t>看到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分號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zh-TW" altLang="en-US" dirty="0"/>
              <a:t>、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句號。</a:t>
            </a:r>
            <a:r>
              <a:rPr lang="zh-TW" altLang="en-US" dirty="0">
                <a:solidFill>
                  <a:srgbClr val="00B0F0"/>
                </a:solidFill>
              </a:rPr>
              <a:t>畫斜線</a:t>
            </a:r>
            <a:endParaRPr lang="en-US" altLang="zh-TW" dirty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zh-TW" altLang="en-US" dirty="0"/>
              <a:t>找到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自己看不懂的字詞</a:t>
            </a:r>
            <a:r>
              <a:rPr lang="zh-TW" altLang="en-US" dirty="0"/>
              <a:t>用鉛筆畫圈</a:t>
            </a:r>
            <a:endParaRPr lang="en-US" altLang="zh-TW" dirty="0"/>
          </a:p>
          <a:p>
            <a:pPr eaLnBrk="1" hangingPunct="1">
              <a:defRPr/>
            </a:pPr>
            <a:r>
              <a:rPr lang="zh-TW" altLang="en-US" dirty="0"/>
              <a:t>認識</a:t>
            </a:r>
            <a:r>
              <a:rPr lang="zh-TW" altLang="en-US" dirty="0">
                <a:solidFill>
                  <a:srgbClr val="00B050"/>
                </a:solidFill>
              </a:rPr>
              <a:t>邏輯字詞</a:t>
            </a:r>
            <a:r>
              <a:rPr lang="zh-TW" altLang="en-US" dirty="0"/>
              <a:t>所代表的意思</a:t>
            </a:r>
            <a:endParaRPr lang="en-US" altLang="zh-TW" dirty="0"/>
          </a:p>
          <a:p>
            <a:pPr eaLnBrk="1" hangingPunct="1">
              <a:defRPr/>
            </a:pPr>
            <a:r>
              <a:rPr lang="zh-TW" altLang="zh-TW" dirty="0"/>
              <a:t>課文中找到</a:t>
            </a:r>
            <a:r>
              <a:rPr lang="zh-TW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重要字詞</a:t>
            </a:r>
            <a:r>
              <a:rPr lang="en-US" altLang="zh-TW" dirty="0"/>
              <a:t>(</a:t>
            </a:r>
            <a:r>
              <a:rPr lang="zh-TW" altLang="zh-TW" dirty="0"/>
              <a:t>引號內的字、有顏色的字或加粗的字</a:t>
            </a:r>
            <a:r>
              <a:rPr lang="en-US" altLang="zh-TW" dirty="0"/>
              <a:t>)</a:t>
            </a:r>
            <a:r>
              <a:rPr lang="zh-TW" altLang="zh-TW" dirty="0"/>
              <a:t>，用螢光筆或紅筆圈起來</a:t>
            </a:r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F06A6B7-B047-4C44-B7B8-8FEDD403F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122832D-ED8A-4DCB-8351-B07E2594A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712077"/>
            <a:ext cx="8352928" cy="90054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想一想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0BBE5110-988C-47A8-9F11-9BAD2C5D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F10BA66-455C-4908-B2A4-6C0021BD4E1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zh-TW" altLang="en-US" dirty="0"/>
              <a:t>說出長城興建的目的與影響</a:t>
            </a:r>
            <a:r>
              <a:rPr lang="en-US" altLang="zh-TW" dirty="0"/>
              <a:t>?(p.102</a:t>
            </a:r>
            <a:r>
              <a:rPr lang="zh-TW" altLang="en-US" dirty="0"/>
              <a:t>，</a:t>
            </a:r>
            <a:r>
              <a:rPr lang="en-US" altLang="zh-TW" dirty="0"/>
              <a:t>5-7)</a:t>
            </a:r>
          </a:p>
          <a:p>
            <a:endParaRPr lang="en-US" altLang="zh-TW" dirty="0"/>
          </a:p>
          <a:p>
            <a:r>
              <a:rPr lang="zh-TW" altLang="en-US" dirty="0"/>
              <a:t>絲路的形成背景與影響</a:t>
            </a:r>
            <a:r>
              <a:rPr lang="en-US" altLang="zh-TW" dirty="0"/>
              <a:t>?(p.102</a:t>
            </a:r>
            <a:r>
              <a:rPr lang="zh-TW" altLang="en-US" dirty="0"/>
              <a:t>，</a:t>
            </a:r>
            <a:r>
              <a:rPr lang="en-US" altLang="zh-TW" dirty="0"/>
              <a:t>10-11)</a:t>
            </a:r>
          </a:p>
          <a:p>
            <a:endParaRPr lang="en-US" altLang="zh-TW" dirty="0"/>
          </a:p>
          <a:p>
            <a:r>
              <a:rPr lang="zh-TW" altLang="en-US" dirty="0"/>
              <a:t>中國經濟文化重心南移的關鍵事件</a:t>
            </a:r>
            <a:r>
              <a:rPr lang="en-US" altLang="zh-TW" sz="2800" dirty="0"/>
              <a:t>?(p.102</a:t>
            </a:r>
            <a:r>
              <a:rPr lang="zh-TW" altLang="en-US" sz="2800" dirty="0"/>
              <a:t>，</a:t>
            </a:r>
            <a:r>
              <a:rPr lang="en-US" altLang="zh-TW" sz="2800" dirty="0"/>
              <a:t>13)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哪一草原民族漢化最積極</a:t>
            </a:r>
            <a:r>
              <a:rPr lang="en-US" altLang="zh-TW" dirty="0"/>
              <a:t>?(p.103</a:t>
            </a:r>
            <a:r>
              <a:rPr lang="zh-TW" altLang="en-US" dirty="0"/>
              <a:t>，</a:t>
            </a:r>
            <a:r>
              <a:rPr lang="en-US" altLang="zh-TW" dirty="0"/>
              <a:t>1-3)</a:t>
            </a:r>
          </a:p>
        </p:txBody>
      </p:sp>
    </p:spTree>
    <p:extLst>
      <p:ext uri="{BB962C8B-B14F-4D97-AF65-F5344CB8AC3E}">
        <p14:creationId xmlns:p14="http://schemas.microsoft.com/office/powerpoint/2010/main" val="111499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433734" y="891743"/>
            <a:ext cx="7940539" cy="481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         商周時期</a:t>
            </a:r>
            <a:r>
              <a:rPr lang="zh-TW" altLang="en-US" sz="4400" dirty="0">
                <a:solidFill>
                  <a:prstClr val="black"/>
                </a:solidFill>
              </a:rPr>
              <a:t>黃河流域</a:t>
            </a:r>
            <a:r>
              <a:rPr lang="zh-TW" altLang="en-US" sz="3200" dirty="0">
                <a:solidFill>
                  <a:prstClr val="black"/>
                </a:solidFill>
              </a:rPr>
              <a:t>的部族互相融合，形成</a:t>
            </a:r>
            <a:r>
              <a:rPr lang="zh-TW" altLang="en-US" sz="4400" dirty="0">
                <a:solidFill>
                  <a:prstClr val="black"/>
                </a:solidFill>
              </a:rPr>
              <a:t>華夏民族</a:t>
            </a:r>
            <a:r>
              <a:rPr lang="zh-TW" altLang="en-US" sz="3200" dirty="0">
                <a:solidFill>
                  <a:prstClr val="black"/>
                </a:solidFill>
              </a:rPr>
              <a:t>。春秋時期，</a:t>
            </a:r>
            <a:r>
              <a:rPr lang="zh-TW" altLang="en-US" sz="4400" dirty="0">
                <a:solidFill>
                  <a:prstClr val="black"/>
                </a:solidFill>
              </a:rPr>
              <a:t>長江</a:t>
            </a:r>
            <a:r>
              <a:rPr lang="zh-TW" altLang="en-US" sz="3200" dirty="0">
                <a:solidFill>
                  <a:prstClr val="black"/>
                </a:solidFill>
              </a:rPr>
              <a:t>中游的</a:t>
            </a:r>
            <a:r>
              <a:rPr lang="zh-TW" altLang="en-US" sz="4400" dirty="0">
                <a:solidFill>
                  <a:prstClr val="black"/>
                </a:solidFill>
              </a:rPr>
              <a:t>楚國</a:t>
            </a:r>
            <a:r>
              <a:rPr lang="zh-TW" altLang="en-US" sz="3200" dirty="0">
                <a:solidFill>
                  <a:prstClr val="black"/>
                </a:solidFill>
              </a:rPr>
              <a:t>和下游的</a:t>
            </a:r>
            <a:r>
              <a:rPr lang="zh-TW" altLang="en-US" sz="4400" dirty="0">
                <a:solidFill>
                  <a:prstClr val="black"/>
                </a:solidFill>
              </a:rPr>
              <a:t>吳、越</a:t>
            </a:r>
            <a:r>
              <a:rPr lang="zh-TW" altLang="en-US" sz="3200" dirty="0">
                <a:solidFill>
                  <a:prstClr val="black"/>
                </a:solidFill>
              </a:rPr>
              <a:t>等國，不僅與</a:t>
            </a:r>
            <a:r>
              <a:rPr lang="zh-TW" altLang="en-US" sz="4400" b="1" dirty="0">
                <a:solidFill>
                  <a:srgbClr val="7030A0"/>
                </a:solidFill>
              </a:rPr>
              <a:t>中原</a:t>
            </a:r>
            <a:r>
              <a:rPr lang="zh-TW" altLang="en-US" sz="3200" dirty="0">
                <a:solidFill>
                  <a:prstClr val="black"/>
                </a:solidFill>
              </a:rPr>
              <a:t>華夏文化密切交流，並北上參與中原爭霸，擴大了華夏國家的範圍。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6232029" y="5157192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3779912" y="2321414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005826" y="1844824"/>
            <a:ext cx="213193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395477" y="4198959"/>
            <a:ext cx="1296203" cy="619809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6581" y="1724522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結果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3734" y="2313226"/>
            <a:ext cx="897906" cy="5334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993DDBB-8919-418B-AD73-811BF07117C5}"/>
              </a:ext>
            </a:extLst>
          </p:cNvPr>
          <p:cNvSpPr/>
          <p:nvPr/>
        </p:nvSpPr>
        <p:spPr>
          <a:xfrm>
            <a:off x="6516216" y="3265669"/>
            <a:ext cx="897906" cy="5334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79542CA-5195-40A1-A058-20F63360F530}"/>
              </a:ext>
            </a:extLst>
          </p:cNvPr>
          <p:cNvSpPr/>
          <p:nvPr/>
        </p:nvSpPr>
        <p:spPr>
          <a:xfrm>
            <a:off x="5255456" y="4278485"/>
            <a:ext cx="505295" cy="5334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5F96BA4-3CFD-44F9-98CB-183101DD2DC5}"/>
              </a:ext>
            </a:extLst>
          </p:cNvPr>
          <p:cNvCxnSpPr>
            <a:cxnSpLocks/>
          </p:cNvCxnSpPr>
          <p:nvPr/>
        </p:nvCxnSpPr>
        <p:spPr>
          <a:xfrm flipV="1">
            <a:off x="1390505" y="2846724"/>
            <a:ext cx="2173383" cy="17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99933D5-BE1A-43E9-A9CD-2F9280A5E2D7}"/>
              </a:ext>
            </a:extLst>
          </p:cNvPr>
          <p:cNvCxnSpPr>
            <a:cxnSpLocks/>
          </p:cNvCxnSpPr>
          <p:nvPr/>
        </p:nvCxnSpPr>
        <p:spPr>
          <a:xfrm>
            <a:off x="6084168" y="2863794"/>
            <a:ext cx="1080120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34D6C21-30CE-446F-90BE-DE58B57D867D}"/>
              </a:ext>
            </a:extLst>
          </p:cNvPr>
          <p:cNvCxnSpPr>
            <a:cxnSpLocks/>
          </p:cNvCxnSpPr>
          <p:nvPr/>
        </p:nvCxnSpPr>
        <p:spPr>
          <a:xfrm>
            <a:off x="905545" y="3855345"/>
            <a:ext cx="1080120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FD373338-72FF-45CB-B123-333F6BF8604D}"/>
              </a:ext>
            </a:extLst>
          </p:cNvPr>
          <p:cNvCxnSpPr>
            <a:cxnSpLocks/>
          </p:cNvCxnSpPr>
          <p:nvPr/>
        </p:nvCxnSpPr>
        <p:spPr>
          <a:xfrm>
            <a:off x="3706660" y="3861048"/>
            <a:ext cx="172943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7C7F739E-646D-48B2-B86F-7B24B17E1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000D249-A79A-4C20-99A1-98670E06A471}"/>
              </a:ext>
            </a:extLst>
          </p:cNvPr>
          <p:cNvSpPr/>
          <p:nvPr/>
        </p:nvSpPr>
        <p:spPr>
          <a:xfrm>
            <a:off x="539552" y="5805264"/>
            <a:ext cx="115212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00CD624-4541-4097-BCB5-9124F46E4D3B}"/>
              </a:ext>
            </a:extLst>
          </p:cNvPr>
          <p:cNvSpPr txBox="1"/>
          <p:nvPr/>
        </p:nvSpPr>
        <p:spPr>
          <a:xfrm>
            <a:off x="1691680" y="389421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7C42408-0F76-48F8-BE64-794DCED3D108}"/>
              </a:ext>
            </a:extLst>
          </p:cNvPr>
          <p:cNvSpPr txBox="1"/>
          <p:nvPr/>
        </p:nvSpPr>
        <p:spPr>
          <a:xfrm>
            <a:off x="5817904" y="389421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>
                <a:solidFill>
                  <a:srgbClr val="002060"/>
                </a:solidFill>
                <a:latin typeface="Calibri"/>
                <a:ea typeface="新細明體" panose="02020500000000000000" pitchFamily="18" charset="-120"/>
              </a:rPr>
              <a:t>2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0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7" grpId="0" animBg="1"/>
      <p:bldP spid="18" grpId="0" animBg="1"/>
      <p:bldP spid="25" grpId="0" animBg="1"/>
      <p:bldP spid="20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102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2-1	</a:t>
            </a:r>
            <a:r>
              <a:rPr lang="zh-TW" altLang="en-US" dirty="0"/>
              <a:t>各民族的互動與融合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>
                <a:solidFill>
                  <a:srgbClr val="7030A0"/>
                </a:solidFill>
              </a:rPr>
              <a:t>中原</a:t>
            </a:r>
          </a:p>
          <a:p>
            <a:r>
              <a:rPr lang="zh-TW" altLang="en-US" dirty="0"/>
              <a:t>　　泛指</a:t>
            </a:r>
            <a:r>
              <a:rPr lang="zh-TW" altLang="en-US" dirty="0">
                <a:solidFill>
                  <a:srgbClr val="C00000"/>
                </a:solidFill>
              </a:rPr>
              <a:t>黃河</a:t>
            </a:r>
            <a:r>
              <a:rPr lang="zh-TW" altLang="en-US" dirty="0"/>
              <a:t>流域</a:t>
            </a:r>
            <a:br>
              <a:rPr lang="en-US" altLang="zh-TW" dirty="0"/>
            </a:br>
            <a:r>
              <a:rPr lang="zh-TW" altLang="en-US" dirty="0">
                <a:solidFill>
                  <a:srgbClr val="C00000"/>
                </a:solidFill>
              </a:rPr>
              <a:t>中、下游</a:t>
            </a:r>
            <a:r>
              <a:rPr lang="zh-TW" altLang="en-US" dirty="0"/>
              <a:t>地區。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84" y="1746074"/>
            <a:ext cx="4520856" cy="4680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5013595" y="3078074"/>
            <a:ext cx="2016224" cy="1008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5001541" y="1052736"/>
            <a:ext cx="3645199" cy="510778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sz="2400" b="1" dirty="0"/>
              <a:t>圖</a:t>
            </a:r>
            <a:r>
              <a:rPr lang="en-US" altLang="zh-TW" sz="2400" b="1" dirty="0"/>
              <a:t>3-1-4</a:t>
            </a:r>
            <a:r>
              <a:rPr lang="zh-TW" altLang="en-US" sz="2400" b="1" dirty="0"/>
              <a:t>　春秋時期形勢圖</a:t>
            </a:r>
          </a:p>
        </p:txBody>
      </p:sp>
    </p:spTree>
    <p:extLst>
      <p:ext uri="{BB962C8B-B14F-4D97-AF65-F5344CB8AC3E}">
        <p14:creationId xmlns:p14="http://schemas.microsoft.com/office/powerpoint/2010/main" val="29930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433734" y="891743"/>
            <a:ext cx="7940539" cy="384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戰國後期，北邊</a:t>
            </a:r>
            <a:r>
              <a:rPr lang="zh-TW" altLang="en-US" sz="4400" dirty="0">
                <a:solidFill>
                  <a:prstClr val="black"/>
                </a:solidFill>
              </a:rPr>
              <a:t>草原</a:t>
            </a:r>
            <a:r>
              <a:rPr lang="zh-TW" altLang="en-US" sz="3200" dirty="0">
                <a:solidFill>
                  <a:prstClr val="black"/>
                </a:solidFill>
              </a:rPr>
              <a:t>民族</a:t>
            </a:r>
            <a:r>
              <a:rPr lang="zh-TW" altLang="en-US" sz="5400" dirty="0">
                <a:solidFill>
                  <a:prstClr val="black"/>
                </a:solidFill>
              </a:rPr>
              <a:t>匈奴</a:t>
            </a:r>
            <a:r>
              <a:rPr lang="zh-TW" altLang="en-US" sz="3200" dirty="0">
                <a:solidFill>
                  <a:prstClr val="black"/>
                </a:solidFill>
              </a:rPr>
              <a:t>興起，中原地區受到極大壓力，燕、趙、秦等國陸續築</a:t>
            </a:r>
            <a:r>
              <a:rPr lang="zh-TW" altLang="en-US" sz="4400" dirty="0">
                <a:solidFill>
                  <a:prstClr val="black"/>
                </a:solidFill>
              </a:rPr>
              <a:t>長城</a:t>
            </a:r>
            <a:r>
              <a:rPr lang="zh-TW" altLang="en-US" sz="3200" dirty="0">
                <a:solidFill>
                  <a:prstClr val="black"/>
                </a:solidFill>
              </a:rPr>
              <a:t>加以防範。此後，</a:t>
            </a:r>
            <a:r>
              <a:rPr lang="zh-TW" altLang="en-US" sz="4800" dirty="0">
                <a:solidFill>
                  <a:prstClr val="black"/>
                </a:solidFill>
              </a:rPr>
              <a:t>長城</a:t>
            </a:r>
            <a:r>
              <a:rPr lang="zh-TW" altLang="en-US" sz="3200" dirty="0">
                <a:solidFill>
                  <a:prstClr val="black"/>
                </a:solidFill>
              </a:rPr>
              <a:t>成為草原文化與農耕文化的分界線。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5640193" y="423173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4282181" y="339127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3347864" y="2060848"/>
            <a:ext cx="1151697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5712201" y="3861048"/>
            <a:ext cx="11421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854320" y="2782751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結果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36114" y="3284984"/>
            <a:ext cx="804238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ABE3091-DADE-4ECA-BED5-75CD5FBBBE97}"/>
              </a:ext>
            </a:extLst>
          </p:cNvPr>
          <p:cNvCxnSpPr>
            <a:cxnSpLocks/>
          </p:cNvCxnSpPr>
          <p:nvPr/>
        </p:nvCxnSpPr>
        <p:spPr>
          <a:xfrm>
            <a:off x="5295513" y="2060848"/>
            <a:ext cx="1436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99DBD18-1BC3-43A7-B1B9-3355578BFCCC}"/>
              </a:ext>
            </a:extLst>
          </p:cNvPr>
          <p:cNvCxnSpPr/>
          <p:nvPr/>
        </p:nvCxnSpPr>
        <p:spPr>
          <a:xfrm>
            <a:off x="4947907" y="2852936"/>
            <a:ext cx="213193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0CB1C99C-2C92-4025-817C-0061C33D060D}"/>
              </a:ext>
            </a:extLst>
          </p:cNvPr>
          <p:cNvCxnSpPr>
            <a:cxnSpLocks/>
          </p:cNvCxnSpPr>
          <p:nvPr/>
        </p:nvCxnSpPr>
        <p:spPr>
          <a:xfrm>
            <a:off x="2199581" y="4645078"/>
            <a:ext cx="843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1625208-EA51-4EBB-98E4-C33D6F979E0B}"/>
              </a:ext>
            </a:extLst>
          </p:cNvPr>
          <p:cNvCxnSpPr>
            <a:cxnSpLocks/>
          </p:cNvCxnSpPr>
          <p:nvPr/>
        </p:nvCxnSpPr>
        <p:spPr>
          <a:xfrm flipV="1">
            <a:off x="1355628" y="3903557"/>
            <a:ext cx="1128140" cy="386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87C2F6E-32FF-403B-A2F3-46A795F1FEF1}"/>
              </a:ext>
            </a:extLst>
          </p:cNvPr>
          <p:cNvCxnSpPr>
            <a:cxnSpLocks/>
          </p:cNvCxnSpPr>
          <p:nvPr/>
        </p:nvCxnSpPr>
        <p:spPr>
          <a:xfrm>
            <a:off x="511675" y="4691447"/>
            <a:ext cx="459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ED00A844-9568-43DF-86AC-77291CA33144}"/>
              </a:ext>
            </a:extLst>
          </p:cNvPr>
          <p:cNvCxnSpPr>
            <a:cxnSpLocks/>
          </p:cNvCxnSpPr>
          <p:nvPr/>
        </p:nvCxnSpPr>
        <p:spPr>
          <a:xfrm>
            <a:off x="7740352" y="3823318"/>
            <a:ext cx="459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>
            <a:extLst>
              <a:ext uri="{FF2B5EF4-FFF2-40B4-BE49-F238E27FC236}">
                <a16:creationId xmlns:a16="http://schemas.microsoft.com/office/drawing/2014/main" id="{B5CBDAE2-943C-49EF-B362-FEB39D216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431FBCF6-32A1-4291-97DD-4101759773DC}"/>
              </a:ext>
            </a:extLst>
          </p:cNvPr>
          <p:cNvSpPr/>
          <p:nvPr/>
        </p:nvSpPr>
        <p:spPr>
          <a:xfrm>
            <a:off x="1295636" y="5805264"/>
            <a:ext cx="39604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8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102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2-1	</a:t>
            </a:r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295636" y="5805264"/>
            <a:ext cx="39604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978540" cy="4113231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5242726" y="1020093"/>
            <a:ext cx="3645199" cy="510778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sz="2400" b="1" dirty="0"/>
              <a:t>圖</a:t>
            </a:r>
            <a:r>
              <a:rPr lang="en-US" altLang="zh-TW" sz="2400" b="1" dirty="0"/>
              <a:t>3-1-5</a:t>
            </a:r>
            <a:r>
              <a:rPr lang="zh-TW" altLang="en-US" sz="2400" b="1" dirty="0"/>
              <a:t>　戰國時期形勢圖</a:t>
            </a:r>
          </a:p>
        </p:txBody>
      </p:sp>
      <p:sp>
        <p:nvSpPr>
          <p:cNvPr id="11" name="橢圓 10"/>
          <p:cNvSpPr/>
          <p:nvPr/>
        </p:nvSpPr>
        <p:spPr>
          <a:xfrm>
            <a:off x="5796136" y="1312632"/>
            <a:ext cx="936104" cy="558302"/>
          </a:xfrm>
          <a:prstGeom prst="ellips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匈奴</a:t>
            </a:r>
          </a:p>
        </p:txBody>
      </p:sp>
      <p:sp>
        <p:nvSpPr>
          <p:cNvPr id="12" name="橢圓 11"/>
          <p:cNvSpPr/>
          <p:nvPr/>
        </p:nvSpPr>
        <p:spPr>
          <a:xfrm>
            <a:off x="7236296" y="1870934"/>
            <a:ext cx="504000" cy="558302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</a:rPr>
              <a:t>燕</a:t>
            </a:r>
          </a:p>
        </p:txBody>
      </p:sp>
      <p:sp>
        <p:nvSpPr>
          <p:cNvPr id="13" name="橢圓 12"/>
          <p:cNvSpPr/>
          <p:nvPr/>
        </p:nvSpPr>
        <p:spPr>
          <a:xfrm>
            <a:off x="6653938" y="2156436"/>
            <a:ext cx="504000" cy="558302"/>
          </a:xfrm>
          <a:prstGeom prst="ellips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</a:rPr>
              <a:t>趙</a:t>
            </a:r>
          </a:p>
        </p:txBody>
      </p:sp>
      <p:sp>
        <p:nvSpPr>
          <p:cNvPr id="14" name="橢圓 13"/>
          <p:cNvSpPr/>
          <p:nvPr/>
        </p:nvSpPr>
        <p:spPr>
          <a:xfrm>
            <a:off x="5813547" y="2887786"/>
            <a:ext cx="504000" cy="536843"/>
          </a:xfrm>
          <a:prstGeom prst="ellipse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秦</a:t>
            </a:r>
          </a:p>
        </p:txBody>
      </p:sp>
      <p:sp>
        <p:nvSpPr>
          <p:cNvPr id="2" name="手繪多邊形 1"/>
          <p:cNvSpPr/>
          <p:nvPr/>
        </p:nvSpPr>
        <p:spPr>
          <a:xfrm>
            <a:off x="5657850" y="2336800"/>
            <a:ext cx="958850" cy="552450"/>
          </a:xfrm>
          <a:custGeom>
            <a:avLst/>
            <a:gdLst>
              <a:gd name="connsiteX0" fmla="*/ 0 w 958850"/>
              <a:gd name="connsiteY0" fmla="*/ 552450 h 552450"/>
              <a:gd name="connsiteX1" fmla="*/ 31750 w 958850"/>
              <a:gd name="connsiteY1" fmla="*/ 539750 h 552450"/>
              <a:gd name="connsiteX2" fmla="*/ 50800 w 958850"/>
              <a:gd name="connsiteY2" fmla="*/ 527050 h 552450"/>
              <a:gd name="connsiteX3" fmla="*/ 127000 w 958850"/>
              <a:gd name="connsiteY3" fmla="*/ 508000 h 552450"/>
              <a:gd name="connsiteX4" fmla="*/ 171450 w 958850"/>
              <a:gd name="connsiteY4" fmla="*/ 501650 h 552450"/>
              <a:gd name="connsiteX5" fmla="*/ 298450 w 958850"/>
              <a:gd name="connsiteY5" fmla="*/ 501650 h 552450"/>
              <a:gd name="connsiteX6" fmla="*/ 355600 w 958850"/>
              <a:gd name="connsiteY6" fmla="*/ 508000 h 552450"/>
              <a:gd name="connsiteX7" fmla="*/ 406400 w 958850"/>
              <a:gd name="connsiteY7" fmla="*/ 501650 h 552450"/>
              <a:gd name="connsiteX8" fmla="*/ 495300 w 958850"/>
              <a:gd name="connsiteY8" fmla="*/ 488950 h 552450"/>
              <a:gd name="connsiteX9" fmla="*/ 514350 w 958850"/>
              <a:gd name="connsiteY9" fmla="*/ 482600 h 552450"/>
              <a:gd name="connsiteX10" fmla="*/ 533400 w 958850"/>
              <a:gd name="connsiteY10" fmla="*/ 463550 h 552450"/>
              <a:gd name="connsiteX11" fmla="*/ 552450 w 958850"/>
              <a:gd name="connsiteY11" fmla="*/ 450850 h 552450"/>
              <a:gd name="connsiteX12" fmla="*/ 558800 w 958850"/>
              <a:gd name="connsiteY12" fmla="*/ 431800 h 552450"/>
              <a:gd name="connsiteX13" fmla="*/ 596900 w 958850"/>
              <a:gd name="connsiteY13" fmla="*/ 412750 h 552450"/>
              <a:gd name="connsiteX14" fmla="*/ 615950 w 958850"/>
              <a:gd name="connsiteY14" fmla="*/ 400050 h 552450"/>
              <a:gd name="connsiteX15" fmla="*/ 647700 w 958850"/>
              <a:gd name="connsiteY15" fmla="*/ 368300 h 552450"/>
              <a:gd name="connsiteX16" fmla="*/ 679450 w 958850"/>
              <a:gd name="connsiteY16" fmla="*/ 336550 h 552450"/>
              <a:gd name="connsiteX17" fmla="*/ 692150 w 958850"/>
              <a:gd name="connsiteY17" fmla="*/ 317500 h 552450"/>
              <a:gd name="connsiteX18" fmla="*/ 730250 w 958850"/>
              <a:gd name="connsiteY18" fmla="*/ 292100 h 552450"/>
              <a:gd name="connsiteX19" fmla="*/ 742950 w 958850"/>
              <a:gd name="connsiteY19" fmla="*/ 273050 h 552450"/>
              <a:gd name="connsiteX20" fmla="*/ 762000 w 958850"/>
              <a:gd name="connsiteY20" fmla="*/ 254000 h 552450"/>
              <a:gd name="connsiteX21" fmla="*/ 787400 w 958850"/>
              <a:gd name="connsiteY21" fmla="*/ 222250 h 552450"/>
              <a:gd name="connsiteX22" fmla="*/ 812800 w 958850"/>
              <a:gd name="connsiteY22" fmla="*/ 190500 h 552450"/>
              <a:gd name="connsiteX23" fmla="*/ 819150 w 958850"/>
              <a:gd name="connsiteY23" fmla="*/ 171450 h 552450"/>
              <a:gd name="connsiteX24" fmla="*/ 863600 w 958850"/>
              <a:gd name="connsiteY24" fmla="*/ 114300 h 552450"/>
              <a:gd name="connsiteX25" fmla="*/ 908050 w 958850"/>
              <a:gd name="connsiteY25" fmla="*/ 69850 h 552450"/>
              <a:gd name="connsiteX26" fmla="*/ 914400 w 958850"/>
              <a:gd name="connsiteY26" fmla="*/ 50800 h 552450"/>
              <a:gd name="connsiteX27" fmla="*/ 946150 w 958850"/>
              <a:gd name="connsiteY27" fmla="*/ 12700 h 552450"/>
              <a:gd name="connsiteX28" fmla="*/ 958850 w 958850"/>
              <a:gd name="connsiteY2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8850" h="552450">
                <a:moveTo>
                  <a:pt x="0" y="552450"/>
                </a:moveTo>
                <a:cubicBezTo>
                  <a:pt x="10583" y="548217"/>
                  <a:pt x="21555" y="544848"/>
                  <a:pt x="31750" y="539750"/>
                </a:cubicBezTo>
                <a:cubicBezTo>
                  <a:pt x="38576" y="536337"/>
                  <a:pt x="43826" y="530150"/>
                  <a:pt x="50800" y="527050"/>
                </a:cubicBezTo>
                <a:cubicBezTo>
                  <a:pt x="79523" y="514284"/>
                  <a:pt x="96461" y="512698"/>
                  <a:pt x="127000" y="508000"/>
                </a:cubicBezTo>
                <a:cubicBezTo>
                  <a:pt x="141793" y="505724"/>
                  <a:pt x="156633" y="503767"/>
                  <a:pt x="171450" y="501650"/>
                </a:cubicBezTo>
                <a:cubicBezTo>
                  <a:pt x="223757" y="484214"/>
                  <a:pt x="188875" y="493221"/>
                  <a:pt x="298450" y="501650"/>
                </a:cubicBezTo>
                <a:cubicBezTo>
                  <a:pt x="317561" y="503120"/>
                  <a:pt x="336550" y="505883"/>
                  <a:pt x="355600" y="508000"/>
                </a:cubicBezTo>
                <a:lnTo>
                  <a:pt x="406400" y="501650"/>
                </a:lnTo>
                <a:cubicBezTo>
                  <a:pt x="443718" y="497260"/>
                  <a:pt x="461962" y="497284"/>
                  <a:pt x="495300" y="488950"/>
                </a:cubicBezTo>
                <a:cubicBezTo>
                  <a:pt x="501794" y="487327"/>
                  <a:pt x="508000" y="484717"/>
                  <a:pt x="514350" y="482600"/>
                </a:cubicBezTo>
                <a:cubicBezTo>
                  <a:pt x="520700" y="476250"/>
                  <a:pt x="526501" y="469299"/>
                  <a:pt x="533400" y="463550"/>
                </a:cubicBezTo>
                <a:cubicBezTo>
                  <a:pt x="539263" y="458664"/>
                  <a:pt x="547682" y="456809"/>
                  <a:pt x="552450" y="450850"/>
                </a:cubicBezTo>
                <a:cubicBezTo>
                  <a:pt x="556631" y="445623"/>
                  <a:pt x="554619" y="437027"/>
                  <a:pt x="558800" y="431800"/>
                </a:cubicBezTo>
                <a:cubicBezTo>
                  <a:pt x="570932" y="416635"/>
                  <a:pt x="581562" y="420419"/>
                  <a:pt x="596900" y="412750"/>
                </a:cubicBezTo>
                <a:cubicBezTo>
                  <a:pt x="603726" y="409337"/>
                  <a:pt x="609600" y="404283"/>
                  <a:pt x="615950" y="400050"/>
                </a:cubicBezTo>
                <a:cubicBezTo>
                  <a:pt x="649817" y="349250"/>
                  <a:pt x="605367" y="410633"/>
                  <a:pt x="647700" y="368300"/>
                </a:cubicBezTo>
                <a:cubicBezTo>
                  <a:pt x="690033" y="325967"/>
                  <a:pt x="628650" y="370417"/>
                  <a:pt x="679450" y="336550"/>
                </a:cubicBezTo>
                <a:cubicBezTo>
                  <a:pt x="683683" y="330200"/>
                  <a:pt x="686407" y="322526"/>
                  <a:pt x="692150" y="317500"/>
                </a:cubicBezTo>
                <a:cubicBezTo>
                  <a:pt x="703637" y="307449"/>
                  <a:pt x="730250" y="292100"/>
                  <a:pt x="730250" y="292100"/>
                </a:cubicBezTo>
                <a:cubicBezTo>
                  <a:pt x="734483" y="285750"/>
                  <a:pt x="738064" y="278913"/>
                  <a:pt x="742950" y="273050"/>
                </a:cubicBezTo>
                <a:cubicBezTo>
                  <a:pt x="748699" y="266151"/>
                  <a:pt x="757019" y="261472"/>
                  <a:pt x="762000" y="254000"/>
                </a:cubicBezTo>
                <a:cubicBezTo>
                  <a:pt x="786537" y="217194"/>
                  <a:pt x="744795" y="250653"/>
                  <a:pt x="787400" y="222250"/>
                </a:cubicBezTo>
                <a:cubicBezTo>
                  <a:pt x="803361" y="174367"/>
                  <a:pt x="779974" y="231532"/>
                  <a:pt x="812800" y="190500"/>
                </a:cubicBezTo>
                <a:cubicBezTo>
                  <a:pt x="816981" y="185273"/>
                  <a:pt x="815899" y="177301"/>
                  <a:pt x="819150" y="171450"/>
                </a:cubicBezTo>
                <a:cubicBezTo>
                  <a:pt x="859988" y="97941"/>
                  <a:pt x="827605" y="160580"/>
                  <a:pt x="863600" y="114300"/>
                </a:cubicBezTo>
                <a:cubicBezTo>
                  <a:pt x="899263" y="68447"/>
                  <a:pt x="871647" y="81984"/>
                  <a:pt x="908050" y="69850"/>
                </a:cubicBezTo>
                <a:cubicBezTo>
                  <a:pt x="910167" y="63500"/>
                  <a:pt x="911407" y="56787"/>
                  <a:pt x="914400" y="50800"/>
                </a:cubicBezTo>
                <a:cubicBezTo>
                  <a:pt x="923241" y="33119"/>
                  <a:pt x="932106" y="26744"/>
                  <a:pt x="946150" y="12700"/>
                </a:cubicBezTo>
                <a:lnTo>
                  <a:pt x="958850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手繪多邊形 2"/>
          <p:cNvSpPr/>
          <p:nvPr/>
        </p:nvSpPr>
        <p:spPr>
          <a:xfrm>
            <a:off x="6108700" y="1663700"/>
            <a:ext cx="2482850" cy="292100"/>
          </a:xfrm>
          <a:custGeom>
            <a:avLst/>
            <a:gdLst>
              <a:gd name="connsiteX0" fmla="*/ 0 w 2482850"/>
              <a:gd name="connsiteY0" fmla="*/ 273050 h 292100"/>
              <a:gd name="connsiteX1" fmla="*/ 171450 w 2482850"/>
              <a:gd name="connsiteY1" fmla="*/ 260350 h 292100"/>
              <a:gd name="connsiteX2" fmla="*/ 209550 w 2482850"/>
              <a:gd name="connsiteY2" fmla="*/ 254000 h 292100"/>
              <a:gd name="connsiteX3" fmla="*/ 279400 w 2482850"/>
              <a:gd name="connsiteY3" fmla="*/ 247650 h 292100"/>
              <a:gd name="connsiteX4" fmla="*/ 508000 w 2482850"/>
              <a:gd name="connsiteY4" fmla="*/ 254000 h 292100"/>
              <a:gd name="connsiteX5" fmla="*/ 603250 w 2482850"/>
              <a:gd name="connsiteY5" fmla="*/ 266700 h 292100"/>
              <a:gd name="connsiteX6" fmla="*/ 825500 w 2482850"/>
              <a:gd name="connsiteY6" fmla="*/ 254000 h 292100"/>
              <a:gd name="connsiteX7" fmla="*/ 876300 w 2482850"/>
              <a:gd name="connsiteY7" fmla="*/ 241300 h 292100"/>
              <a:gd name="connsiteX8" fmla="*/ 1028700 w 2482850"/>
              <a:gd name="connsiteY8" fmla="*/ 228600 h 292100"/>
              <a:gd name="connsiteX9" fmla="*/ 1066800 w 2482850"/>
              <a:gd name="connsiteY9" fmla="*/ 222250 h 292100"/>
              <a:gd name="connsiteX10" fmla="*/ 1117600 w 2482850"/>
              <a:gd name="connsiteY10" fmla="*/ 215900 h 292100"/>
              <a:gd name="connsiteX11" fmla="*/ 1162050 w 2482850"/>
              <a:gd name="connsiteY11" fmla="*/ 209550 h 292100"/>
              <a:gd name="connsiteX12" fmla="*/ 1219200 w 2482850"/>
              <a:gd name="connsiteY12" fmla="*/ 196850 h 292100"/>
              <a:gd name="connsiteX13" fmla="*/ 1257300 w 2482850"/>
              <a:gd name="connsiteY13" fmla="*/ 184150 h 292100"/>
              <a:gd name="connsiteX14" fmla="*/ 1314450 w 2482850"/>
              <a:gd name="connsiteY14" fmla="*/ 165100 h 292100"/>
              <a:gd name="connsiteX15" fmla="*/ 1333500 w 2482850"/>
              <a:gd name="connsiteY15" fmla="*/ 158750 h 292100"/>
              <a:gd name="connsiteX16" fmla="*/ 1384300 w 2482850"/>
              <a:gd name="connsiteY16" fmla="*/ 146050 h 292100"/>
              <a:gd name="connsiteX17" fmla="*/ 1403350 w 2482850"/>
              <a:gd name="connsiteY17" fmla="*/ 139700 h 292100"/>
              <a:gd name="connsiteX18" fmla="*/ 1447800 w 2482850"/>
              <a:gd name="connsiteY18" fmla="*/ 133350 h 292100"/>
              <a:gd name="connsiteX19" fmla="*/ 1485900 w 2482850"/>
              <a:gd name="connsiteY19" fmla="*/ 127000 h 292100"/>
              <a:gd name="connsiteX20" fmla="*/ 1536700 w 2482850"/>
              <a:gd name="connsiteY20" fmla="*/ 114300 h 292100"/>
              <a:gd name="connsiteX21" fmla="*/ 1739900 w 2482850"/>
              <a:gd name="connsiteY21" fmla="*/ 107950 h 292100"/>
              <a:gd name="connsiteX22" fmla="*/ 1822450 w 2482850"/>
              <a:gd name="connsiteY22" fmla="*/ 101600 h 292100"/>
              <a:gd name="connsiteX23" fmla="*/ 1911350 w 2482850"/>
              <a:gd name="connsiteY23" fmla="*/ 76200 h 292100"/>
              <a:gd name="connsiteX24" fmla="*/ 2006600 w 2482850"/>
              <a:gd name="connsiteY24" fmla="*/ 44450 h 292100"/>
              <a:gd name="connsiteX25" fmla="*/ 2025650 w 2482850"/>
              <a:gd name="connsiteY25" fmla="*/ 38100 h 292100"/>
              <a:gd name="connsiteX26" fmla="*/ 2044700 w 2482850"/>
              <a:gd name="connsiteY26" fmla="*/ 31750 h 292100"/>
              <a:gd name="connsiteX27" fmla="*/ 2063750 w 2482850"/>
              <a:gd name="connsiteY27" fmla="*/ 19050 h 292100"/>
              <a:gd name="connsiteX28" fmla="*/ 2146300 w 2482850"/>
              <a:gd name="connsiteY28" fmla="*/ 0 h 292100"/>
              <a:gd name="connsiteX29" fmla="*/ 2235200 w 2482850"/>
              <a:gd name="connsiteY29" fmla="*/ 6350 h 292100"/>
              <a:gd name="connsiteX30" fmla="*/ 2254250 w 2482850"/>
              <a:gd name="connsiteY30" fmla="*/ 19050 h 292100"/>
              <a:gd name="connsiteX31" fmla="*/ 2298700 w 2482850"/>
              <a:gd name="connsiteY31" fmla="*/ 31750 h 292100"/>
              <a:gd name="connsiteX32" fmla="*/ 2317750 w 2482850"/>
              <a:gd name="connsiteY32" fmla="*/ 44450 h 292100"/>
              <a:gd name="connsiteX33" fmla="*/ 2343150 w 2482850"/>
              <a:gd name="connsiteY33" fmla="*/ 69850 h 292100"/>
              <a:gd name="connsiteX34" fmla="*/ 2368550 w 2482850"/>
              <a:gd name="connsiteY34" fmla="*/ 95250 h 292100"/>
              <a:gd name="connsiteX35" fmla="*/ 2381250 w 2482850"/>
              <a:gd name="connsiteY35" fmla="*/ 114300 h 292100"/>
              <a:gd name="connsiteX36" fmla="*/ 2419350 w 2482850"/>
              <a:gd name="connsiteY36" fmla="*/ 139700 h 292100"/>
              <a:gd name="connsiteX37" fmla="*/ 2432050 w 2482850"/>
              <a:gd name="connsiteY37" fmla="*/ 177800 h 292100"/>
              <a:gd name="connsiteX38" fmla="*/ 2438400 w 2482850"/>
              <a:gd name="connsiteY38" fmla="*/ 196850 h 292100"/>
              <a:gd name="connsiteX39" fmla="*/ 2463800 w 2482850"/>
              <a:gd name="connsiteY39" fmla="*/ 234950 h 292100"/>
              <a:gd name="connsiteX40" fmla="*/ 2476500 w 2482850"/>
              <a:gd name="connsiteY40" fmla="*/ 273050 h 292100"/>
              <a:gd name="connsiteX41" fmla="*/ 2482850 w 2482850"/>
              <a:gd name="connsiteY41" fmla="*/ 292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82850" h="292100">
                <a:moveTo>
                  <a:pt x="0" y="273050"/>
                </a:moveTo>
                <a:cubicBezTo>
                  <a:pt x="94081" y="257370"/>
                  <a:pt x="-16535" y="274275"/>
                  <a:pt x="171450" y="260350"/>
                </a:cubicBezTo>
                <a:cubicBezTo>
                  <a:pt x="184290" y="259399"/>
                  <a:pt x="196763" y="255504"/>
                  <a:pt x="209550" y="254000"/>
                </a:cubicBezTo>
                <a:cubicBezTo>
                  <a:pt x="232769" y="251268"/>
                  <a:pt x="256117" y="249767"/>
                  <a:pt x="279400" y="247650"/>
                </a:cubicBezTo>
                <a:lnTo>
                  <a:pt x="508000" y="254000"/>
                </a:lnTo>
                <a:cubicBezTo>
                  <a:pt x="520036" y="254547"/>
                  <a:pt x="588930" y="264654"/>
                  <a:pt x="603250" y="266700"/>
                </a:cubicBezTo>
                <a:cubicBezTo>
                  <a:pt x="648191" y="264972"/>
                  <a:pt x="762097" y="264567"/>
                  <a:pt x="825500" y="254000"/>
                </a:cubicBezTo>
                <a:cubicBezTo>
                  <a:pt x="897628" y="241979"/>
                  <a:pt x="768911" y="252604"/>
                  <a:pt x="876300" y="241300"/>
                </a:cubicBezTo>
                <a:cubicBezTo>
                  <a:pt x="1010564" y="227167"/>
                  <a:pt x="918350" y="242394"/>
                  <a:pt x="1028700" y="228600"/>
                </a:cubicBezTo>
                <a:cubicBezTo>
                  <a:pt x="1041476" y="227003"/>
                  <a:pt x="1054054" y="224071"/>
                  <a:pt x="1066800" y="222250"/>
                </a:cubicBezTo>
                <a:cubicBezTo>
                  <a:pt x="1083694" y="219837"/>
                  <a:pt x="1100685" y="218155"/>
                  <a:pt x="1117600" y="215900"/>
                </a:cubicBezTo>
                <a:lnTo>
                  <a:pt x="1162050" y="209550"/>
                </a:lnTo>
                <a:cubicBezTo>
                  <a:pt x="1216554" y="191382"/>
                  <a:pt x="1129795" y="219201"/>
                  <a:pt x="1219200" y="196850"/>
                </a:cubicBezTo>
                <a:cubicBezTo>
                  <a:pt x="1232187" y="193603"/>
                  <a:pt x="1244600" y="188383"/>
                  <a:pt x="1257300" y="184150"/>
                </a:cubicBezTo>
                <a:lnTo>
                  <a:pt x="1314450" y="165100"/>
                </a:lnTo>
                <a:cubicBezTo>
                  <a:pt x="1320800" y="162983"/>
                  <a:pt x="1327006" y="160373"/>
                  <a:pt x="1333500" y="158750"/>
                </a:cubicBezTo>
                <a:cubicBezTo>
                  <a:pt x="1350433" y="154517"/>
                  <a:pt x="1367741" y="151570"/>
                  <a:pt x="1384300" y="146050"/>
                </a:cubicBezTo>
                <a:cubicBezTo>
                  <a:pt x="1390650" y="143933"/>
                  <a:pt x="1396786" y="141013"/>
                  <a:pt x="1403350" y="139700"/>
                </a:cubicBezTo>
                <a:cubicBezTo>
                  <a:pt x="1418026" y="136765"/>
                  <a:pt x="1433007" y="135626"/>
                  <a:pt x="1447800" y="133350"/>
                </a:cubicBezTo>
                <a:cubicBezTo>
                  <a:pt x="1460525" y="131392"/>
                  <a:pt x="1473311" y="129698"/>
                  <a:pt x="1485900" y="127000"/>
                </a:cubicBezTo>
                <a:cubicBezTo>
                  <a:pt x="1502967" y="123343"/>
                  <a:pt x="1519254" y="114845"/>
                  <a:pt x="1536700" y="114300"/>
                </a:cubicBezTo>
                <a:lnTo>
                  <a:pt x="1739900" y="107950"/>
                </a:lnTo>
                <a:cubicBezTo>
                  <a:pt x="1767417" y="105833"/>
                  <a:pt x="1795129" y="105503"/>
                  <a:pt x="1822450" y="101600"/>
                </a:cubicBezTo>
                <a:cubicBezTo>
                  <a:pt x="1850357" y="97613"/>
                  <a:pt x="1884210" y="85247"/>
                  <a:pt x="1911350" y="76200"/>
                </a:cubicBezTo>
                <a:lnTo>
                  <a:pt x="2006600" y="44450"/>
                </a:lnTo>
                <a:lnTo>
                  <a:pt x="2025650" y="38100"/>
                </a:lnTo>
                <a:cubicBezTo>
                  <a:pt x="2032000" y="35983"/>
                  <a:pt x="2039131" y="35463"/>
                  <a:pt x="2044700" y="31750"/>
                </a:cubicBezTo>
                <a:cubicBezTo>
                  <a:pt x="2051050" y="27517"/>
                  <a:pt x="2056776" y="22150"/>
                  <a:pt x="2063750" y="19050"/>
                </a:cubicBezTo>
                <a:cubicBezTo>
                  <a:pt x="2096781" y="4370"/>
                  <a:pt x="2110140" y="5166"/>
                  <a:pt x="2146300" y="0"/>
                </a:cubicBezTo>
                <a:cubicBezTo>
                  <a:pt x="2175933" y="2117"/>
                  <a:pt x="2205943" y="1187"/>
                  <a:pt x="2235200" y="6350"/>
                </a:cubicBezTo>
                <a:cubicBezTo>
                  <a:pt x="2242716" y="7676"/>
                  <a:pt x="2247424" y="15637"/>
                  <a:pt x="2254250" y="19050"/>
                </a:cubicBezTo>
                <a:cubicBezTo>
                  <a:pt x="2263360" y="23605"/>
                  <a:pt x="2290562" y="29715"/>
                  <a:pt x="2298700" y="31750"/>
                </a:cubicBezTo>
                <a:cubicBezTo>
                  <a:pt x="2305050" y="35983"/>
                  <a:pt x="2312982" y="38491"/>
                  <a:pt x="2317750" y="44450"/>
                </a:cubicBezTo>
                <a:cubicBezTo>
                  <a:pt x="2342380" y="75238"/>
                  <a:pt x="2301586" y="55995"/>
                  <a:pt x="2343150" y="69850"/>
                </a:cubicBezTo>
                <a:cubicBezTo>
                  <a:pt x="2357005" y="111414"/>
                  <a:pt x="2337762" y="70620"/>
                  <a:pt x="2368550" y="95250"/>
                </a:cubicBezTo>
                <a:cubicBezTo>
                  <a:pt x="2374509" y="100018"/>
                  <a:pt x="2375507" y="109274"/>
                  <a:pt x="2381250" y="114300"/>
                </a:cubicBezTo>
                <a:cubicBezTo>
                  <a:pt x="2392737" y="124351"/>
                  <a:pt x="2419350" y="139700"/>
                  <a:pt x="2419350" y="139700"/>
                </a:cubicBezTo>
                <a:lnTo>
                  <a:pt x="2432050" y="177800"/>
                </a:lnTo>
                <a:cubicBezTo>
                  <a:pt x="2434167" y="184150"/>
                  <a:pt x="2434687" y="191281"/>
                  <a:pt x="2438400" y="196850"/>
                </a:cubicBezTo>
                <a:cubicBezTo>
                  <a:pt x="2446867" y="209550"/>
                  <a:pt x="2458973" y="220470"/>
                  <a:pt x="2463800" y="234950"/>
                </a:cubicBezTo>
                <a:lnTo>
                  <a:pt x="2476500" y="273050"/>
                </a:lnTo>
                <a:lnTo>
                  <a:pt x="2482850" y="29210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661697" y="491046"/>
            <a:ext cx="1826141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草原文化</a:t>
            </a:r>
          </a:p>
        </p:txBody>
      </p:sp>
      <p:sp>
        <p:nvSpPr>
          <p:cNvPr id="18" name="矩形 17"/>
          <p:cNvSpPr/>
          <p:nvPr/>
        </p:nvSpPr>
        <p:spPr>
          <a:xfrm>
            <a:off x="6376043" y="3216490"/>
            <a:ext cx="1826141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農耕文化</a:t>
            </a:r>
          </a:p>
        </p:txBody>
      </p:sp>
      <p:grpSp>
        <p:nvGrpSpPr>
          <p:cNvPr id="19" name="群組 18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21" name="動作按鈕: 自訂 20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乘號 21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動作按鈕: 首頁 2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 animBg="1"/>
      <p:bldP spid="3" grpId="0" animBg="1"/>
      <p:bldP spid="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102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2-1	</a:t>
            </a:r>
            <a:r>
              <a:rPr lang="zh-TW" altLang="en-US" dirty="0"/>
              <a:t>各民族的互動與融合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0" y="622013"/>
            <a:ext cx="9144000" cy="6098977"/>
            <a:chOff x="0" y="759023"/>
            <a:chExt cx="9144000" cy="609897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59023"/>
              <a:ext cx="9144000" cy="6098977"/>
            </a:xfrm>
            <a:prstGeom prst="rect">
              <a:avLst/>
            </a:prstGeom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504" y="878090"/>
              <a:ext cx="8382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960944" y="841062"/>
              <a:ext cx="2794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latin typeface="+mn-lt"/>
                  <a:ea typeface="+mj-ea"/>
                </a:rPr>
                <a:t>作者：</a:t>
              </a:r>
              <a:r>
                <a:rPr lang="en-US" altLang="zh-TW" b="1" dirty="0" err="1">
                  <a:ea typeface="+mj-ea"/>
                </a:rPr>
                <a:t>Hao</a:t>
              </a:r>
              <a:r>
                <a:rPr lang="en-US" altLang="zh-TW" b="1" dirty="0">
                  <a:ea typeface="+mj-ea"/>
                </a:rPr>
                <a:t> Wei from China</a:t>
              </a:r>
              <a:endParaRPr lang="zh-TW" altLang="en-US" b="1" dirty="0"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7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43187" y="908720"/>
            <a:ext cx="7940539" cy="259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         秦漢時期，與草原民族形成長期對抗的局面。漢初國力較弱，對匈奴採取</a:t>
            </a:r>
            <a:r>
              <a:rPr lang="zh-TW" altLang="en-US" sz="4800" dirty="0">
                <a:solidFill>
                  <a:prstClr val="black"/>
                </a:solidFill>
              </a:rPr>
              <a:t>和親</a:t>
            </a:r>
            <a:r>
              <a:rPr lang="zh-TW" altLang="en-US" sz="3200" dirty="0">
                <a:solidFill>
                  <a:prstClr val="black"/>
                </a:solidFill>
              </a:rPr>
              <a:t>政策。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971600" y="3137051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1403648" y="2132856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1619672" y="2636912"/>
            <a:ext cx="86409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6550651" y="2636912"/>
            <a:ext cx="1219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087C63-884A-4D4F-BA5A-BCF673AE0E82}"/>
              </a:ext>
            </a:extLst>
          </p:cNvPr>
          <p:cNvSpPr/>
          <p:nvPr/>
        </p:nvSpPr>
        <p:spPr>
          <a:xfrm>
            <a:off x="5334390" y="1035493"/>
            <a:ext cx="779475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1E09F20-C0C5-44C4-AB42-2D8BB979E1D7}"/>
              </a:ext>
            </a:extLst>
          </p:cNvPr>
          <p:cNvSpPr txBox="1"/>
          <p:nvPr/>
        </p:nvSpPr>
        <p:spPr>
          <a:xfrm>
            <a:off x="6161114" y="795250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表示結果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649134F-97A0-42B3-A008-D737E0E10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C59FBDB-ABFB-4DD5-B8CC-7724D97BC371}"/>
              </a:ext>
            </a:extLst>
          </p:cNvPr>
          <p:cNvSpPr/>
          <p:nvPr/>
        </p:nvSpPr>
        <p:spPr>
          <a:xfrm>
            <a:off x="1691680" y="5805264"/>
            <a:ext cx="115212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7ECAEC29-761B-4FB1-BA46-5F56C13289D1}"/>
              </a:ext>
            </a:extLst>
          </p:cNvPr>
          <p:cNvCxnSpPr>
            <a:cxnSpLocks/>
          </p:cNvCxnSpPr>
          <p:nvPr/>
        </p:nvCxnSpPr>
        <p:spPr>
          <a:xfrm>
            <a:off x="6161114" y="1654066"/>
            <a:ext cx="1609084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A28C97C-8E19-470B-81A0-8B843D76F937}"/>
              </a:ext>
            </a:extLst>
          </p:cNvPr>
          <p:cNvSpPr txBox="1"/>
          <p:nvPr/>
        </p:nvSpPr>
        <p:spPr>
          <a:xfrm>
            <a:off x="539552" y="4008405"/>
            <a:ext cx="7956885" cy="156966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和親</a:t>
            </a:r>
            <a:r>
              <a:rPr lang="en-US" altLang="zh-TW" sz="3200" b="1" dirty="0">
                <a:solidFill>
                  <a:srgbClr val="FF0000"/>
                </a:solidFill>
              </a:rPr>
              <a:t>:</a:t>
            </a:r>
          </a:p>
          <a:p>
            <a:r>
              <a:rPr lang="zh-TW" altLang="en-US" sz="3200" dirty="0"/>
              <a:t>帝王將自己或宗室的女兒，嫁給外族君王，以示兩國友好，具有政治目的。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CFC07AB-09F7-4630-A7FA-4DE7F8350DBE}"/>
              </a:ext>
            </a:extLst>
          </p:cNvPr>
          <p:cNvCxnSpPr>
            <a:cxnSpLocks/>
          </p:cNvCxnSpPr>
          <p:nvPr/>
        </p:nvCxnSpPr>
        <p:spPr>
          <a:xfrm>
            <a:off x="4902342" y="2636912"/>
            <a:ext cx="86409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0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43187" y="908720"/>
            <a:ext cx="7940539" cy="361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漢武帝時國力轉強，改採取</a:t>
            </a:r>
            <a:r>
              <a:rPr lang="zh-TW" altLang="en-US" sz="4000" dirty="0">
                <a:solidFill>
                  <a:prstClr val="black"/>
                </a:solidFill>
              </a:rPr>
              <a:t>主動出擊</a:t>
            </a:r>
            <a:r>
              <a:rPr lang="zh-TW" altLang="en-US" sz="3200" dirty="0">
                <a:solidFill>
                  <a:prstClr val="black"/>
                </a:solidFill>
              </a:rPr>
              <a:t>的策略。為了聯絡</a:t>
            </a:r>
            <a:r>
              <a:rPr lang="zh-TW" altLang="en-US" sz="4000" dirty="0">
                <a:solidFill>
                  <a:prstClr val="black"/>
                </a:solidFill>
              </a:rPr>
              <a:t>西域</a:t>
            </a:r>
            <a:r>
              <a:rPr lang="zh-TW" altLang="en-US" sz="3200" dirty="0">
                <a:solidFill>
                  <a:prstClr val="black"/>
                </a:solidFill>
              </a:rPr>
              <a:t>各國打敗匈奴，漢武帝派遣</a:t>
            </a:r>
            <a:r>
              <a:rPr lang="zh-TW" altLang="en-US" sz="4400" dirty="0">
                <a:solidFill>
                  <a:prstClr val="black"/>
                </a:solidFill>
              </a:rPr>
              <a:t>張騫</a:t>
            </a:r>
            <a:r>
              <a:rPr lang="zh-TW" altLang="en-US" sz="3200" dirty="0">
                <a:solidFill>
                  <a:prstClr val="black"/>
                </a:solidFill>
              </a:rPr>
              <a:t>開通了貿易要道</a:t>
            </a:r>
            <a:r>
              <a:rPr lang="en-US" altLang="zh-TW" sz="3200" dirty="0">
                <a:solidFill>
                  <a:prstClr val="black"/>
                </a:solidFill>
              </a:rPr>
              <a:t>—</a:t>
            </a:r>
            <a:r>
              <a:rPr lang="zh-TW" altLang="en-US" sz="4400" dirty="0">
                <a:solidFill>
                  <a:prstClr val="black"/>
                </a:solidFill>
              </a:rPr>
              <a:t>絲路</a:t>
            </a:r>
            <a:r>
              <a:rPr lang="zh-TW" altLang="en-US" sz="3200" dirty="0">
                <a:solidFill>
                  <a:prstClr val="black"/>
                </a:solidFill>
              </a:rPr>
              <a:t>，促進了東西之間的文化交流。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879767" y="2221561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6766468" y="2698150"/>
            <a:ext cx="1219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979712" y="1653419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目的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00237" y="2128299"/>
            <a:ext cx="779475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ACD6245-F10A-4992-8BA0-8A4D795CD150}"/>
              </a:ext>
            </a:extLst>
          </p:cNvPr>
          <p:cNvCxnSpPr/>
          <p:nvPr/>
        </p:nvCxnSpPr>
        <p:spPr>
          <a:xfrm flipV="1">
            <a:off x="4644008" y="4055254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578E96D-A4B4-40ED-A25B-0D11CA9FC74C}"/>
              </a:ext>
            </a:extLst>
          </p:cNvPr>
          <p:cNvCxnSpPr>
            <a:cxnSpLocks/>
          </p:cNvCxnSpPr>
          <p:nvPr/>
        </p:nvCxnSpPr>
        <p:spPr>
          <a:xfrm>
            <a:off x="1345929" y="3717032"/>
            <a:ext cx="105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7471BF2-1CD3-4332-8631-1D082BF2D373}"/>
              </a:ext>
            </a:extLst>
          </p:cNvPr>
          <p:cNvCxnSpPr>
            <a:cxnSpLocks/>
          </p:cNvCxnSpPr>
          <p:nvPr/>
        </p:nvCxnSpPr>
        <p:spPr>
          <a:xfrm flipV="1">
            <a:off x="2042527" y="2746872"/>
            <a:ext cx="4284893" cy="14935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B86D9C0-DBF6-4005-A9CF-9ED1A9112894}"/>
              </a:ext>
            </a:extLst>
          </p:cNvPr>
          <p:cNvSpPr txBox="1"/>
          <p:nvPr/>
        </p:nvSpPr>
        <p:spPr>
          <a:xfrm>
            <a:off x="3680675" y="1768131"/>
            <a:ext cx="264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</a:rPr>
              <a:t>大月氏、烏孫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86AA04CC-55C2-4028-858D-F766A5CCA13F}"/>
              </a:ext>
            </a:extLst>
          </p:cNvPr>
          <p:cNvCxnSpPr>
            <a:cxnSpLocks/>
          </p:cNvCxnSpPr>
          <p:nvPr/>
        </p:nvCxnSpPr>
        <p:spPr>
          <a:xfrm>
            <a:off x="5565925" y="3691303"/>
            <a:ext cx="105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2CF162A-BA42-4AB0-8C49-8AC77CE87306}"/>
              </a:ext>
            </a:extLst>
          </p:cNvPr>
          <p:cNvCxnSpPr>
            <a:cxnSpLocks/>
          </p:cNvCxnSpPr>
          <p:nvPr/>
        </p:nvCxnSpPr>
        <p:spPr>
          <a:xfrm>
            <a:off x="447719" y="1768131"/>
            <a:ext cx="1171953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AB74C473-995F-4A4E-B654-5BC0591B69C8}"/>
              </a:ext>
            </a:extLst>
          </p:cNvPr>
          <p:cNvCxnSpPr>
            <a:cxnSpLocks/>
          </p:cNvCxnSpPr>
          <p:nvPr/>
        </p:nvCxnSpPr>
        <p:spPr>
          <a:xfrm>
            <a:off x="879767" y="4462343"/>
            <a:ext cx="371471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9CC60BD2-D2F1-40C8-884B-2F073C85E36A}"/>
              </a:ext>
            </a:extLst>
          </p:cNvPr>
          <p:cNvCxnSpPr>
            <a:cxnSpLocks/>
          </p:cNvCxnSpPr>
          <p:nvPr/>
        </p:nvCxnSpPr>
        <p:spPr>
          <a:xfrm>
            <a:off x="5298380" y="1768131"/>
            <a:ext cx="2081932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020B70E-625A-418C-869C-5BBBD84547A5}"/>
              </a:ext>
            </a:extLst>
          </p:cNvPr>
          <p:cNvSpPr txBox="1"/>
          <p:nvPr/>
        </p:nvSpPr>
        <p:spPr>
          <a:xfrm>
            <a:off x="593557" y="5010480"/>
            <a:ext cx="7956885" cy="1077218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西域</a:t>
            </a:r>
            <a:r>
              <a:rPr lang="en-US" altLang="zh-TW" sz="3200" b="1" dirty="0">
                <a:solidFill>
                  <a:srgbClr val="FF0000"/>
                </a:solidFill>
              </a:rPr>
              <a:t>:</a:t>
            </a:r>
          </a:p>
          <a:p>
            <a:r>
              <a:rPr lang="zh-TW" altLang="en-US" sz="3200" dirty="0"/>
              <a:t>通常是指玉門關以西的地區</a:t>
            </a:r>
          </a:p>
        </p:txBody>
      </p:sp>
    </p:spTree>
    <p:extLst>
      <p:ext uri="{BB962C8B-B14F-4D97-AF65-F5344CB8AC3E}">
        <p14:creationId xmlns:p14="http://schemas.microsoft.com/office/powerpoint/2010/main" val="37311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/>
          <a:stretch/>
        </p:blipFill>
        <p:spPr bwMode="auto">
          <a:xfrm>
            <a:off x="-4825" y="0"/>
            <a:ext cx="9144000" cy="599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027003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甘肅 敦煌月牙泉／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敦煌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是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絲路必經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之地，許多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商旅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常在此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休憩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3303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兩漢經營</a:t>
            </a:r>
            <a:r>
              <a:rPr lang="zh-TW" altLang="en-US" dirty="0">
                <a:solidFill>
                  <a:srgbClr val="FF0000"/>
                </a:solidFill>
              </a:rPr>
              <a:t>西域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340768"/>
            <a:ext cx="83566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2020" y="5677818"/>
            <a:ext cx="83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張騫與班超出使西域路線圖╱西域通常是指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玉門關以西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的地區。</a:t>
            </a:r>
          </a:p>
        </p:txBody>
      </p:sp>
      <p:sp>
        <p:nvSpPr>
          <p:cNvPr id="8" name="圓角矩形圖說文字 7"/>
          <p:cNvSpPr/>
          <p:nvPr/>
        </p:nvSpPr>
        <p:spPr>
          <a:xfrm>
            <a:off x="3059832" y="1531235"/>
            <a:ext cx="2520280" cy="864000"/>
          </a:xfrm>
          <a:prstGeom prst="wedgeRoundRectCallout">
            <a:avLst>
              <a:gd name="adj1" fmla="val -34729"/>
              <a:gd name="adj2" fmla="val 7664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西漢：張騫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出使西域兩次</a:t>
            </a:r>
          </a:p>
        </p:txBody>
      </p:sp>
      <p:sp>
        <p:nvSpPr>
          <p:cNvPr id="11" name="圓角矩形圖說文字 10"/>
          <p:cNvSpPr/>
          <p:nvPr/>
        </p:nvSpPr>
        <p:spPr>
          <a:xfrm>
            <a:off x="3167424" y="4106406"/>
            <a:ext cx="2305096" cy="720000"/>
          </a:xfrm>
          <a:prstGeom prst="wedgeRoundRectCallout">
            <a:avLst>
              <a:gd name="adj1" fmla="val -33943"/>
              <a:gd name="adj2" fmla="val -7263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東漢：班超</a:t>
            </a:r>
          </a:p>
        </p:txBody>
      </p:sp>
      <p:sp>
        <p:nvSpPr>
          <p:cNvPr id="12" name="橢圓 11"/>
          <p:cNvSpPr/>
          <p:nvPr/>
        </p:nvSpPr>
        <p:spPr>
          <a:xfrm>
            <a:off x="6156176" y="1999191"/>
            <a:ext cx="1367644" cy="79208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匈奴</a:t>
            </a:r>
          </a:p>
        </p:txBody>
      </p:sp>
      <p:sp>
        <p:nvSpPr>
          <p:cNvPr id="15" name="橢圓 14"/>
          <p:cNvSpPr/>
          <p:nvPr/>
        </p:nvSpPr>
        <p:spPr>
          <a:xfrm>
            <a:off x="4320184" y="3232595"/>
            <a:ext cx="1908000" cy="86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玉門關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7395785" y="3584937"/>
            <a:ext cx="1367644" cy="1742806"/>
            <a:chOff x="7395785" y="3584937"/>
            <a:chExt cx="1367644" cy="1742806"/>
          </a:xfrm>
        </p:grpSpPr>
        <p:sp>
          <p:nvSpPr>
            <p:cNvPr id="14" name="圓角矩形 13"/>
            <p:cNvSpPr/>
            <p:nvPr/>
          </p:nvSpPr>
          <p:spPr>
            <a:xfrm>
              <a:off x="7395785" y="3584937"/>
              <a:ext cx="1367644" cy="79208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東漢</a:t>
              </a:r>
            </a:p>
          </p:txBody>
        </p:sp>
        <p:sp>
          <p:nvSpPr>
            <p:cNvPr id="10" name="橢圓 9"/>
            <p:cNvSpPr/>
            <p:nvPr/>
          </p:nvSpPr>
          <p:spPr>
            <a:xfrm>
              <a:off x="8420662" y="5039711"/>
              <a:ext cx="288032" cy="28803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8" name="直線單箭頭接點 17"/>
            <p:cNvCxnSpPr>
              <a:stCxn id="14" idx="2"/>
              <a:endCxn id="10" idx="0"/>
            </p:cNvCxnSpPr>
            <p:nvPr/>
          </p:nvCxnSpPr>
          <p:spPr>
            <a:xfrm>
              <a:off x="8079607" y="4377025"/>
              <a:ext cx="485071" cy="66268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6028141" y="4869160"/>
            <a:ext cx="2168323" cy="792088"/>
            <a:chOff x="6028141" y="4869160"/>
            <a:chExt cx="2168323" cy="792088"/>
          </a:xfrm>
        </p:grpSpPr>
        <p:sp>
          <p:nvSpPr>
            <p:cNvPr id="13" name="圓角矩形 12"/>
            <p:cNvSpPr/>
            <p:nvPr/>
          </p:nvSpPr>
          <p:spPr>
            <a:xfrm>
              <a:off x="6028141" y="4869160"/>
              <a:ext cx="1367644" cy="79208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西漢</a:t>
              </a:r>
            </a:p>
          </p:txBody>
        </p:sp>
        <p:sp>
          <p:nvSpPr>
            <p:cNvPr id="17" name="橢圓 16"/>
            <p:cNvSpPr/>
            <p:nvPr/>
          </p:nvSpPr>
          <p:spPr>
            <a:xfrm>
              <a:off x="7908432" y="5139294"/>
              <a:ext cx="288032" cy="2880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20" name="直線單箭頭接點 19"/>
            <p:cNvCxnSpPr>
              <a:stCxn id="13" idx="3"/>
              <a:endCxn id="17" idx="2"/>
            </p:cNvCxnSpPr>
            <p:nvPr/>
          </p:nvCxnSpPr>
          <p:spPr>
            <a:xfrm>
              <a:off x="7395785" y="5265204"/>
              <a:ext cx="512647" cy="181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98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B050"/>
                </a:solidFill>
              </a:rPr>
              <a:t>邏輯字詞</a:t>
            </a:r>
            <a:br>
              <a:rPr lang="en-US" altLang="zh-TW" dirty="0"/>
            </a:br>
            <a:r>
              <a:rPr lang="zh-TW" altLang="en-US" sz="4000" dirty="0">
                <a:solidFill>
                  <a:srgbClr val="FF0000"/>
                </a:solidFill>
              </a:rPr>
              <a:t>了解句子與句子，或段落與段落的關係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表示原因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因為、由於、受</a:t>
            </a:r>
            <a:r>
              <a:rPr lang="en-US" altLang="zh-TW" dirty="0"/>
              <a:t>…..</a:t>
            </a:r>
            <a:r>
              <a:rPr lang="zh-TW" altLang="en-US" dirty="0"/>
              <a:t>影響</a:t>
            </a:r>
            <a:endParaRPr lang="en-US" altLang="zh-TW" dirty="0"/>
          </a:p>
          <a:p>
            <a:r>
              <a:rPr lang="zh-TW" altLang="en-US" b="1" dirty="0">
                <a:solidFill>
                  <a:srgbClr val="00B0F0"/>
                </a:solidFill>
              </a:rPr>
              <a:t>表示目的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為了、以</a:t>
            </a:r>
            <a:endParaRPr lang="en-US" altLang="zh-TW" dirty="0"/>
          </a:p>
          <a:p>
            <a:r>
              <a:rPr lang="zh-TW" altLang="en-US" b="1" dirty="0">
                <a:solidFill>
                  <a:srgbClr val="00B0F0"/>
                </a:solidFill>
              </a:rPr>
              <a:t>表示結果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導致、造成、形成、成為、使</a:t>
            </a:r>
            <a:endParaRPr lang="en-US" altLang="zh-TW" dirty="0"/>
          </a:p>
          <a:p>
            <a:r>
              <a:rPr lang="zh-TW" altLang="en-US" b="1" dirty="0">
                <a:solidFill>
                  <a:srgbClr val="00B0F0"/>
                </a:solidFill>
              </a:rPr>
              <a:t>表示轉折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但是、然而、卻</a:t>
            </a:r>
            <a:endParaRPr lang="en-US" altLang="zh-TW" dirty="0"/>
          </a:p>
          <a:p>
            <a:r>
              <a:rPr lang="zh-TW" altLang="en-US" b="1" dirty="0">
                <a:solidFill>
                  <a:srgbClr val="00B0F0"/>
                </a:solidFill>
              </a:rPr>
              <a:t>追加項目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再加上、不僅、除了</a:t>
            </a:r>
            <a:r>
              <a:rPr lang="en-US" altLang="zh-TW" dirty="0"/>
              <a:t>…..</a:t>
            </a:r>
            <a:r>
              <a:rPr lang="zh-TW" altLang="en-US" dirty="0"/>
              <a:t>也</a:t>
            </a:r>
            <a:r>
              <a:rPr lang="en-US" altLang="zh-TW" dirty="0"/>
              <a:t>….</a:t>
            </a:r>
          </a:p>
          <a:p>
            <a:r>
              <a:rPr lang="zh-TW" altLang="en-US" b="1" dirty="0">
                <a:solidFill>
                  <a:srgbClr val="00B0F0"/>
                </a:solidFill>
              </a:rPr>
              <a:t>顯示順序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首先、其次、接著</a:t>
            </a:r>
            <a:endParaRPr lang="en-US" altLang="zh-TW" dirty="0"/>
          </a:p>
          <a:p>
            <a:r>
              <a:rPr lang="zh-TW" altLang="en-US" b="1" dirty="0">
                <a:solidFill>
                  <a:srgbClr val="00B0F0"/>
                </a:solidFill>
              </a:rPr>
              <a:t>顯示重要性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dirty="0"/>
              <a:t>其中最重要的是、以</a:t>
            </a:r>
            <a:r>
              <a:rPr lang="en-US" altLang="zh-TW" dirty="0"/>
              <a:t>…..</a:t>
            </a:r>
            <a:r>
              <a:rPr lang="zh-TW" altLang="en-US" dirty="0"/>
              <a:t>為主</a:t>
            </a:r>
          </a:p>
        </p:txBody>
      </p:sp>
    </p:spTree>
    <p:extLst>
      <p:ext uri="{BB962C8B-B14F-4D97-AF65-F5344CB8AC3E}">
        <p14:creationId xmlns:p14="http://schemas.microsoft.com/office/powerpoint/2010/main" val="386059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102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2-1	</a:t>
            </a:r>
            <a:r>
              <a:rPr lang="zh-TW" altLang="en-US"/>
              <a:t>各民族的互動與融合</a:t>
            </a:r>
            <a:endParaRPr lang="en-US" altLang="zh-TW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801"/>
            <a:ext cx="9144000" cy="40656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49080"/>
            <a:ext cx="9144000" cy="2739211"/>
          </a:xfrm>
          <a:prstGeom prst="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/>
              <a:t>圖</a:t>
            </a:r>
            <a:r>
              <a:rPr lang="en-US" altLang="zh-TW" sz="3200" b="1" dirty="0"/>
              <a:t>3-2-1</a:t>
            </a:r>
            <a:r>
              <a:rPr lang="zh-TW" altLang="en-US" sz="3200" b="1" dirty="0"/>
              <a:t>　絲路路線與中西文化交流圖╱當時中國</a:t>
            </a:r>
          </a:p>
          <a:p>
            <a:r>
              <a:rPr lang="zh-TW" altLang="en-US" sz="3200" b="1" dirty="0"/>
              <a:t>輸往西方的物品，主要是</a:t>
            </a:r>
            <a:r>
              <a:rPr lang="zh-TW" altLang="en-US" sz="3200" b="1" dirty="0">
                <a:solidFill>
                  <a:srgbClr val="C00000"/>
                </a:solidFill>
              </a:rPr>
              <a:t>絲織品</a:t>
            </a:r>
            <a:r>
              <a:rPr lang="zh-TW" altLang="en-US" sz="3200" b="1" dirty="0"/>
              <a:t>。商人攜帶商品</a:t>
            </a:r>
          </a:p>
          <a:p>
            <a:r>
              <a:rPr lang="zh-TW" altLang="en-US" sz="3200" b="1" dirty="0"/>
              <a:t>自</a:t>
            </a:r>
            <a:r>
              <a:rPr lang="zh-TW" altLang="en-US" sz="3200" b="1" dirty="0">
                <a:solidFill>
                  <a:srgbClr val="C00000"/>
                </a:solidFill>
              </a:rPr>
              <a:t>中國</a:t>
            </a:r>
            <a:r>
              <a:rPr lang="zh-TW" altLang="en-US" sz="3200" b="1" dirty="0"/>
              <a:t>出發，經</a:t>
            </a:r>
            <a:r>
              <a:rPr lang="zh-TW" altLang="en-US" sz="3200" b="1" dirty="0">
                <a:solidFill>
                  <a:srgbClr val="C00000"/>
                </a:solidFill>
              </a:rPr>
              <a:t>敦煌</a:t>
            </a:r>
            <a:r>
              <a:rPr lang="zh-TW" altLang="en-US" sz="3200" b="1" dirty="0"/>
              <a:t>、</a:t>
            </a:r>
            <a:r>
              <a:rPr lang="zh-TW" altLang="en-US" sz="3200" b="1" dirty="0">
                <a:solidFill>
                  <a:srgbClr val="C00000"/>
                </a:solidFill>
              </a:rPr>
              <a:t>西域</a:t>
            </a:r>
            <a:r>
              <a:rPr lang="zh-TW" altLang="en-US" sz="3200" b="1" dirty="0"/>
              <a:t>，再轉運至</a:t>
            </a:r>
            <a:r>
              <a:rPr lang="zh-TW" altLang="en-US" sz="3200" b="1" dirty="0">
                <a:solidFill>
                  <a:srgbClr val="C00000"/>
                </a:solidFill>
              </a:rPr>
              <a:t>中亞</a:t>
            </a:r>
            <a:r>
              <a:rPr lang="zh-TW" altLang="en-US" sz="3200" b="1" dirty="0"/>
              <a:t>和</a:t>
            </a:r>
            <a:r>
              <a:rPr lang="zh-TW" altLang="en-US" sz="3200" b="1" dirty="0">
                <a:solidFill>
                  <a:srgbClr val="C00000"/>
                </a:solidFill>
              </a:rPr>
              <a:t>西</a:t>
            </a:r>
          </a:p>
          <a:p>
            <a:r>
              <a:rPr lang="zh-TW" altLang="en-US" sz="3200" b="1" dirty="0">
                <a:solidFill>
                  <a:srgbClr val="C00000"/>
                </a:solidFill>
              </a:rPr>
              <a:t>亞</a:t>
            </a:r>
            <a:r>
              <a:rPr lang="zh-TW" altLang="en-US" sz="3200" b="1" dirty="0"/>
              <a:t>，遠銷到</a:t>
            </a:r>
            <a:r>
              <a:rPr lang="zh-TW" altLang="en-US" sz="4400" b="1" dirty="0">
                <a:solidFill>
                  <a:srgbClr val="C00000"/>
                </a:solidFill>
              </a:rPr>
              <a:t>大秦</a:t>
            </a:r>
            <a:r>
              <a:rPr lang="zh-TW" altLang="en-US" sz="3200" b="1" dirty="0"/>
              <a:t>（</a:t>
            </a:r>
            <a:r>
              <a:rPr lang="zh-TW" altLang="en-US" sz="4400" b="1" dirty="0">
                <a:solidFill>
                  <a:srgbClr val="C00000"/>
                </a:solidFill>
              </a:rPr>
              <a:t>羅馬帝國</a:t>
            </a:r>
            <a:r>
              <a:rPr lang="zh-TW" altLang="en-US" sz="3200" b="1" dirty="0"/>
              <a:t>），因此被稱為「</a:t>
            </a:r>
            <a:r>
              <a:rPr lang="zh-TW" altLang="en-US" sz="3200" b="1" dirty="0">
                <a:solidFill>
                  <a:srgbClr val="C00000"/>
                </a:solidFill>
              </a:rPr>
              <a:t>絲路</a:t>
            </a:r>
            <a:r>
              <a:rPr lang="zh-TW" altLang="en-US" sz="3200" b="1" dirty="0"/>
              <a:t>」。</a:t>
            </a:r>
          </a:p>
        </p:txBody>
      </p:sp>
      <p:sp>
        <p:nvSpPr>
          <p:cNvPr id="15" name="圓角矩形圖說文字 14"/>
          <p:cNvSpPr/>
          <p:nvPr/>
        </p:nvSpPr>
        <p:spPr>
          <a:xfrm>
            <a:off x="5170614" y="1628800"/>
            <a:ext cx="1008000" cy="551640"/>
          </a:xfrm>
          <a:prstGeom prst="wedgeRoundRectCallou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敦煌</a:t>
            </a:r>
          </a:p>
        </p:txBody>
      </p:sp>
      <p:sp>
        <p:nvSpPr>
          <p:cNvPr id="18" name="圓角矩形圖說文字 17"/>
          <p:cNvSpPr/>
          <p:nvPr/>
        </p:nvSpPr>
        <p:spPr>
          <a:xfrm>
            <a:off x="3923928" y="1238956"/>
            <a:ext cx="1008000" cy="551640"/>
          </a:xfrm>
          <a:prstGeom prst="wedgeRoundRectCallou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西域</a:t>
            </a:r>
          </a:p>
        </p:txBody>
      </p:sp>
      <p:sp>
        <p:nvSpPr>
          <p:cNvPr id="19" name="圓角矩形圖說文字 18"/>
          <p:cNvSpPr/>
          <p:nvPr/>
        </p:nvSpPr>
        <p:spPr>
          <a:xfrm>
            <a:off x="2167986" y="1484784"/>
            <a:ext cx="1008000" cy="529153"/>
          </a:xfrm>
          <a:prstGeom prst="wedgeRoundRectCallout">
            <a:avLst>
              <a:gd name="adj1" fmla="val 33596"/>
              <a:gd name="adj2" fmla="val 65158"/>
              <a:gd name="adj3" fmla="val 16667"/>
            </a:avLst>
          </a:prstGeom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中亞</a:t>
            </a:r>
          </a:p>
        </p:txBody>
      </p:sp>
      <p:sp>
        <p:nvSpPr>
          <p:cNvPr id="20" name="圓角矩形圖說文字 19"/>
          <p:cNvSpPr/>
          <p:nvPr/>
        </p:nvSpPr>
        <p:spPr>
          <a:xfrm>
            <a:off x="1619672" y="2902331"/>
            <a:ext cx="1008000" cy="526669"/>
          </a:xfrm>
          <a:prstGeom prst="wedgeRoundRectCallout">
            <a:avLst>
              <a:gd name="adj1" fmla="val -9668"/>
              <a:gd name="adj2" fmla="val -71053"/>
              <a:gd name="adj3" fmla="val 16667"/>
            </a:avLst>
          </a:prstGeom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西亞</a:t>
            </a:r>
          </a:p>
        </p:txBody>
      </p:sp>
      <p:sp>
        <p:nvSpPr>
          <p:cNvPr id="21" name="圓角矩形圖說文字 20"/>
          <p:cNvSpPr/>
          <p:nvPr/>
        </p:nvSpPr>
        <p:spPr>
          <a:xfrm>
            <a:off x="583536" y="188640"/>
            <a:ext cx="1008000" cy="526669"/>
          </a:xfrm>
          <a:prstGeom prst="wedgeRoundRectCallout">
            <a:avLst>
              <a:gd name="adj1" fmla="val -34789"/>
              <a:gd name="adj2" fmla="val 73184"/>
              <a:gd name="adj3" fmla="val 16667"/>
            </a:avLst>
          </a:prstGeom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大秦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6516216" y="2518679"/>
            <a:ext cx="1672647" cy="64698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絲織品</a:t>
            </a:r>
          </a:p>
        </p:txBody>
      </p:sp>
      <p:grpSp>
        <p:nvGrpSpPr>
          <p:cNvPr id="12" name="群組 11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3" name="動作按鈕: 自訂 12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乘號 13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動作按鈕: 首頁 16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5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5431E-6 C -0.01041 0.00139 -0.02048 0.00278 -0.03038 0.00764 C -0.04323 0.00648 -0.05625 0.00671 -0.06857 0.00162 C -0.07083 -0.00046 -0.07465 -0.00092 -0.07534 -0.00439 C -0.07691 -0.01133 -0.07743 -0.01688 -0.08212 -0.02082 C -0.08316 -0.02567 -0.08767 -0.03446 -0.08767 -0.03446 C -0.08889 -0.03979 -0.0908 -0.04464 -0.09444 -0.04788 C -0.0967 -0.04996 -0.09965 -0.04996 -0.10225 -0.05089 C -0.11094 -0.05413 -0.11909 -0.0569 -0.12812 -0.05829 C -0.13854 -0.06338 -0.13958 -0.06107 -0.15503 -0.05991 C -0.16076 -0.05829 -0.1684 -0.05158 -0.17309 -0.05089 C -0.18316 -0.0495 -0.1934 -0.04973 -0.20347 -0.04927 C -0.21007 -0.04765 -0.21614 -0.04395 -0.22257 -0.04187 C -0.23958 -0.03632 -0.25798 -0.03169 -0.27534 -0.02984 C -0.28333 -0.02776 -0.28437 -0.02683 -0.29323 -0.02845 C -0.29479 -0.03146 -0.29687 -0.034 -0.29774 -0.03724 C -0.29809 -0.03886 -0.29809 -0.04071 -0.29896 -0.04187 C -0.29982 -0.04302 -0.30121 -0.04279 -0.30225 -0.04326 C -0.30764 -0.04788 -0.31007 -0.04811 -0.31684 -0.04927 C -0.32552 -0.04834 -0.33159 -0.04696 -0.33941 -0.04326 C -0.3408 -0.03724 -0.34288 -0.03632 -0.34722 -0.03446 C -0.35746 -0.03562 -0.36198 -0.03678 -0.37083 -0.04025 C -0.38038 -0.04881 -0.37413 -0.04464 -0.38316 -0.04788 C -0.38576 -0.04881 -0.39097 -0.05089 -0.39097 -0.05089 C -0.39149 -0.05066 -0.39861 -0.04904 -0.4 -0.04788 C -0.40156 -0.04672 -0.40278 -0.04418 -0.40451 -0.04326 C -0.40885 -0.04071 -0.41701 -0.03955 -0.42135 -0.03886 C -0.43055 -0.03562 -0.43073 -0.03608 -0.44271 -0.03724 C -0.44653 -0.03863 -0.45017 -0.04002 -0.45399 -0.04187 C -0.45659 -0.0532 -0.4526 -0.03932 -0.4585 -0.04927 C -0.46406 -0.05875 -0.45278 -0.04927 -0.46406 -0.0569 C -0.46528 -0.05991 -0.46979 -0.06847 -0.47187 -0.07032 C -0.47413 -0.0724 -0.47743 -0.07171 -0.47986 -0.07333 C -0.48594 -0.07749 -0.48923 -0.07795 -0.4967 -0.07934 C -0.51736 -0.09808 -0.5151 -0.08998 -0.55399 -0.09114 C -0.56701 -0.0923 -0.57708 -0.09415 -0.58993 -0.09576 C -0.60139 -0.10201 -0.61475 -0.10779 -0.62361 -0.11959 C -0.62465 -0.12468 -0.62569 -0.12977 -0.62708 -0.13463 C -0.62847 -0.14758 -0.62708 -0.161 -0.63594 -0.16909 C -0.63802 -0.1765 -0.63767 -0.18251 -0.64271 -0.18714 C -0.64409 -0.18991 -0.64462 -0.19361 -0.64618 -0.19616 C -0.64982 -0.20217 -0.64948 -0.19639 -0.64948 -0.20055 " pathEditMode="relative" ptsTypes="fffffffffffffffffffffffffffffffffffffffff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47942" y="601226"/>
            <a:ext cx="8230125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         魏晉南北朝時期，漢人政權衰弱，</a:t>
            </a:r>
            <a:r>
              <a:rPr lang="zh-TW" altLang="en-US" sz="4400" b="1" dirty="0">
                <a:solidFill>
                  <a:srgbClr val="7030A0"/>
                </a:solidFill>
              </a:rPr>
              <a:t>永嘉之禍</a:t>
            </a:r>
            <a:r>
              <a:rPr lang="zh-TW" altLang="en-US" sz="3200" dirty="0">
                <a:solidFill>
                  <a:prstClr val="black"/>
                </a:solidFill>
              </a:rPr>
              <a:t>以後，北方草原民族紛紛入主中原，漢人被迫大規模向南方遷徙。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5148064" y="2860087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3594659" y="2564904"/>
            <a:ext cx="4073685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7359809" y="944908"/>
            <a:ext cx="1218258" cy="50279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94659" y="1563744"/>
            <a:ext cx="179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noProof="0" dirty="0">
                <a:solidFill>
                  <a:srgbClr val="00B0F0"/>
                </a:solidFill>
                <a:latin typeface="Calibri"/>
                <a:ea typeface="新細明體" panose="02020500000000000000" pitchFamily="18" charset="-120"/>
              </a:rPr>
              <a:t>五胡亂華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082AF80-91EA-492E-B2FE-A667E6EAF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F1DDD567-CCE6-4EB6-9D64-8665AAADEDE2}"/>
              </a:ext>
            </a:extLst>
          </p:cNvPr>
          <p:cNvSpPr/>
          <p:nvPr/>
        </p:nvSpPr>
        <p:spPr>
          <a:xfrm>
            <a:off x="2843808" y="5805264"/>
            <a:ext cx="57606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圓角矩形 8">
            <a:extLst>
              <a:ext uri="{FF2B5EF4-FFF2-40B4-BE49-F238E27FC236}">
                <a16:creationId xmlns:a16="http://schemas.microsoft.com/office/drawing/2014/main" id="{043FBE68-1097-49D0-B4BC-14F3D644D552}"/>
              </a:ext>
            </a:extLst>
          </p:cNvPr>
          <p:cNvSpPr/>
          <p:nvPr/>
        </p:nvSpPr>
        <p:spPr>
          <a:xfrm>
            <a:off x="347942" y="1993145"/>
            <a:ext cx="1218258" cy="50279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D6D6F65-D497-4C40-B37A-422FDF31FD3C}"/>
              </a:ext>
            </a:extLst>
          </p:cNvPr>
          <p:cNvCxnSpPr>
            <a:cxnSpLocks/>
          </p:cNvCxnSpPr>
          <p:nvPr/>
        </p:nvCxnSpPr>
        <p:spPr>
          <a:xfrm>
            <a:off x="2895197" y="3359169"/>
            <a:ext cx="2108851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F2A0951-F47D-4C75-B488-A2483A2C3346}"/>
              </a:ext>
            </a:extLst>
          </p:cNvPr>
          <p:cNvCxnSpPr>
            <a:cxnSpLocks/>
          </p:cNvCxnSpPr>
          <p:nvPr/>
        </p:nvCxnSpPr>
        <p:spPr>
          <a:xfrm>
            <a:off x="347942" y="3359169"/>
            <a:ext cx="62365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E0E4C0C0-0615-4156-B610-F53089646D20}"/>
              </a:ext>
            </a:extLst>
          </p:cNvPr>
          <p:cNvCxnSpPr>
            <a:cxnSpLocks/>
          </p:cNvCxnSpPr>
          <p:nvPr/>
        </p:nvCxnSpPr>
        <p:spPr>
          <a:xfrm>
            <a:off x="7954409" y="2579129"/>
            <a:ext cx="62365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7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102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2-1	</a:t>
            </a:r>
            <a:r>
              <a:rPr lang="zh-TW" altLang="en-US"/>
              <a:t>各民族的互動與融合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</a:rPr>
              <a:t>永嘉之禍</a:t>
            </a:r>
          </a:p>
          <a:p>
            <a:r>
              <a:rPr lang="zh-TW" altLang="en-US" dirty="0"/>
              <a:t>　　西晉末年</a:t>
            </a:r>
            <a:r>
              <a:rPr lang="zh-TW" altLang="en-US" dirty="0">
                <a:solidFill>
                  <a:srgbClr val="C00000"/>
                </a:solidFill>
              </a:rPr>
              <a:t>宗室</a:t>
            </a:r>
            <a:r>
              <a:rPr lang="zh-TW" altLang="en-US" dirty="0"/>
              <a:t>內鬥，草原民族趁機起兵，其中</a:t>
            </a:r>
            <a:r>
              <a:rPr lang="zh-TW" altLang="en-US" sz="5400" dirty="0">
                <a:solidFill>
                  <a:srgbClr val="C00000"/>
                </a:solidFill>
              </a:rPr>
              <a:t>匈奴</a:t>
            </a:r>
            <a:r>
              <a:rPr lang="zh-TW" altLang="en-US" dirty="0"/>
              <a:t>攻陷首都，史稱「</a:t>
            </a:r>
            <a:r>
              <a:rPr lang="zh-TW" altLang="en-US" dirty="0">
                <a:solidFill>
                  <a:srgbClr val="C00000"/>
                </a:solidFill>
              </a:rPr>
              <a:t>永嘉之禍</a:t>
            </a:r>
            <a:r>
              <a:rPr lang="zh-TW" altLang="en-US" dirty="0"/>
              <a:t>」。不久，</a:t>
            </a:r>
            <a:r>
              <a:rPr lang="zh-TW" altLang="en-US" dirty="0">
                <a:solidFill>
                  <a:srgbClr val="C00000"/>
                </a:solidFill>
              </a:rPr>
              <a:t>西晉滅亡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　　晉宗室</a:t>
            </a:r>
            <a:r>
              <a:rPr lang="zh-TW" altLang="en-US" dirty="0">
                <a:solidFill>
                  <a:srgbClr val="C00000"/>
                </a:solidFill>
              </a:rPr>
              <a:t>南遷</a:t>
            </a:r>
            <a:r>
              <a:rPr lang="zh-TW" altLang="en-US" dirty="0"/>
              <a:t>後，隨即重建政權， 史稱「</a:t>
            </a:r>
            <a:r>
              <a:rPr lang="zh-TW" altLang="en-US" dirty="0">
                <a:solidFill>
                  <a:srgbClr val="C00000"/>
                </a:solidFill>
              </a:rPr>
              <a:t>東晉</a:t>
            </a:r>
            <a:r>
              <a:rPr lang="zh-TW" altLang="en-US" dirty="0"/>
              <a:t>」。</a:t>
            </a:r>
            <a:endParaRPr lang="en-US" altLang="zh-TW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4CE346B-D487-4999-9F98-E1432E5DC0C1}"/>
              </a:ext>
            </a:extLst>
          </p:cNvPr>
          <p:cNvSpPr txBox="1"/>
          <p:nvPr/>
        </p:nvSpPr>
        <p:spPr>
          <a:xfrm>
            <a:off x="3594659" y="2103239"/>
            <a:ext cx="2561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noProof="0" dirty="0">
                <a:solidFill>
                  <a:srgbClr val="00B0F0"/>
                </a:solidFill>
                <a:latin typeface="Calibri"/>
                <a:ea typeface="新細明體" panose="02020500000000000000" pitchFamily="18" charset="-120"/>
              </a:rPr>
              <a:t>八王之亂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50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07504" y="1340768"/>
            <a:ext cx="8928992" cy="2016224"/>
            <a:chOff x="107504" y="980728"/>
            <a:chExt cx="8928992" cy="2016224"/>
          </a:xfrm>
        </p:grpSpPr>
        <p:sp>
          <p:nvSpPr>
            <p:cNvPr id="8" name="矩形 7"/>
            <p:cNvSpPr/>
            <p:nvPr/>
          </p:nvSpPr>
          <p:spPr>
            <a:xfrm>
              <a:off x="107504" y="980728"/>
              <a:ext cx="1152128" cy="201622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黃河流域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分裂政權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250980" y="980728"/>
              <a:ext cx="7785516" cy="20162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07504" y="4437112"/>
            <a:ext cx="8928992" cy="2016224"/>
            <a:chOff x="107504" y="4221088"/>
            <a:chExt cx="8928992" cy="2016224"/>
          </a:xfrm>
        </p:grpSpPr>
        <p:sp>
          <p:nvSpPr>
            <p:cNvPr id="9" name="矩形 8"/>
            <p:cNvSpPr/>
            <p:nvPr/>
          </p:nvSpPr>
          <p:spPr>
            <a:xfrm>
              <a:off x="107504" y="4221088"/>
              <a:ext cx="1152128" cy="20162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長江流域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分裂政權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250980" y="4221088"/>
              <a:ext cx="7785516" cy="20162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07504" y="3392996"/>
            <a:ext cx="8928992" cy="1008112"/>
            <a:chOff x="107504" y="3104964"/>
            <a:chExt cx="8928992" cy="1008112"/>
          </a:xfrm>
        </p:grpSpPr>
        <p:sp>
          <p:nvSpPr>
            <p:cNvPr id="10" name="矩形 9"/>
            <p:cNvSpPr/>
            <p:nvPr/>
          </p:nvSpPr>
          <p:spPr>
            <a:xfrm>
              <a:off x="107504" y="3104964"/>
              <a:ext cx="1152128" cy="100811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政權統一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250980" y="3104964"/>
              <a:ext cx="7785516" cy="100811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1312356" y="3537012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東漢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2320468" y="1988840"/>
            <a:ext cx="684000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魏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2320468" y="4657402"/>
            <a:ext cx="6840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蜀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2320468" y="5495966"/>
            <a:ext cx="6840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吳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3004468" y="3537012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西晉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4264524" y="5085184"/>
            <a:ext cx="1008112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東晉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3923928" y="1880880"/>
            <a:ext cx="1512000" cy="936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五胡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十六國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8244408" y="3537012"/>
            <a:ext cx="684000" cy="7200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隋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5493367" y="5085184"/>
            <a:ext cx="6840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宋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6272397" y="5085184"/>
            <a:ext cx="6840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齊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7051427" y="5085184"/>
            <a:ext cx="6840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梁</a:t>
            </a:r>
          </a:p>
        </p:txBody>
      </p:sp>
      <p:sp>
        <p:nvSpPr>
          <p:cNvPr id="29" name="圓角矩形 28"/>
          <p:cNvSpPr/>
          <p:nvPr/>
        </p:nvSpPr>
        <p:spPr>
          <a:xfrm>
            <a:off x="7830456" y="5064640"/>
            <a:ext cx="6840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陳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5508104" y="1988840"/>
            <a:ext cx="1008000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北魏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6588280" y="1520840"/>
            <a:ext cx="1008000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東魏</a:t>
            </a:r>
          </a:p>
        </p:txBody>
      </p:sp>
      <p:sp>
        <p:nvSpPr>
          <p:cNvPr id="32" name="圓角矩形 31"/>
          <p:cNvSpPr/>
          <p:nvPr/>
        </p:nvSpPr>
        <p:spPr>
          <a:xfrm>
            <a:off x="6588280" y="2374241"/>
            <a:ext cx="1008000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西魏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7668456" y="1520840"/>
            <a:ext cx="1008000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北齊</a:t>
            </a:r>
          </a:p>
        </p:txBody>
      </p:sp>
      <p:sp>
        <p:nvSpPr>
          <p:cNvPr id="34" name="圓角矩形 33"/>
          <p:cNvSpPr/>
          <p:nvPr/>
        </p:nvSpPr>
        <p:spPr>
          <a:xfrm>
            <a:off x="7668456" y="2374241"/>
            <a:ext cx="1008000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北周</a:t>
            </a:r>
          </a:p>
        </p:txBody>
      </p:sp>
      <p:sp>
        <p:nvSpPr>
          <p:cNvPr id="35" name="矩形 34"/>
          <p:cNvSpPr/>
          <p:nvPr/>
        </p:nvSpPr>
        <p:spPr>
          <a:xfrm>
            <a:off x="1979713" y="476672"/>
            <a:ext cx="1587692" cy="82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魏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三國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567406" y="476673"/>
            <a:ext cx="1868523" cy="82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晉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兩晉與十六國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435929" y="476674"/>
            <a:ext cx="3240528" cy="82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南北朝</a:t>
            </a:r>
          </a:p>
        </p:txBody>
      </p:sp>
      <p:cxnSp>
        <p:nvCxnSpPr>
          <p:cNvPr id="39" name="直線單箭頭接點 38"/>
          <p:cNvCxnSpPr>
            <a:stCxn id="18" idx="0"/>
            <a:endCxn id="19" idx="1"/>
          </p:cNvCxnSpPr>
          <p:nvPr/>
        </p:nvCxnSpPr>
        <p:spPr>
          <a:xfrm flipV="1">
            <a:off x="1816412" y="2348880"/>
            <a:ext cx="504056" cy="1188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stCxn id="19" idx="2"/>
          </p:cNvCxnSpPr>
          <p:nvPr/>
        </p:nvCxnSpPr>
        <p:spPr>
          <a:xfrm>
            <a:off x="2662468" y="2708920"/>
            <a:ext cx="0" cy="19484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>
            <a:stCxn id="21" idx="3"/>
            <a:endCxn id="22" idx="2"/>
          </p:cNvCxnSpPr>
          <p:nvPr/>
        </p:nvCxnSpPr>
        <p:spPr>
          <a:xfrm flipV="1">
            <a:off x="3004468" y="4257092"/>
            <a:ext cx="504056" cy="1598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19" idx="3"/>
            <a:endCxn id="22" idx="0"/>
          </p:cNvCxnSpPr>
          <p:nvPr/>
        </p:nvCxnSpPr>
        <p:spPr>
          <a:xfrm>
            <a:off x="3004468" y="2348880"/>
            <a:ext cx="504056" cy="1188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22" idx="3"/>
            <a:endCxn id="23" idx="0"/>
          </p:cNvCxnSpPr>
          <p:nvPr/>
        </p:nvCxnSpPr>
        <p:spPr>
          <a:xfrm>
            <a:off x="4012580" y="3897052"/>
            <a:ext cx="756000" cy="1188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22" idx="3"/>
            <a:endCxn id="24" idx="2"/>
          </p:cNvCxnSpPr>
          <p:nvPr/>
        </p:nvCxnSpPr>
        <p:spPr>
          <a:xfrm flipV="1">
            <a:off x="4012580" y="2816880"/>
            <a:ext cx="667348" cy="10801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肘形接點 54"/>
          <p:cNvCxnSpPr>
            <a:stCxn id="23" idx="2"/>
            <a:endCxn id="26" idx="2"/>
          </p:cNvCxnSpPr>
          <p:nvPr/>
        </p:nvCxnSpPr>
        <p:spPr>
          <a:xfrm rot="16200000" flipH="1">
            <a:off x="5301973" y="5271870"/>
            <a:ext cx="12700" cy="1066787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肘形接點 56"/>
          <p:cNvCxnSpPr>
            <a:stCxn id="26" idx="0"/>
            <a:endCxn id="27" idx="0"/>
          </p:cNvCxnSpPr>
          <p:nvPr/>
        </p:nvCxnSpPr>
        <p:spPr>
          <a:xfrm rot="5400000" flipH="1" flipV="1">
            <a:off x="6224882" y="4695669"/>
            <a:ext cx="12700" cy="77903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肘形接點 58"/>
          <p:cNvCxnSpPr>
            <a:stCxn id="27" idx="2"/>
            <a:endCxn id="28" idx="2"/>
          </p:cNvCxnSpPr>
          <p:nvPr/>
        </p:nvCxnSpPr>
        <p:spPr>
          <a:xfrm rot="16200000" flipH="1">
            <a:off x="7003912" y="5415749"/>
            <a:ext cx="12700" cy="77903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stCxn id="28" idx="0"/>
            <a:endCxn id="29" idx="0"/>
          </p:cNvCxnSpPr>
          <p:nvPr/>
        </p:nvCxnSpPr>
        <p:spPr>
          <a:xfrm rot="5400000" flipH="1" flipV="1">
            <a:off x="7772669" y="4685398"/>
            <a:ext cx="20544" cy="779029"/>
          </a:xfrm>
          <a:prstGeom prst="bentConnector3">
            <a:avLst>
              <a:gd name="adj1" fmla="val 1212734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肘形接點 64"/>
          <p:cNvCxnSpPr>
            <a:stCxn id="29" idx="3"/>
            <a:endCxn id="25" idx="2"/>
          </p:cNvCxnSpPr>
          <p:nvPr/>
        </p:nvCxnSpPr>
        <p:spPr>
          <a:xfrm flipV="1">
            <a:off x="8514456" y="4257092"/>
            <a:ext cx="71952" cy="116758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肘形接點 66"/>
          <p:cNvCxnSpPr>
            <a:stCxn id="24" idx="0"/>
            <a:endCxn id="30" idx="0"/>
          </p:cNvCxnSpPr>
          <p:nvPr/>
        </p:nvCxnSpPr>
        <p:spPr>
          <a:xfrm rot="16200000" flipH="1">
            <a:off x="5292036" y="1268772"/>
            <a:ext cx="107960" cy="1332176"/>
          </a:xfrm>
          <a:prstGeom prst="bentConnector3">
            <a:avLst>
              <a:gd name="adj1" fmla="val -211745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>
            <a:stCxn id="30" idx="0"/>
            <a:endCxn id="31" idx="1"/>
          </p:cNvCxnSpPr>
          <p:nvPr/>
        </p:nvCxnSpPr>
        <p:spPr>
          <a:xfrm flipV="1">
            <a:off x="6012104" y="1880880"/>
            <a:ext cx="576176" cy="1079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stCxn id="30" idx="2"/>
            <a:endCxn id="32" idx="1"/>
          </p:cNvCxnSpPr>
          <p:nvPr/>
        </p:nvCxnSpPr>
        <p:spPr>
          <a:xfrm>
            <a:off x="6012104" y="2708920"/>
            <a:ext cx="576176" cy="253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肘形接點 72"/>
          <p:cNvCxnSpPr>
            <a:stCxn id="31" idx="0"/>
            <a:endCxn id="33" idx="0"/>
          </p:cNvCxnSpPr>
          <p:nvPr/>
        </p:nvCxnSpPr>
        <p:spPr>
          <a:xfrm rot="5400000" flipH="1" flipV="1">
            <a:off x="7632368" y="980752"/>
            <a:ext cx="12700" cy="1080176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肘形接點 74"/>
          <p:cNvCxnSpPr>
            <a:stCxn id="32" idx="2"/>
            <a:endCxn id="34" idx="2"/>
          </p:cNvCxnSpPr>
          <p:nvPr/>
        </p:nvCxnSpPr>
        <p:spPr>
          <a:xfrm rot="16200000" flipH="1">
            <a:off x="7632368" y="2554233"/>
            <a:ext cx="12700" cy="1080176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肘形接點 76"/>
          <p:cNvCxnSpPr>
            <a:stCxn id="33" idx="3"/>
            <a:endCxn id="34" idx="3"/>
          </p:cNvCxnSpPr>
          <p:nvPr/>
        </p:nvCxnSpPr>
        <p:spPr>
          <a:xfrm>
            <a:off x="8676456" y="1880880"/>
            <a:ext cx="12700" cy="853401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stCxn id="34" idx="2"/>
            <a:endCxn id="25" idx="0"/>
          </p:cNvCxnSpPr>
          <p:nvPr/>
        </p:nvCxnSpPr>
        <p:spPr>
          <a:xfrm>
            <a:off x="8172456" y="3094321"/>
            <a:ext cx="413952" cy="442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2C68C8-A9F8-4EE9-8FF8-687D06472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08E3662-4DF9-42F8-8DAC-F17835B144D4}"/>
              </a:ext>
            </a:extLst>
          </p:cNvPr>
          <p:cNvSpPr/>
          <p:nvPr/>
        </p:nvSpPr>
        <p:spPr>
          <a:xfrm>
            <a:off x="3472604" y="4361036"/>
            <a:ext cx="6673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永嘉之禍</a:t>
            </a:r>
          </a:p>
        </p:txBody>
      </p:sp>
    </p:spTree>
    <p:extLst>
      <p:ext uri="{BB962C8B-B14F-4D97-AF65-F5344CB8AC3E}">
        <p14:creationId xmlns:p14="http://schemas.microsoft.com/office/powerpoint/2010/main" val="27708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84303" y="5733256"/>
            <a:ext cx="377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魏晉南北朝分合圖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48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948C6782-8710-4C1F-991D-604A30C27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485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0" y="548680"/>
            <a:ext cx="4464000" cy="495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3-1	</a:t>
            </a:r>
            <a:r>
              <a:rPr lang="zh-TW" altLang="en-US"/>
              <a:t>魏晉南北朝的政治發展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53472" y="6396335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　兩晉與南北朝形勢圖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548680"/>
            <a:ext cx="4464000" cy="495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2000" y="5525697"/>
            <a:ext cx="446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西晉（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265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316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2" name="矩形 11"/>
          <p:cNvSpPr/>
          <p:nvPr/>
        </p:nvSpPr>
        <p:spPr>
          <a:xfrm>
            <a:off x="4597731" y="5978897"/>
            <a:ext cx="446315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東晉（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317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420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3" name="矩形 12"/>
          <p:cNvSpPr/>
          <p:nvPr/>
        </p:nvSpPr>
        <p:spPr>
          <a:xfrm>
            <a:off x="4597731" y="5517232"/>
            <a:ext cx="4463159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十六國（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304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439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3932784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53472" y="6396335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　兩晉與南北朝形勢圖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0" y="908720"/>
            <a:ext cx="4428000" cy="404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00" y="908720"/>
            <a:ext cx="4428000" cy="404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93790" y="5417167"/>
            <a:ext cx="4428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宋（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420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479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20" name="矩形 19"/>
          <p:cNvSpPr/>
          <p:nvPr/>
        </p:nvSpPr>
        <p:spPr>
          <a:xfrm>
            <a:off x="93790" y="4955502"/>
            <a:ext cx="4428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北魏（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386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534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23" name="矩形 22"/>
          <p:cNvSpPr/>
          <p:nvPr/>
        </p:nvSpPr>
        <p:spPr>
          <a:xfrm>
            <a:off x="4620000" y="5409457"/>
            <a:ext cx="4428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齊（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479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502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24" name="矩形 23"/>
          <p:cNvSpPr/>
          <p:nvPr/>
        </p:nvSpPr>
        <p:spPr>
          <a:xfrm>
            <a:off x="4620000" y="4947792"/>
            <a:ext cx="4428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北魏（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386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534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DA6537F-6063-4A1D-899A-949FB09D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566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53472" y="6396335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　兩晉與南北朝形勢圖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" y="908720"/>
            <a:ext cx="4428000" cy="405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00" y="913686"/>
            <a:ext cx="4428000" cy="40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93790" y="5864498"/>
            <a:ext cx="4428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梁（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502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557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4" name="矩形 13"/>
          <p:cNvSpPr/>
          <p:nvPr/>
        </p:nvSpPr>
        <p:spPr>
          <a:xfrm>
            <a:off x="93790" y="5402833"/>
            <a:ext cx="4428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西魏（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535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557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5" name="矩形 14"/>
          <p:cNvSpPr/>
          <p:nvPr/>
        </p:nvSpPr>
        <p:spPr>
          <a:xfrm>
            <a:off x="4620000" y="5856788"/>
            <a:ext cx="4428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陳（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557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589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6" name="矩形 15"/>
          <p:cNvSpPr/>
          <p:nvPr/>
        </p:nvSpPr>
        <p:spPr>
          <a:xfrm>
            <a:off x="4620000" y="5395123"/>
            <a:ext cx="4428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北周（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557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581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8" name="矩形 17"/>
          <p:cNvSpPr/>
          <p:nvPr/>
        </p:nvSpPr>
        <p:spPr>
          <a:xfrm>
            <a:off x="93790" y="4948878"/>
            <a:ext cx="4428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東魏（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534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550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19" name="矩形 18"/>
          <p:cNvSpPr/>
          <p:nvPr/>
        </p:nvSpPr>
        <p:spPr>
          <a:xfrm>
            <a:off x="4620000" y="4941168"/>
            <a:ext cx="4428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北齊（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550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577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年）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08135C5-5F14-4B03-AE5C-E4BD1E9B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459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95264" y="821105"/>
            <a:ext cx="8230125" cy="432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南遷的漢人在南方建立新政權，憑藉南方的資源與北方政權抗衡。同時，為南方帶來充沛的人力和耕作技術，增進了</a:t>
            </a:r>
            <a:r>
              <a:rPr lang="zh-TW" altLang="en-US" sz="4400" dirty="0">
                <a:solidFill>
                  <a:prstClr val="black"/>
                </a:solidFill>
              </a:rPr>
              <a:t>長江流域</a:t>
            </a:r>
            <a:r>
              <a:rPr lang="zh-TW" altLang="en-US" sz="3200" dirty="0">
                <a:solidFill>
                  <a:prstClr val="black"/>
                </a:solidFill>
              </a:rPr>
              <a:t>的開發，奠定日後</a:t>
            </a:r>
            <a:r>
              <a:rPr lang="zh-TW" altLang="en-US" sz="4000" dirty="0">
                <a:solidFill>
                  <a:prstClr val="black"/>
                </a:solidFill>
              </a:rPr>
              <a:t>經濟重心</a:t>
            </a:r>
            <a:r>
              <a:rPr lang="zh-TW" altLang="en-US" sz="3200" dirty="0">
                <a:solidFill>
                  <a:prstClr val="black"/>
                </a:solidFill>
              </a:rPr>
              <a:t>和</a:t>
            </a:r>
            <a:r>
              <a:rPr lang="zh-TW" altLang="en-US" sz="4000" dirty="0">
                <a:solidFill>
                  <a:prstClr val="black"/>
                </a:solidFill>
              </a:rPr>
              <a:t>文化重心南移</a:t>
            </a:r>
            <a:r>
              <a:rPr lang="zh-TW" altLang="en-US" sz="3200" dirty="0">
                <a:solidFill>
                  <a:prstClr val="black"/>
                </a:solidFill>
              </a:rPr>
              <a:t>的基礎。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2411760" y="454416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4335652" y="1804069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5768744" y="3252800"/>
            <a:ext cx="213193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3352312" y="4221088"/>
            <a:ext cx="2011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98A057E8-69CA-4B28-BAA2-E48451B83327}"/>
              </a:ext>
            </a:extLst>
          </p:cNvPr>
          <p:cNvSpPr/>
          <p:nvPr/>
        </p:nvSpPr>
        <p:spPr>
          <a:xfrm>
            <a:off x="7668344" y="3454959"/>
            <a:ext cx="867941" cy="77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41A1043-0996-4796-8FF9-1CFDDBB2EB89}"/>
              </a:ext>
            </a:extLst>
          </p:cNvPr>
          <p:cNvCxnSpPr>
            <a:cxnSpLocks/>
          </p:cNvCxnSpPr>
          <p:nvPr/>
        </p:nvCxnSpPr>
        <p:spPr>
          <a:xfrm>
            <a:off x="1331640" y="3284984"/>
            <a:ext cx="28465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7A091A07-C21D-456A-B303-55E11552ECDC}"/>
              </a:ext>
            </a:extLst>
          </p:cNvPr>
          <p:cNvCxnSpPr>
            <a:cxnSpLocks/>
          </p:cNvCxnSpPr>
          <p:nvPr/>
        </p:nvCxnSpPr>
        <p:spPr>
          <a:xfrm>
            <a:off x="5768744" y="4211112"/>
            <a:ext cx="2011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0F495B4A-6324-43EB-85CE-A3F9BC4091E4}"/>
              </a:ext>
            </a:extLst>
          </p:cNvPr>
          <p:cNvSpPr/>
          <p:nvPr/>
        </p:nvSpPr>
        <p:spPr>
          <a:xfrm>
            <a:off x="219840" y="4348387"/>
            <a:ext cx="867941" cy="77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CFD6FE3-35DC-4B14-A763-80BF0C4D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10" y="4447995"/>
            <a:ext cx="6436547" cy="237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8AB06CD-0E08-4A3D-8D60-2034E6215D0E}"/>
              </a:ext>
            </a:extLst>
          </p:cNvPr>
          <p:cNvSpPr/>
          <p:nvPr/>
        </p:nvSpPr>
        <p:spPr>
          <a:xfrm>
            <a:off x="5220072" y="5949280"/>
            <a:ext cx="3316214" cy="86398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3-2	</a:t>
            </a:r>
            <a:r>
              <a:rPr lang="zh-TW" altLang="en-US"/>
              <a:t>胡漢融合與南方開發</a:t>
            </a:r>
            <a:endParaRPr lang="en-US" alt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104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　　下圖為南方經濟發展示意圖。圖中，西元</a:t>
            </a:r>
            <a:r>
              <a:rPr lang="en-US" altLang="zh-TW" dirty="0"/>
              <a:t>311</a:t>
            </a:r>
            <a:r>
              <a:rPr lang="zh-TW" altLang="en-US" dirty="0"/>
              <a:t>年的關鍵事件不小心遺漏了。</a:t>
            </a:r>
          </a:p>
          <a:p>
            <a:pPr>
              <a:lnSpc>
                <a:spcPct val="120000"/>
              </a:lnSpc>
            </a:pPr>
            <a:r>
              <a:rPr lang="zh-TW" altLang="en-US" dirty="0"/>
              <a:t>請問：下列哪一事件為其正確選項？請勾選。□</a:t>
            </a:r>
            <a:r>
              <a:rPr lang="en-US" altLang="zh-TW" dirty="0"/>
              <a:t>1.</a:t>
            </a:r>
            <a:r>
              <a:rPr lang="zh-TW" altLang="en-US" dirty="0"/>
              <a:t>犬戎入侵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□</a:t>
            </a:r>
            <a:r>
              <a:rPr lang="en-US" altLang="zh-TW" dirty="0"/>
              <a:t>2.</a:t>
            </a:r>
            <a:r>
              <a:rPr lang="zh-TW" altLang="en-US" dirty="0"/>
              <a:t>秦滅六國</a:t>
            </a:r>
          </a:p>
          <a:p>
            <a:pPr>
              <a:lnSpc>
                <a:spcPct val="120000"/>
              </a:lnSpc>
            </a:pPr>
            <a:r>
              <a:rPr lang="zh-TW" altLang="en-US" dirty="0"/>
              <a:t>□</a:t>
            </a:r>
            <a:r>
              <a:rPr lang="en-US" altLang="zh-TW" dirty="0"/>
              <a:t>3.</a:t>
            </a:r>
            <a:r>
              <a:rPr lang="zh-TW" altLang="en-US" dirty="0"/>
              <a:t>八王之亂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□</a:t>
            </a:r>
            <a:r>
              <a:rPr lang="en-US" altLang="zh-TW" dirty="0"/>
              <a:t>4.</a:t>
            </a:r>
            <a:r>
              <a:rPr lang="zh-TW" altLang="en-US" dirty="0"/>
              <a:t>永嘉之禍</a:t>
            </a:r>
          </a:p>
          <a:p>
            <a:pPr>
              <a:lnSpc>
                <a:spcPct val="120000"/>
              </a:lnSpc>
            </a:pPr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3F0"/>
              </a:clrFrom>
              <a:clrTo>
                <a:srgbClr val="F8F3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82526"/>
            <a:ext cx="5174084" cy="321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67544" y="4851112"/>
            <a:ext cx="2592288" cy="666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7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9143607" cy="2187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46520" y="741323"/>
            <a:ext cx="4817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商周至隋唐時期的民族與文化</a:t>
            </a:r>
            <a:endParaRPr lang="zh-TW" altLang="en-US" sz="4400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77880" y="448282"/>
            <a:ext cx="3416240" cy="893206"/>
            <a:chOff x="371775" y="467248"/>
            <a:chExt cx="3416240" cy="893206"/>
          </a:xfrm>
        </p:grpSpPr>
        <p:sp>
          <p:nvSpPr>
            <p:cNvPr id="19" name="圓角矩形 18"/>
            <p:cNvSpPr/>
            <p:nvPr/>
          </p:nvSpPr>
          <p:spPr>
            <a:xfrm>
              <a:off x="524175" y="617768"/>
              <a:ext cx="3263840" cy="742686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" name="圓角矩形 3"/>
            <p:cNvSpPr/>
            <p:nvPr/>
          </p:nvSpPr>
          <p:spPr>
            <a:xfrm>
              <a:off x="371775" y="467248"/>
              <a:ext cx="3263840" cy="7389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TW" sz="3600" b="1" dirty="0">
                  <a:solidFill>
                    <a:schemeClr val="accent6">
                      <a:lumMod val="50000"/>
                    </a:schemeClr>
                  </a:solidFill>
                </a:rPr>
                <a:t>Chapter 2</a:t>
              </a:r>
              <a:endParaRPr lang="zh-TW" altLang="en-US" sz="3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群組 10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2" name="動作按鈕: 自訂 11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乘號 1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2A394C2-75AC-40DD-A5B3-1AF869CE8FEA}"/>
              </a:ext>
            </a:extLst>
          </p:cNvPr>
          <p:cNvSpPr/>
          <p:nvPr/>
        </p:nvSpPr>
        <p:spPr>
          <a:xfrm>
            <a:off x="241378" y="2406144"/>
            <a:ext cx="7570982" cy="2967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         商周至隋唐時期，東亞各民族的互動愈來愈密切，促進了各民族政治、經濟、文化的交流與發展，也豐富了各民族的社會生活。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3DD84B50-F87B-43FE-A3E8-89A8233E38AC}"/>
              </a:ext>
            </a:extLst>
          </p:cNvPr>
          <p:cNvCxnSpPr/>
          <p:nvPr/>
        </p:nvCxnSpPr>
        <p:spPr>
          <a:xfrm flipV="1">
            <a:off x="1835696" y="491501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5F4FF4E-86E9-4639-AA47-629AC7207341}"/>
              </a:ext>
            </a:extLst>
          </p:cNvPr>
          <p:cNvCxnSpPr>
            <a:cxnSpLocks/>
          </p:cNvCxnSpPr>
          <p:nvPr/>
        </p:nvCxnSpPr>
        <p:spPr>
          <a:xfrm>
            <a:off x="4427984" y="3068960"/>
            <a:ext cx="3240360" cy="0"/>
          </a:xfrm>
          <a:prstGeom prst="line">
            <a:avLst/>
          </a:prstGeom>
          <a:ln w="4445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0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235015" y="723026"/>
            <a:ext cx="8314730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         在草原民族入主中原的政權中，以</a:t>
            </a:r>
            <a:r>
              <a:rPr lang="zh-TW" altLang="en-US" sz="4400" dirty="0">
                <a:solidFill>
                  <a:prstClr val="black"/>
                </a:solidFill>
              </a:rPr>
              <a:t>北魏</a:t>
            </a:r>
            <a:r>
              <a:rPr lang="zh-TW" altLang="en-US" sz="3200" dirty="0">
                <a:solidFill>
                  <a:prstClr val="black"/>
                </a:solidFill>
              </a:rPr>
              <a:t>政權的</a:t>
            </a:r>
            <a:r>
              <a:rPr lang="zh-TW" altLang="en-US" sz="4400" b="1" dirty="0">
                <a:solidFill>
                  <a:srgbClr val="7030A0"/>
                </a:solidFill>
              </a:rPr>
              <a:t>漢化政策</a:t>
            </a:r>
            <a:r>
              <a:rPr lang="zh-TW" altLang="en-US" sz="3200" dirty="0">
                <a:solidFill>
                  <a:prstClr val="black"/>
                </a:solidFill>
              </a:rPr>
              <a:t>最為積極，加速了中原文化與草原文化的融合。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4194831" y="2996952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1511660" y="1956450"/>
            <a:ext cx="2268252" cy="68046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/>
          <p:cNvCxnSpPr>
            <a:cxnSpLocks/>
          </p:cNvCxnSpPr>
          <p:nvPr/>
        </p:nvCxnSpPr>
        <p:spPr>
          <a:xfrm>
            <a:off x="7326612" y="1700808"/>
            <a:ext cx="1133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DDD5C85-96EC-4EF9-B1BA-178452060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FA54B0B-437D-4CC4-B97F-58FE0D4CA168}"/>
              </a:ext>
            </a:extLst>
          </p:cNvPr>
          <p:cNvSpPr/>
          <p:nvPr/>
        </p:nvSpPr>
        <p:spPr>
          <a:xfrm>
            <a:off x="2843808" y="5805264"/>
            <a:ext cx="57606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756AB6-91DC-4A47-9291-939F83C5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004" y="2636912"/>
            <a:ext cx="3515216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103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2-1	</a:t>
            </a:r>
            <a:r>
              <a:rPr lang="zh-TW" altLang="en-US"/>
              <a:t>各民族的互動與融合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</a:rPr>
              <a:t>漢化政策</a:t>
            </a:r>
          </a:p>
          <a:p>
            <a:r>
              <a:rPr lang="zh-TW" altLang="en-US" dirty="0"/>
              <a:t>　　</a:t>
            </a:r>
            <a:r>
              <a:rPr lang="zh-TW" altLang="en-US" sz="4800" dirty="0">
                <a:solidFill>
                  <a:srgbClr val="C00000"/>
                </a:solidFill>
              </a:rPr>
              <a:t>鮮卑族</a:t>
            </a:r>
            <a:r>
              <a:rPr lang="zh-TW" altLang="en-US" dirty="0"/>
              <a:t>建立的</a:t>
            </a:r>
            <a:r>
              <a:rPr lang="zh-TW" altLang="en-US" dirty="0">
                <a:solidFill>
                  <a:srgbClr val="C00000"/>
                </a:solidFill>
              </a:rPr>
              <a:t>北魏政權</a:t>
            </a:r>
            <a:r>
              <a:rPr lang="zh-TW" altLang="en-US" dirty="0"/>
              <a:t>，在</a:t>
            </a:r>
            <a:r>
              <a:rPr lang="zh-TW" altLang="en-US" dirty="0">
                <a:solidFill>
                  <a:srgbClr val="C00000"/>
                </a:solidFill>
              </a:rPr>
              <a:t>統一北方</a:t>
            </a:r>
            <a:r>
              <a:rPr lang="zh-TW" altLang="en-US" dirty="0"/>
              <a:t>後，開始推動</a:t>
            </a:r>
            <a:r>
              <a:rPr lang="zh-TW" altLang="en-US" dirty="0">
                <a:solidFill>
                  <a:srgbClr val="C00000"/>
                </a:solidFill>
              </a:rPr>
              <a:t>胡漢融合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　　例如：</a:t>
            </a:r>
            <a:r>
              <a:rPr lang="zh-TW" altLang="en-US" sz="4400" dirty="0">
                <a:solidFill>
                  <a:srgbClr val="C00000"/>
                </a:solidFill>
              </a:rPr>
              <a:t>北魏孝文帝</a:t>
            </a:r>
            <a:r>
              <a:rPr lang="zh-TW" altLang="en-US" dirty="0"/>
              <a:t>採行</a:t>
            </a:r>
            <a:r>
              <a:rPr lang="zh-TW" altLang="en-US" dirty="0">
                <a:solidFill>
                  <a:srgbClr val="0070C0"/>
                </a:solidFill>
              </a:rPr>
              <a:t>禁胡服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70C0"/>
                </a:solidFill>
              </a:rPr>
              <a:t>禁胡語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70C0"/>
                </a:solidFill>
              </a:rPr>
              <a:t>改漢姓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70C0"/>
                </a:solidFill>
              </a:rPr>
              <a:t>通婚姻</a:t>
            </a:r>
            <a:r>
              <a:rPr lang="zh-TW" altLang="en-US" dirty="0"/>
              <a:t>等</a:t>
            </a:r>
            <a:r>
              <a:rPr lang="zh-TW" altLang="en-US" dirty="0">
                <a:solidFill>
                  <a:srgbClr val="C00000"/>
                </a:solidFill>
              </a:rPr>
              <a:t>漢化政策</a:t>
            </a:r>
            <a:r>
              <a:rPr lang="zh-TW" altLang="en-US" dirty="0"/>
              <a:t>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8988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103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2-1	</a:t>
            </a:r>
            <a:r>
              <a:rPr lang="zh-TW" altLang="en-US"/>
              <a:t>各民族的互動與融合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dirty="0">
                <a:solidFill>
                  <a:srgbClr val="0070C0"/>
                </a:solidFill>
              </a:rPr>
              <a:t>魏晉南北朝時期</a:t>
            </a:r>
            <a:endParaRPr lang="en-US" altLang="zh-TW" dirty="0">
              <a:solidFill>
                <a:srgbClr val="0070C0"/>
              </a:solidFill>
            </a:endParaRPr>
          </a:p>
          <a:p>
            <a:pPr marL="971550" lvl="1" indent="-514350">
              <a:lnSpc>
                <a:spcPct val="120000"/>
              </a:lnSpc>
              <a:buFont typeface="+mj-lt"/>
              <a:buAutoNum type="arabicParenR" startAt="3"/>
            </a:pPr>
            <a:r>
              <a:rPr lang="zh-TW" altLang="en-US" dirty="0">
                <a:solidFill>
                  <a:srgbClr val="7030A0"/>
                </a:solidFill>
              </a:rPr>
              <a:t>中原政權的漢化政策</a:t>
            </a:r>
            <a:endParaRPr lang="en-US" altLang="zh-TW" dirty="0">
              <a:solidFill>
                <a:srgbClr val="7030A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90583"/>
            <a:ext cx="3779912" cy="7019838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497348" y="3356992"/>
            <a:ext cx="4968552" cy="3187541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/>
              <a:t>圖</a:t>
            </a:r>
            <a:r>
              <a:rPr lang="en-US" altLang="zh-TW" sz="3200" b="1" dirty="0"/>
              <a:t>3-2-2</a:t>
            </a:r>
            <a:r>
              <a:rPr lang="zh-TW" altLang="en-US" sz="3200" b="1" dirty="0"/>
              <a:t>　北魏元顯儁墓誌╱北魏政權規定</a:t>
            </a:r>
            <a:r>
              <a:rPr lang="zh-TW" altLang="en-US" sz="3200" b="1" dirty="0">
                <a:solidFill>
                  <a:srgbClr val="C00000"/>
                </a:solidFill>
              </a:rPr>
              <a:t>貴族改胡姓為漢姓</a:t>
            </a:r>
            <a:r>
              <a:rPr lang="zh-TW" altLang="en-US" sz="3200" b="1" dirty="0"/>
              <a:t>，例如：原姓「</a:t>
            </a:r>
            <a:r>
              <a:rPr lang="zh-TW" altLang="en-US" sz="4400" b="1" dirty="0"/>
              <a:t>拓跋</a:t>
            </a:r>
            <a:r>
              <a:rPr lang="zh-TW" altLang="en-US" sz="3200" b="1" dirty="0"/>
              <a:t>」的鮮卑人，必須改漢姓「</a:t>
            </a:r>
            <a:r>
              <a:rPr lang="zh-TW" altLang="en-US" sz="4400" b="1" dirty="0"/>
              <a:t>元</a:t>
            </a:r>
            <a:r>
              <a:rPr lang="zh-TW" altLang="en-US" sz="3200" b="1" dirty="0"/>
              <a:t>」。</a:t>
            </a:r>
          </a:p>
        </p:txBody>
      </p:sp>
    </p:spTree>
    <p:extLst>
      <p:ext uri="{BB962C8B-B14F-4D97-AF65-F5344CB8AC3E}">
        <p14:creationId xmlns:p14="http://schemas.microsoft.com/office/powerpoint/2010/main" val="308046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289718" y="588448"/>
            <a:ext cx="8314730" cy="476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</a:rPr>
              <a:t>後來，胡漢融合的隋唐政權建立時，</a:t>
            </a:r>
            <a:r>
              <a:rPr lang="zh-TW" altLang="en-US" sz="5400" dirty="0">
                <a:solidFill>
                  <a:prstClr val="black"/>
                </a:solidFill>
              </a:rPr>
              <a:t>突厥</a:t>
            </a:r>
            <a:r>
              <a:rPr lang="zh-TW" altLang="en-US" sz="3200" dirty="0">
                <a:solidFill>
                  <a:prstClr val="black"/>
                </a:solidFill>
              </a:rPr>
              <a:t>成為北方草原地區新興的強大勢力，</a:t>
            </a:r>
            <a:r>
              <a:rPr lang="zh-TW" altLang="en-US" sz="4000" dirty="0">
                <a:solidFill>
                  <a:prstClr val="black"/>
                </a:solidFill>
              </a:rPr>
              <a:t>唐太宗</a:t>
            </a:r>
            <a:r>
              <a:rPr lang="zh-TW" altLang="en-US" sz="3200" dirty="0">
                <a:solidFill>
                  <a:prstClr val="black"/>
                </a:solidFill>
              </a:rPr>
              <a:t>擊滅</a:t>
            </a:r>
            <a:r>
              <a:rPr lang="zh-TW" altLang="en-US" sz="4000" dirty="0">
                <a:solidFill>
                  <a:prstClr val="black"/>
                </a:solidFill>
              </a:rPr>
              <a:t>東突厥</a:t>
            </a:r>
            <a:r>
              <a:rPr lang="zh-TW" altLang="en-US" sz="3200" dirty="0">
                <a:solidFill>
                  <a:prstClr val="black"/>
                </a:solidFill>
              </a:rPr>
              <a:t>，聲威大振，西北各族君長歸順，向太宗上「</a:t>
            </a:r>
            <a:r>
              <a:rPr lang="zh-TW" altLang="en-US" sz="4000" dirty="0">
                <a:solidFill>
                  <a:prstClr val="black"/>
                </a:solidFill>
              </a:rPr>
              <a:t>天可汗</a:t>
            </a:r>
            <a:r>
              <a:rPr lang="zh-TW" altLang="en-US" sz="3200" dirty="0">
                <a:solidFill>
                  <a:prstClr val="black"/>
                </a:solidFill>
              </a:rPr>
              <a:t>」的尊號，唐代成為雄踞東亞的大帝國。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3083911" y="4816621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2388060" y="3866474"/>
            <a:ext cx="1535718" cy="70922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6876256" y="2678910"/>
            <a:ext cx="1651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83082" y="1666116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結果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3953" y="2204864"/>
            <a:ext cx="873671" cy="4740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-1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各民族的互動與融合</a:t>
            </a:r>
            <a:endParaRPr kumimoji="1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61EB138-2F5F-42C0-8BD7-945856785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BF7FDE5-F8CE-4FE3-899C-90E362D27677}"/>
              </a:ext>
            </a:extLst>
          </p:cNvPr>
          <p:cNvSpPr/>
          <p:nvPr/>
        </p:nvSpPr>
        <p:spPr>
          <a:xfrm>
            <a:off x="3419872" y="5805264"/>
            <a:ext cx="79208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0EE0CB9-A49B-426A-9293-F3970AEEEA94}"/>
              </a:ext>
            </a:extLst>
          </p:cNvPr>
          <p:cNvSpPr/>
          <p:nvPr/>
        </p:nvSpPr>
        <p:spPr>
          <a:xfrm>
            <a:off x="6732240" y="4007267"/>
            <a:ext cx="873671" cy="4740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B34F9730-D3F0-4247-9507-B88D7471682B}"/>
              </a:ext>
            </a:extLst>
          </p:cNvPr>
          <p:cNvCxnSpPr>
            <a:cxnSpLocks/>
          </p:cNvCxnSpPr>
          <p:nvPr/>
        </p:nvCxnSpPr>
        <p:spPr>
          <a:xfrm>
            <a:off x="6876256" y="1772816"/>
            <a:ext cx="1426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CBE2A44-9E93-4946-AF30-B9F7C276C968}"/>
              </a:ext>
            </a:extLst>
          </p:cNvPr>
          <p:cNvCxnSpPr/>
          <p:nvPr/>
        </p:nvCxnSpPr>
        <p:spPr>
          <a:xfrm>
            <a:off x="1166298" y="3645024"/>
            <a:ext cx="1651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79EC269-3C0E-4AF4-95CD-F30A5B6280A5}"/>
              </a:ext>
            </a:extLst>
          </p:cNvPr>
          <p:cNvSpPr txBox="1"/>
          <p:nvPr/>
        </p:nvSpPr>
        <p:spPr>
          <a:xfrm>
            <a:off x="7219319" y="3579044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結果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8" grpId="0" animBg="1"/>
      <p:bldP spid="19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103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79512" y="0"/>
            <a:ext cx="7488832" cy="633696"/>
          </a:xfrm>
        </p:spPr>
        <p:txBody>
          <a:bodyPr/>
          <a:lstStyle/>
          <a:p>
            <a:r>
              <a:rPr lang="en-US" altLang="zh-TW" dirty="0"/>
              <a:t>2-1	</a:t>
            </a:r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4376781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dirty="0">
                <a:solidFill>
                  <a:srgbClr val="0070C0"/>
                </a:solidFill>
              </a:rPr>
              <a:t>隋唐時期：胡漢融合</a:t>
            </a:r>
            <a:endParaRPr lang="en-US" altLang="zh-TW" dirty="0">
              <a:solidFill>
                <a:srgbClr val="0070C0"/>
              </a:solidFill>
            </a:endParaRPr>
          </a:p>
          <a:p>
            <a:pPr marL="971550" lvl="1" indent="-514350">
              <a:lnSpc>
                <a:spcPct val="12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zh-TW" altLang="en-US" dirty="0">
                <a:solidFill>
                  <a:srgbClr val="C00000"/>
                </a:solidFill>
              </a:rPr>
              <a:t>突厥</a:t>
            </a:r>
            <a:r>
              <a:rPr lang="zh-TW" altLang="en-US" dirty="0">
                <a:solidFill>
                  <a:schemeClr val="tx1"/>
                </a:solidFill>
              </a:rPr>
              <a:t>為</a:t>
            </a:r>
            <a:r>
              <a:rPr lang="zh-TW" altLang="en-US" dirty="0">
                <a:solidFill>
                  <a:srgbClr val="C00000"/>
                </a:solidFill>
              </a:rPr>
              <a:t>北方草原</a:t>
            </a:r>
            <a:r>
              <a:rPr lang="zh-TW" altLang="en-US" dirty="0">
                <a:solidFill>
                  <a:schemeClr val="tx1"/>
                </a:solidFill>
              </a:rPr>
              <a:t>地區新興的</a:t>
            </a:r>
            <a:r>
              <a:rPr lang="zh-TW" altLang="en-US" dirty="0">
                <a:solidFill>
                  <a:srgbClr val="C00000"/>
                </a:solidFill>
              </a:rPr>
              <a:t>強大勢力</a:t>
            </a:r>
            <a:endParaRPr lang="en-US" altLang="zh-TW" dirty="0">
              <a:solidFill>
                <a:srgbClr val="C0000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435362" y="5805264"/>
            <a:ext cx="77659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17" y="2358744"/>
            <a:ext cx="4264179" cy="3047264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4206734" y="61459"/>
            <a:ext cx="3023693" cy="510778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sz="2400" b="1" dirty="0"/>
              <a:t>圖</a:t>
            </a:r>
            <a:r>
              <a:rPr lang="en-US" altLang="zh-TW" sz="2400" b="1" dirty="0"/>
              <a:t>3-2-3</a:t>
            </a:r>
            <a:r>
              <a:rPr lang="zh-TW" altLang="en-US" sz="2400" b="1" dirty="0"/>
              <a:t>　唐代疆域圖</a:t>
            </a:r>
          </a:p>
        </p:txBody>
      </p:sp>
      <p:sp>
        <p:nvSpPr>
          <p:cNvPr id="10" name="橢圓 9"/>
          <p:cNvSpPr/>
          <p:nvPr/>
        </p:nvSpPr>
        <p:spPr>
          <a:xfrm>
            <a:off x="5447545" y="2456632"/>
            <a:ext cx="2573232" cy="135773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1" name="群組 10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2" name="動作按鈕: 自訂 11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乘號 1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動作按鈕: 首頁 13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103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79512" y="0"/>
            <a:ext cx="7488832" cy="633696"/>
          </a:xfrm>
        </p:spPr>
        <p:txBody>
          <a:bodyPr/>
          <a:lstStyle/>
          <a:p>
            <a:r>
              <a:rPr lang="en-US" altLang="zh-TW" dirty="0"/>
              <a:t>2-1	</a:t>
            </a:r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4376781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dirty="0">
                <a:solidFill>
                  <a:srgbClr val="0070C0"/>
                </a:solidFill>
              </a:rPr>
              <a:t>隋唐時期：胡漢融合</a:t>
            </a:r>
            <a:endParaRPr lang="en-US" altLang="zh-TW" dirty="0">
              <a:solidFill>
                <a:srgbClr val="0070C0"/>
              </a:solidFill>
            </a:endParaRPr>
          </a:p>
          <a:p>
            <a:pPr marL="971550" lvl="1" indent="-514350">
              <a:lnSpc>
                <a:spcPct val="120000"/>
              </a:lnSpc>
              <a:buClr>
                <a:schemeClr val="tx1"/>
              </a:buClr>
              <a:buFont typeface="+mj-lt"/>
              <a:buAutoNum type="arabicParenR" startAt="2"/>
            </a:pPr>
            <a:r>
              <a:rPr lang="zh-TW" altLang="en-US" dirty="0">
                <a:solidFill>
                  <a:srgbClr val="C00000"/>
                </a:solidFill>
              </a:rPr>
              <a:t>唐太宗</a:t>
            </a:r>
            <a:r>
              <a:rPr lang="zh-TW" altLang="en-US" dirty="0">
                <a:solidFill>
                  <a:schemeClr val="tx1"/>
                </a:solidFill>
              </a:rPr>
              <a:t>擊滅</a:t>
            </a:r>
            <a:r>
              <a:rPr lang="zh-TW" altLang="en-US" dirty="0">
                <a:solidFill>
                  <a:srgbClr val="C00000"/>
                </a:solidFill>
              </a:rPr>
              <a:t>東突厥</a:t>
            </a:r>
            <a:r>
              <a:rPr lang="zh-TW" altLang="en-US" dirty="0">
                <a:solidFill>
                  <a:schemeClr val="tx1"/>
                </a:solidFill>
              </a:rPr>
              <a:t>，西北各族歸順，向太宗上「</a:t>
            </a:r>
            <a:r>
              <a:rPr lang="zh-TW" altLang="en-US" dirty="0">
                <a:solidFill>
                  <a:srgbClr val="C00000"/>
                </a:solidFill>
              </a:rPr>
              <a:t>天可汗</a:t>
            </a:r>
            <a:r>
              <a:rPr lang="zh-TW" altLang="en-US" dirty="0">
                <a:solidFill>
                  <a:schemeClr val="tx1"/>
                </a:solidFill>
              </a:rPr>
              <a:t>」的尊號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（可，音同克；汗，音同涵）</a:t>
            </a:r>
            <a:endParaRPr lang="en-US" altLang="zh-TW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826412" y="5805264"/>
            <a:ext cx="38554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17" y="2358744"/>
            <a:ext cx="4264179" cy="3047264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4206734" y="61459"/>
            <a:ext cx="3023693" cy="510778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sz="2400" b="1" dirty="0"/>
              <a:t>圖</a:t>
            </a:r>
            <a:r>
              <a:rPr lang="en-US" altLang="zh-TW" sz="2400" b="1" dirty="0"/>
              <a:t>3-2-3</a:t>
            </a:r>
            <a:r>
              <a:rPr lang="zh-TW" altLang="en-US" sz="2400" b="1" dirty="0"/>
              <a:t>　唐代疆域圖</a:t>
            </a:r>
          </a:p>
        </p:txBody>
      </p:sp>
      <p:sp>
        <p:nvSpPr>
          <p:cNvPr id="3" name="圓角矩形圖說文字 2"/>
          <p:cNvSpPr/>
          <p:nvPr/>
        </p:nvSpPr>
        <p:spPr>
          <a:xfrm>
            <a:off x="5236248" y="1227164"/>
            <a:ext cx="2864144" cy="1409748"/>
          </a:xfrm>
          <a:prstGeom prst="wedgeRoundRect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唐代成為雄踞</a:t>
            </a:r>
            <a:r>
              <a:rPr lang="zh-TW" altLang="en-US" sz="3200" b="1" dirty="0">
                <a:solidFill>
                  <a:srgbClr val="FFFF00"/>
                </a:solidFill>
              </a:rPr>
              <a:t>東亞</a:t>
            </a:r>
            <a:r>
              <a:rPr lang="zh-TW" altLang="en-US" sz="3200" b="1" dirty="0">
                <a:solidFill>
                  <a:schemeClr val="bg1"/>
                </a:solidFill>
              </a:rPr>
              <a:t>的</a:t>
            </a:r>
            <a:r>
              <a:rPr lang="zh-TW" altLang="en-US" sz="3200" b="1" dirty="0">
                <a:solidFill>
                  <a:srgbClr val="FFFF00"/>
                </a:solidFill>
              </a:rPr>
              <a:t>大帝國</a:t>
            </a:r>
            <a:endParaRPr lang="en-US" altLang="zh-TW" sz="3200" b="1" dirty="0">
              <a:solidFill>
                <a:srgbClr val="FFFF00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355737" y="2854022"/>
            <a:ext cx="1672647" cy="64698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東突厥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08" y="3645024"/>
            <a:ext cx="664780" cy="1309517"/>
          </a:xfrm>
          <a:prstGeom prst="rect">
            <a:avLst/>
          </a:prstGeom>
        </p:spPr>
      </p:pic>
      <p:grpSp>
        <p:nvGrpSpPr>
          <p:cNvPr id="13" name="群組 12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4" name="動作按鈕: 自訂 13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乘號 14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動作按鈕: 首頁 17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43729" y="6926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</a:rPr>
              <a:t>（踞，音同巨）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04E-6 L -0.06303 -0.1685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8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103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東突厥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補充資料</a:t>
            </a:r>
            <a:endParaRPr lang="en-US" altLang="zh-TW" dirty="0"/>
          </a:p>
        </p:txBody>
      </p:sp>
      <p:sp>
        <p:nvSpPr>
          <p:cNvPr id="2" name="內容版面配置區 1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　　突厥崛起於</a:t>
            </a:r>
            <a:r>
              <a:rPr lang="zh-TW" altLang="en-US" dirty="0">
                <a:solidFill>
                  <a:srgbClr val="C00000"/>
                </a:solidFill>
              </a:rPr>
              <a:t>南北朝末期</a:t>
            </a:r>
            <a:r>
              <a:rPr lang="zh-TW" altLang="en-US" dirty="0"/>
              <a:t>，經常南侵。</a:t>
            </a:r>
            <a:r>
              <a:rPr lang="zh-TW" altLang="en-US" dirty="0">
                <a:solidFill>
                  <a:srgbClr val="C00000"/>
                </a:solidFill>
              </a:rPr>
              <a:t>隋文帝</a:t>
            </a:r>
            <a:r>
              <a:rPr lang="zh-TW" altLang="en-US" dirty="0"/>
              <a:t>時，採取</a:t>
            </a:r>
            <a:r>
              <a:rPr lang="zh-TW" altLang="en-US" dirty="0">
                <a:solidFill>
                  <a:srgbClr val="C00000"/>
                </a:solidFill>
              </a:rPr>
              <a:t>離間政策</a:t>
            </a:r>
            <a:r>
              <a:rPr lang="zh-TW" altLang="en-US" dirty="0"/>
              <a:t>，使突厥分裂為東、西二部，</a:t>
            </a:r>
            <a:r>
              <a:rPr lang="zh-TW" altLang="en-US" dirty="0">
                <a:solidFill>
                  <a:srgbClr val="C00000"/>
                </a:solidFill>
              </a:rPr>
              <a:t>東突厥對中國的威脅最大</a:t>
            </a:r>
            <a:r>
              <a:rPr lang="zh-TW" altLang="en-US" dirty="0"/>
              <a:t>。隋末包括李淵在內的各路群雄都曾結交東突厥。</a:t>
            </a:r>
          </a:p>
          <a:p>
            <a:r>
              <a:rPr lang="zh-TW" altLang="en-US" dirty="0"/>
              <a:t>　　東突厥是</a:t>
            </a:r>
            <a:r>
              <a:rPr lang="zh-TW" altLang="en-US" dirty="0">
                <a:solidFill>
                  <a:srgbClr val="C00000"/>
                </a:solidFill>
              </a:rPr>
              <a:t>唐初最大外患</a:t>
            </a:r>
            <a:r>
              <a:rPr lang="zh-TW" altLang="en-US" dirty="0"/>
              <a:t>，唐太宗貞觀</a:t>
            </a:r>
            <a:r>
              <a:rPr lang="en-US" altLang="zh-TW" dirty="0"/>
              <a:t>4</a:t>
            </a:r>
            <a:r>
              <a:rPr lang="zh-TW" altLang="en-US" dirty="0"/>
              <a:t>年（</a:t>
            </a:r>
            <a:r>
              <a:rPr lang="en-US" altLang="zh-TW" dirty="0"/>
              <a:t>630</a:t>
            </a:r>
            <a:r>
              <a:rPr lang="zh-TW" altLang="en-US" dirty="0"/>
              <a:t>年），李靖率兵擊滅東突厥，西北各部族紛紛歸順，尊稱太宗為「天可汗」。可汗是西北各族對君主的稱號。</a:t>
            </a:r>
          </a:p>
        </p:txBody>
      </p:sp>
    </p:spTree>
    <p:extLst>
      <p:ext uri="{BB962C8B-B14F-4D97-AF65-F5344CB8AC3E}">
        <p14:creationId xmlns:p14="http://schemas.microsoft.com/office/powerpoint/2010/main" val="175490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103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79512" y="0"/>
            <a:ext cx="7488832" cy="633696"/>
          </a:xfrm>
        </p:spPr>
        <p:txBody>
          <a:bodyPr/>
          <a:lstStyle/>
          <a:p>
            <a:r>
              <a:rPr lang="en-US" altLang="zh-TW" dirty="0"/>
              <a:t>2-1	</a:t>
            </a:r>
            <a:r>
              <a:rPr lang="zh-TW" altLang="en-US" dirty="0"/>
              <a:t>各民族的互動與融合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4376781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dirty="0">
                <a:solidFill>
                  <a:srgbClr val="0070C0"/>
                </a:solidFill>
              </a:rPr>
              <a:t>隋唐時期：胡漢融合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826412" y="5805264"/>
            <a:ext cx="38554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68" y="908720"/>
            <a:ext cx="2334745" cy="4599098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479486" y="3208269"/>
            <a:ext cx="5370796" cy="2201704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/>
              <a:t>圖</a:t>
            </a:r>
            <a:r>
              <a:rPr lang="en-US" altLang="zh-TW" sz="3200" b="1" dirty="0"/>
              <a:t>3-2-4</a:t>
            </a:r>
            <a:r>
              <a:rPr lang="zh-TW" altLang="en-US" sz="3200" b="1" dirty="0"/>
              <a:t>　唐人畫筆下的</a:t>
            </a:r>
            <a:r>
              <a:rPr lang="zh-TW" altLang="en-US" sz="3200" b="1" dirty="0">
                <a:solidFill>
                  <a:srgbClr val="C00000"/>
                </a:solidFill>
              </a:rPr>
              <a:t>唐太宗李世民</a:t>
            </a:r>
            <a:r>
              <a:rPr lang="zh-TW" altLang="en-US" sz="3200" b="1" dirty="0"/>
              <a:t>╱太宗繼位後，知人善任、容納直諫，開創了</a:t>
            </a:r>
            <a:r>
              <a:rPr lang="zh-TW" altLang="en-US" sz="3200" b="1" dirty="0">
                <a:solidFill>
                  <a:srgbClr val="C00000"/>
                </a:solidFill>
              </a:rPr>
              <a:t>大唐盛世</a:t>
            </a:r>
            <a:r>
              <a:rPr lang="zh-TW" altLang="en-US" sz="3200" b="1" dirty="0"/>
              <a:t>。</a:t>
            </a:r>
          </a:p>
        </p:txBody>
      </p:sp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1" name="動作按鈕: 自訂 10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乘號 11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動作按鈕: 首頁 1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D13A30B-DFC3-4AC2-814A-1CBCA05999AD}"/>
              </a:ext>
            </a:extLst>
          </p:cNvPr>
          <p:cNvSpPr/>
          <p:nvPr/>
        </p:nvSpPr>
        <p:spPr>
          <a:xfrm>
            <a:off x="747677" y="2439970"/>
            <a:ext cx="23776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3600" b="1" dirty="0">
                <a:ln/>
                <a:solidFill>
                  <a:schemeClr val="accent3"/>
                </a:solidFill>
              </a:rPr>
              <a:t>貞觀之治</a:t>
            </a:r>
          </a:p>
        </p:txBody>
      </p:sp>
    </p:spTree>
    <p:extLst>
      <p:ext uri="{BB962C8B-B14F-4D97-AF65-F5344CB8AC3E}">
        <p14:creationId xmlns:p14="http://schemas.microsoft.com/office/powerpoint/2010/main" val="104003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E6A4E4-F373-4202-9486-29A1A828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44824"/>
            <a:ext cx="8229600" cy="2367136"/>
          </a:xfrm>
        </p:spPr>
        <p:txBody>
          <a:bodyPr>
            <a:normAutofit/>
          </a:bodyPr>
          <a:lstStyle/>
          <a:p>
            <a:r>
              <a:rPr lang="zh-TW" altLang="en-US" sz="96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會考試題</a:t>
            </a:r>
          </a:p>
        </p:txBody>
      </p:sp>
    </p:spTree>
    <p:extLst>
      <p:ext uri="{BB962C8B-B14F-4D97-AF65-F5344CB8AC3E}">
        <p14:creationId xmlns:p14="http://schemas.microsoft.com/office/powerpoint/2010/main" val="2870524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1052736"/>
            <a:ext cx="806257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000" dirty="0"/>
              <a:t>25. </a:t>
            </a:r>
            <a:r>
              <a:rPr lang="zh-TW" altLang="en-US" sz="3000" dirty="0"/>
              <a:t>圖</a:t>
            </a:r>
            <a:r>
              <a:rPr lang="en-US" altLang="zh-TW" sz="3000" dirty="0"/>
              <a:t>(</a:t>
            </a:r>
            <a:r>
              <a:rPr lang="zh-TW" altLang="en-US" sz="3000" dirty="0"/>
              <a:t>十三</a:t>
            </a:r>
            <a:r>
              <a:rPr lang="en-US" altLang="zh-TW" sz="3000" dirty="0"/>
              <a:t>)</a:t>
            </a:r>
            <a:r>
              <a:rPr lang="zh-TW" altLang="en-US" sz="3000" dirty="0"/>
              <a:t>是玉潔參觀「歷代中國婦女生活文物展」時，在某朝代的展示區內所看到的文物簡介。依內容判斷，此朝代</a:t>
            </a:r>
            <a:endParaRPr lang="en-US" altLang="zh-TW" sz="3000" dirty="0"/>
          </a:p>
          <a:p>
            <a:pPr marL="0" indent="0">
              <a:buNone/>
            </a:pPr>
            <a:r>
              <a:rPr lang="zh-TW" altLang="en-US" sz="3000" dirty="0"/>
              <a:t>最可能是下列何者？</a:t>
            </a:r>
          </a:p>
          <a:p>
            <a:pPr marL="0" indent="0">
              <a:buNone/>
            </a:pPr>
            <a:r>
              <a:rPr lang="en-US" altLang="zh-TW" sz="3000" dirty="0"/>
              <a:t>(A)</a:t>
            </a:r>
            <a:r>
              <a:rPr lang="zh-TW" altLang="en-US" sz="3000" dirty="0"/>
              <a:t>漢代  </a:t>
            </a:r>
            <a:r>
              <a:rPr lang="en-US" altLang="zh-TW" sz="3000" dirty="0"/>
              <a:t>(B)</a:t>
            </a:r>
            <a:r>
              <a:rPr lang="zh-TW" altLang="en-US" sz="3000" dirty="0"/>
              <a:t>唐代</a:t>
            </a:r>
          </a:p>
          <a:p>
            <a:pPr marL="0" indent="0">
              <a:buNone/>
            </a:pPr>
            <a:r>
              <a:rPr lang="en-US" altLang="zh-TW" sz="3000" dirty="0"/>
              <a:t>(C)</a:t>
            </a:r>
            <a:r>
              <a:rPr lang="zh-TW" altLang="en-US" sz="3000" dirty="0"/>
              <a:t>宋代  </a:t>
            </a:r>
            <a:r>
              <a:rPr lang="en-US" altLang="zh-TW" sz="3000" dirty="0"/>
              <a:t>(D)</a:t>
            </a:r>
            <a:r>
              <a:rPr lang="zh-TW" altLang="en-US" sz="3000" dirty="0"/>
              <a:t>明代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4221515" cy="350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87824" y="4293097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latin typeface="Gill Sans MT"/>
                <a:ea typeface="微軟正黑體" panose="020B0604030504040204" pitchFamily="34" charset="-120"/>
              </a:rPr>
              <a:t>唐三彩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7818" y="1484784"/>
            <a:ext cx="861774" cy="4320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4400" dirty="0">
                <a:solidFill>
                  <a:srgbClr val="7030A0"/>
                </a:solidFill>
                <a:latin typeface="Gill Sans MT"/>
                <a:ea typeface="微軟正黑體" panose="020B0604030504040204" pitchFamily="34" charset="-120"/>
              </a:rPr>
              <a:t>109</a:t>
            </a:r>
            <a:r>
              <a:rPr lang="zh-TW" altLang="en-US" sz="4400" dirty="0">
                <a:solidFill>
                  <a:srgbClr val="7030A0"/>
                </a:solidFill>
                <a:latin typeface="Gill Sans MT"/>
                <a:ea typeface="微軟正黑體" panose="020B0604030504040204" pitchFamily="34" charset="-120"/>
              </a:rPr>
              <a:t>會考 中國史</a:t>
            </a:r>
          </a:p>
        </p:txBody>
      </p:sp>
      <p:sp>
        <p:nvSpPr>
          <p:cNvPr id="6" name="矩形 5"/>
          <p:cNvSpPr/>
          <p:nvPr/>
        </p:nvSpPr>
        <p:spPr>
          <a:xfrm>
            <a:off x="2555776" y="2996953"/>
            <a:ext cx="1440160" cy="61145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Gill Sans MT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5E04F20-632B-4C55-855F-B3D84634441E}"/>
              </a:ext>
            </a:extLst>
          </p:cNvPr>
          <p:cNvSpPr/>
          <p:nvPr/>
        </p:nvSpPr>
        <p:spPr>
          <a:xfrm>
            <a:off x="42899" y="5543654"/>
            <a:ext cx="1861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答對率</a:t>
            </a:r>
            <a:r>
              <a:rPr lang="en-US" altLang="zh-TW" sz="2800" dirty="0">
                <a:solidFill>
                  <a:srgbClr val="FF0000"/>
                </a:solidFill>
              </a:rPr>
              <a:t>0.64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896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9143607" cy="2187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46520" y="741323"/>
            <a:ext cx="4817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商周至隋唐時期的民族與文化</a:t>
            </a:r>
            <a:endParaRPr lang="zh-TW" altLang="en-US" sz="4400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77880" y="448282"/>
            <a:ext cx="3416240" cy="893206"/>
            <a:chOff x="371775" y="467248"/>
            <a:chExt cx="3416240" cy="893206"/>
          </a:xfrm>
        </p:grpSpPr>
        <p:sp>
          <p:nvSpPr>
            <p:cNvPr id="19" name="圓角矩形 18"/>
            <p:cNvSpPr/>
            <p:nvPr/>
          </p:nvSpPr>
          <p:spPr>
            <a:xfrm>
              <a:off x="524175" y="617768"/>
              <a:ext cx="3263840" cy="742686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" name="圓角矩形 3"/>
            <p:cNvSpPr/>
            <p:nvPr/>
          </p:nvSpPr>
          <p:spPr>
            <a:xfrm>
              <a:off x="371775" y="467248"/>
              <a:ext cx="3263840" cy="7389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TW" sz="3600" b="1" dirty="0">
                  <a:solidFill>
                    <a:schemeClr val="accent6">
                      <a:lumMod val="50000"/>
                    </a:schemeClr>
                  </a:solidFill>
                </a:rPr>
                <a:t>Chapter 2</a:t>
              </a:r>
              <a:endParaRPr lang="zh-TW" altLang="en-US" sz="3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群組 10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2" name="動作按鈕: 自訂 11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乘號 1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519D8E46-7A35-4AF3-AAEA-FF1351B85418}"/>
              </a:ext>
            </a:extLst>
          </p:cNvPr>
          <p:cNvSpPr/>
          <p:nvPr/>
        </p:nvSpPr>
        <p:spPr>
          <a:xfrm>
            <a:off x="300689" y="2245412"/>
            <a:ext cx="8542622" cy="425039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/>
              <a:t>學習課題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sym typeface="Wingdings 2" panose="05020102010507070707" pitchFamily="18" charset="2"/>
              </a:rPr>
              <a:t></a:t>
            </a:r>
            <a:r>
              <a:rPr lang="zh-TW" altLang="en-US" sz="3600" dirty="0"/>
              <a:t>商周至隋唐時期哪些外來文化對中國產  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生深刻的影響？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2000" dirty="0">
                <a:sym typeface="Wingdings 2" panose="05020102010507070707" pitchFamily="18" charset="2"/>
              </a:rPr>
              <a:t></a:t>
            </a:r>
            <a:r>
              <a:rPr lang="zh-TW" altLang="en-US" sz="3600" dirty="0"/>
              <a:t>商周至隋唐時期中國對周邊民族產生哪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些影響？</a:t>
            </a:r>
          </a:p>
        </p:txBody>
      </p:sp>
    </p:spTree>
    <p:extLst>
      <p:ext uri="{BB962C8B-B14F-4D97-AF65-F5344CB8AC3E}">
        <p14:creationId xmlns:p14="http://schemas.microsoft.com/office/powerpoint/2010/main" val="1007248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US" altLang="zh-TW" sz="5400" dirty="0"/>
              <a:t>110</a:t>
            </a:r>
            <a:r>
              <a:rPr lang="zh-TW" altLang="en-US" sz="5400" dirty="0"/>
              <a:t>會考 中國史   </a:t>
            </a:r>
            <a:r>
              <a:rPr lang="zh-TW" altLang="en-US" sz="3600" dirty="0">
                <a:solidFill>
                  <a:srgbClr val="FF0000"/>
                </a:solidFill>
              </a:rPr>
              <a:t>答對率</a:t>
            </a:r>
            <a:r>
              <a:rPr lang="en-US" altLang="zh-TW" sz="3600" dirty="0">
                <a:solidFill>
                  <a:srgbClr val="FF0000"/>
                </a:solidFill>
              </a:rPr>
              <a:t>0.62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4" name="內容預留位置 2"/>
          <p:cNvSpPr>
            <a:spLocks noGrp="1"/>
          </p:cNvSpPr>
          <p:nvPr>
            <p:ph idx="1"/>
          </p:nvPr>
        </p:nvSpPr>
        <p:spPr>
          <a:xfrm>
            <a:off x="1" y="1828457"/>
            <a:ext cx="9144000" cy="541696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zh-TW" altLang="en-US" sz="2000" dirty="0"/>
              <a:t>下列為兩本不同時代史書對中國長江中下游某地景觀的描述</a:t>
            </a:r>
            <a:r>
              <a:rPr lang="en-US" altLang="zh-TW" sz="2000" dirty="0"/>
              <a:t>:</a:t>
            </a:r>
          </a:p>
          <a:p>
            <a:pPr marL="0" indent="0">
              <a:buNone/>
            </a:pPr>
            <a:r>
              <a:rPr lang="zh-TW" altLang="en-US" sz="2000" dirty="0"/>
              <a:t>史書一</a:t>
            </a:r>
            <a:r>
              <a:rPr lang="en-US" altLang="zh-TW" sz="2000" dirty="0"/>
              <a:t>:</a:t>
            </a:r>
            <a:r>
              <a:rPr lang="zh-TW" altLang="en-US" sz="2000" dirty="0"/>
              <a:t>「地廣人稀</a:t>
            </a:r>
            <a:r>
              <a:rPr lang="en-US" altLang="zh-TW" sz="2000" dirty="0"/>
              <a:t>,</a:t>
            </a:r>
            <a:r>
              <a:rPr lang="zh-TW" altLang="en-US" sz="2000" dirty="0"/>
              <a:t>以稻米為飯</a:t>
            </a:r>
            <a:r>
              <a:rPr lang="en-US" altLang="zh-TW" sz="2000" dirty="0"/>
              <a:t>,</a:t>
            </a:r>
            <a:r>
              <a:rPr lang="zh-TW" altLang="en-US" sz="2000" dirty="0"/>
              <a:t>以魚類為菜</a:t>
            </a:r>
            <a:r>
              <a:rPr lang="en-US" altLang="zh-TW" sz="2000" dirty="0"/>
              <a:t>,</a:t>
            </a:r>
            <a:r>
              <a:rPr lang="zh-TW" altLang="en-US" sz="2000" dirty="0"/>
              <a:t>採行火耕等原始的耕種方式。人們沒有積蓄</a:t>
            </a:r>
            <a:r>
              <a:rPr lang="en-US" altLang="zh-TW" sz="2000" dirty="0"/>
              <a:t>,......</a:t>
            </a:r>
            <a:r>
              <a:rPr lang="zh-TW" altLang="en-US" sz="2000" dirty="0"/>
              <a:t>既無挨餓受凍之人</a:t>
            </a:r>
            <a:r>
              <a:rPr lang="en-US" altLang="zh-TW" sz="2000" dirty="0"/>
              <a:t>,</a:t>
            </a:r>
            <a:r>
              <a:rPr lang="zh-TW" altLang="en-US" sz="2000" dirty="0"/>
              <a:t>也無千金富戶。」</a:t>
            </a:r>
          </a:p>
          <a:p>
            <a:pPr marL="0" indent="0">
              <a:buNone/>
            </a:pPr>
            <a:r>
              <a:rPr lang="zh-TW" altLang="en-US" sz="2000" dirty="0"/>
              <a:t>史書二</a:t>
            </a:r>
            <a:r>
              <a:rPr lang="en-US" altLang="zh-TW" sz="2000" dirty="0"/>
              <a:t>:</a:t>
            </a:r>
            <a:r>
              <a:rPr lang="zh-TW" altLang="en-US" sz="2000" dirty="0"/>
              <a:t>「水澤廣闊</a:t>
            </a:r>
            <a:r>
              <a:rPr lang="en-US" altLang="zh-TW" sz="2000" dirty="0"/>
              <a:t>,</a:t>
            </a:r>
            <a:r>
              <a:rPr lang="zh-TW" altLang="en-US" sz="2000" dirty="0"/>
              <a:t>良田廣茂</a:t>
            </a:r>
            <a:r>
              <a:rPr lang="en-US" altLang="zh-TW" sz="2000" dirty="0"/>
              <a:t>,</a:t>
            </a:r>
            <a:r>
              <a:rPr lang="zh-TW" altLang="en-US" sz="2000" dirty="0"/>
              <a:t>桑樹遍野</a:t>
            </a:r>
            <a:r>
              <a:rPr lang="en-US" altLang="zh-TW" sz="2000" dirty="0"/>
              <a:t>,</a:t>
            </a:r>
            <a:r>
              <a:rPr lang="zh-TW" altLang="en-US" sz="2000" dirty="0"/>
              <a:t>田地與溝渠綿延相望</a:t>
            </a:r>
            <a:r>
              <a:rPr lang="en-US" altLang="zh-TW" sz="2000" dirty="0"/>
              <a:t>,</a:t>
            </a:r>
            <a:r>
              <a:rPr lang="zh-TW" altLang="en-US" sz="2000" dirty="0"/>
              <a:t>村舍錯落</a:t>
            </a:r>
            <a:r>
              <a:rPr lang="en-US" altLang="zh-TW" sz="2000" dirty="0"/>
              <a:t>,</a:t>
            </a:r>
            <a:r>
              <a:rPr lang="zh-TW" altLang="en-US" sz="2000" dirty="0"/>
              <a:t>田間小路交織</a:t>
            </a:r>
            <a:r>
              <a:rPr lang="en-US" altLang="zh-TW" sz="2000" dirty="0"/>
              <a:t>,</a:t>
            </a:r>
            <a:r>
              <a:rPr lang="zh-TW" altLang="en-US" sz="2000" dirty="0"/>
              <a:t>好像美麗的刺繡。」</a:t>
            </a:r>
          </a:p>
          <a:p>
            <a:pPr marL="0" indent="0">
              <a:buNone/>
            </a:pPr>
            <a:r>
              <a:rPr lang="zh-TW" altLang="en-US" sz="2000" dirty="0"/>
              <a:t>上述轉變與下列何者的關係最為密切</a:t>
            </a:r>
            <a:r>
              <a:rPr lang="en-US" altLang="zh-TW" sz="2000" dirty="0"/>
              <a:t>?</a:t>
            </a:r>
          </a:p>
          <a:p>
            <a:pPr marL="0" indent="0">
              <a:buNone/>
            </a:pPr>
            <a:r>
              <a:rPr lang="en-US" altLang="zh-TW" sz="2000" dirty="0"/>
              <a:t>(A)</a:t>
            </a:r>
            <a:r>
              <a:rPr lang="zh-TW" altLang="en-US" sz="2000" dirty="0"/>
              <a:t>張騫通西域</a:t>
            </a:r>
          </a:p>
          <a:p>
            <a:pPr marL="0" indent="0">
              <a:buNone/>
            </a:pPr>
            <a:r>
              <a:rPr lang="en-US" altLang="zh-TW" sz="2000" dirty="0"/>
              <a:t>(B)</a:t>
            </a:r>
            <a:r>
              <a:rPr lang="zh-TW" altLang="en-US" sz="2000" dirty="0"/>
              <a:t>「六朝」的開發</a:t>
            </a:r>
          </a:p>
          <a:p>
            <a:pPr marL="0" indent="0">
              <a:buNone/>
            </a:pPr>
            <a:r>
              <a:rPr lang="en-US" altLang="zh-TW" sz="2000" dirty="0"/>
              <a:t>(C)</a:t>
            </a:r>
            <a:r>
              <a:rPr lang="zh-TW" altLang="en-US" sz="2000" dirty="0"/>
              <a:t>坊市制度的廢除</a:t>
            </a:r>
          </a:p>
          <a:p>
            <a:pPr marL="0" indent="0">
              <a:buNone/>
            </a:pPr>
            <a:r>
              <a:rPr lang="en-US" altLang="zh-TW" sz="2000" dirty="0"/>
              <a:t>(D)</a:t>
            </a:r>
            <a:r>
              <a:rPr lang="zh-TW" altLang="en-US" sz="2000" dirty="0"/>
              <a:t>「萬里長城」的修築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43D662D-3C65-4FCC-890E-64AB0AF05E2F}"/>
              </a:ext>
            </a:extLst>
          </p:cNvPr>
          <p:cNvSpPr/>
          <p:nvPr/>
        </p:nvSpPr>
        <p:spPr>
          <a:xfrm>
            <a:off x="74083" y="4663456"/>
            <a:ext cx="2227082" cy="42172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srgbClr val="E5E6DA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ED106D1-2C9E-4BB0-81C1-E849C4D1EEB9}"/>
              </a:ext>
            </a:extLst>
          </p:cNvPr>
          <p:cNvCxnSpPr>
            <a:cxnSpLocks/>
          </p:cNvCxnSpPr>
          <p:nvPr/>
        </p:nvCxnSpPr>
        <p:spPr>
          <a:xfrm>
            <a:off x="3059832" y="2204864"/>
            <a:ext cx="3599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A8455D7-4999-44E4-BD6F-B4511FB5EC22}"/>
              </a:ext>
            </a:extLst>
          </p:cNvPr>
          <p:cNvCxnSpPr>
            <a:cxnSpLocks/>
          </p:cNvCxnSpPr>
          <p:nvPr/>
        </p:nvCxnSpPr>
        <p:spPr>
          <a:xfrm>
            <a:off x="1187624" y="2636912"/>
            <a:ext cx="1024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463CF3D-ED96-4572-8065-509FD69DB363}"/>
              </a:ext>
            </a:extLst>
          </p:cNvPr>
          <p:cNvCxnSpPr>
            <a:cxnSpLocks/>
          </p:cNvCxnSpPr>
          <p:nvPr/>
        </p:nvCxnSpPr>
        <p:spPr>
          <a:xfrm>
            <a:off x="1187624" y="3402163"/>
            <a:ext cx="30524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05B6D8-E1FB-4CB1-9F96-07CE4104C80F}"/>
              </a:ext>
            </a:extLst>
          </p:cNvPr>
          <p:cNvSpPr txBox="1"/>
          <p:nvPr/>
        </p:nvSpPr>
        <p:spPr>
          <a:xfrm>
            <a:off x="2627785" y="4581930"/>
            <a:ext cx="644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latin typeface="Gill Sans MT"/>
                <a:ea typeface="微軟正黑體" panose="020B0604030504040204" pitchFamily="34" charset="-120"/>
              </a:rPr>
              <a:t>六朝</a:t>
            </a:r>
            <a:r>
              <a:rPr lang="en-US" altLang="zh-TW" sz="3200" dirty="0">
                <a:solidFill>
                  <a:srgbClr val="00B050"/>
                </a:solidFill>
                <a:latin typeface="Gill Sans MT"/>
                <a:ea typeface="微軟正黑體" panose="020B0604030504040204" pitchFamily="34" charset="-120"/>
              </a:rPr>
              <a:t>:</a:t>
            </a:r>
            <a:r>
              <a:rPr lang="zh-TW" altLang="en-US" sz="3200" dirty="0">
                <a:solidFill>
                  <a:srgbClr val="00B050"/>
                </a:solidFill>
                <a:latin typeface="Gill Sans MT"/>
                <a:ea typeface="微軟正黑體" panose="020B0604030504040204" pitchFamily="34" charset="-120"/>
              </a:rPr>
              <a:t>孫吳、東晉、宋、齊、梁、陳</a:t>
            </a:r>
          </a:p>
        </p:txBody>
      </p:sp>
    </p:spTree>
    <p:extLst>
      <p:ext uri="{BB962C8B-B14F-4D97-AF65-F5344CB8AC3E}">
        <p14:creationId xmlns:p14="http://schemas.microsoft.com/office/powerpoint/2010/main" val="2513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971600" y="4941168"/>
            <a:ext cx="7200800" cy="3600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81468" y="1960704"/>
            <a:ext cx="7502900" cy="360000"/>
          </a:xfrm>
          <a:prstGeom prst="roundRect">
            <a:avLst/>
          </a:prstGeom>
          <a:solidFill>
            <a:schemeClr val="accent6">
              <a:alpha val="69804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962984"/>
            <a:ext cx="7200800" cy="1884360"/>
          </a:xfrm>
        </p:spPr>
        <p:txBody>
          <a:bodyPr/>
          <a:lstStyle/>
          <a:p>
            <a:r>
              <a:rPr lang="en-US" altLang="zh-TW" sz="4400" dirty="0"/>
              <a:t>2-2 </a:t>
            </a:r>
            <a:r>
              <a:rPr lang="zh-TW" altLang="en-US" sz="4400" dirty="0"/>
              <a:t>各民族文化的交流與影響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Chapter 2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商周至隋唐時期的民族與文化</a:t>
            </a:r>
          </a:p>
        </p:txBody>
      </p:sp>
    </p:spTree>
    <p:extLst>
      <p:ext uri="{BB962C8B-B14F-4D97-AF65-F5344CB8AC3E}">
        <p14:creationId xmlns:p14="http://schemas.microsoft.com/office/powerpoint/2010/main" val="1654314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F06A6B7-B047-4C44-B7B8-8FEDD403F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122832D-ED8A-4DCB-8351-B07E2594A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712077"/>
            <a:ext cx="8352928" cy="90054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想一想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0BBE5110-988C-47A8-9F11-9BAD2C5D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F10BA66-455C-4908-B2A4-6C0021BD4E1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zh-TW" altLang="en-US" dirty="0"/>
              <a:t>佛教在魏晉廣為流傳的原因</a:t>
            </a:r>
            <a:r>
              <a:rPr lang="en-US" altLang="zh-TW" dirty="0"/>
              <a:t>?(p.104</a:t>
            </a:r>
            <a:r>
              <a:rPr lang="zh-TW" altLang="en-US" dirty="0"/>
              <a:t>，</a:t>
            </a:r>
            <a:r>
              <a:rPr lang="en-US" altLang="zh-TW" dirty="0"/>
              <a:t>7-9)</a:t>
            </a:r>
          </a:p>
          <a:p>
            <a:endParaRPr lang="en-US" altLang="zh-TW" dirty="0"/>
          </a:p>
          <a:p>
            <a:r>
              <a:rPr lang="zh-TW" altLang="en-US" dirty="0"/>
              <a:t>造紙術西傳的過程</a:t>
            </a:r>
            <a:r>
              <a:rPr lang="en-US" altLang="zh-TW" dirty="0"/>
              <a:t>?(p.105</a:t>
            </a:r>
            <a:r>
              <a:rPr lang="zh-TW" altLang="en-US" dirty="0"/>
              <a:t>，</a:t>
            </a:r>
            <a:r>
              <a:rPr lang="en-US" altLang="zh-TW" dirty="0"/>
              <a:t>6-8)</a:t>
            </a:r>
          </a:p>
          <a:p>
            <a:endParaRPr lang="en-US" altLang="zh-TW" dirty="0"/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/>
              <a:t>君子國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/>
              <a:t>的由來</a:t>
            </a:r>
            <a:r>
              <a:rPr lang="en-US" altLang="zh-TW" dirty="0"/>
              <a:t>?(p.105</a:t>
            </a:r>
            <a:r>
              <a:rPr lang="zh-TW" altLang="en-US" sz="2800" dirty="0"/>
              <a:t>，</a:t>
            </a:r>
            <a:r>
              <a:rPr lang="en-US" altLang="zh-TW" dirty="0"/>
              <a:t>8-11</a:t>
            </a:r>
            <a:r>
              <a:rPr lang="en-US" altLang="zh-TW" sz="2800" dirty="0"/>
              <a:t>)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日文會有漢字與哪個時期有關</a:t>
            </a:r>
            <a:r>
              <a:rPr lang="en-US" altLang="zh-TW" dirty="0"/>
              <a:t>?(p.105)</a:t>
            </a:r>
          </a:p>
        </p:txBody>
      </p:sp>
    </p:spTree>
    <p:extLst>
      <p:ext uri="{BB962C8B-B14F-4D97-AF65-F5344CB8AC3E}">
        <p14:creationId xmlns:p14="http://schemas.microsoft.com/office/powerpoint/2010/main" val="2662831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469703" y="1068104"/>
            <a:ext cx="7940539" cy="2466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商周至隋唐時期，中國與周邊各民族文化交流密切，生活習俗相互影響，其中包含</a:t>
            </a:r>
            <a:r>
              <a:rPr lang="zh-TW" altLang="en-US" sz="4400" dirty="0">
                <a:solidFill>
                  <a:prstClr val="black"/>
                </a:solidFill>
              </a:rPr>
              <a:t>宗教</a:t>
            </a:r>
            <a:r>
              <a:rPr lang="zh-TW" altLang="en-US" sz="3200" dirty="0">
                <a:solidFill>
                  <a:prstClr val="black"/>
                </a:solidFill>
              </a:rPr>
              <a:t>、</a:t>
            </a:r>
            <a:r>
              <a:rPr lang="zh-TW" altLang="en-US" sz="4400" dirty="0">
                <a:solidFill>
                  <a:prstClr val="black"/>
                </a:solidFill>
              </a:rPr>
              <a:t>藝術</a:t>
            </a:r>
            <a:r>
              <a:rPr lang="zh-TW" altLang="en-US" sz="3200" dirty="0">
                <a:solidFill>
                  <a:prstClr val="black"/>
                </a:solidFill>
              </a:rPr>
              <a:t>及</a:t>
            </a:r>
            <a:r>
              <a:rPr lang="zh-TW" altLang="en-US" sz="4400" dirty="0">
                <a:solidFill>
                  <a:prstClr val="black"/>
                </a:solidFill>
              </a:rPr>
              <a:t>日常生活起居</a:t>
            </a:r>
            <a:r>
              <a:rPr lang="zh-TW" altLang="en-US" sz="3200" dirty="0">
                <a:solidFill>
                  <a:prstClr val="black"/>
                </a:solidFill>
              </a:rPr>
              <a:t>等方面。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8414526" y="2996952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481511" y="3534420"/>
            <a:ext cx="6466753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43187" y="421253"/>
            <a:ext cx="8261261" cy="36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03B8D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 外來文化的輸入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1.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佛教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佛教起源於</a:t>
            </a:r>
            <a:r>
              <a:rPr lang="zh-TW" altLang="en-US" sz="4800" dirty="0">
                <a:solidFill>
                  <a:prstClr val="black"/>
                </a:solidFill>
              </a:rPr>
              <a:t>印度</a:t>
            </a:r>
            <a:r>
              <a:rPr lang="zh-TW" altLang="en-US" sz="3200" dirty="0">
                <a:solidFill>
                  <a:prstClr val="black"/>
                </a:solidFill>
              </a:rPr>
              <a:t>，大約於</a:t>
            </a:r>
            <a:r>
              <a:rPr lang="en-US" altLang="zh-TW" sz="3200" dirty="0">
                <a:solidFill>
                  <a:prstClr val="black"/>
                </a:solidFill>
              </a:rPr>
              <a:t>1</a:t>
            </a:r>
            <a:r>
              <a:rPr lang="zh-TW" altLang="en-US" sz="3200" dirty="0">
                <a:solidFill>
                  <a:prstClr val="black"/>
                </a:solidFill>
              </a:rPr>
              <a:t>世紀前後（</a:t>
            </a:r>
            <a:r>
              <a:rPr lang="zh-TW" altLang="en-US" sz="4400" dirty="0">
                <a:solidFill>
                  <a:prstClr val="black"/>
                </a:solidFill>
              </a:rPr>
              <a:t>西漢</a:t>
            </a:r>
            <a:r>
              <a:rPr lang="zh-TW" altLang="en-US" sz="3200" dirty="0">
                <a:solidFill>
                  <a:prstClr val="black"/>
                </a:solidFill>
              </a:rPr>
              <a:t>末年）經</a:t>
            </a:r>
            <a:r>
              <a:rPr lang="zh-TW" altLang="en-US" sz="4400" dirty="0">
                <a:solidFill>
                  <a:prstClr val="black"/>
                </a:solidFill>
              </a:rPr>
              <a:t>西域</a:t>
            </a:r>
            <a:r>
              <a:rPr lang="zh-TW" altLang="en-US" sz="3200" dirty="0">
                <a:solidFill>
                  <a:prstClr val="black"/>
                </a:solidFill>
              </a:rPr>
              <a:t>傳入中國。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8230257" y="558924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6614600" y="3575722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 flipV="1">
            <a:off x="899592" y="4005064"/>
            <a:ext cx="1800200" cy="19266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3280304" y="2996952"/>
            <a:ext cx="1193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905288" y="1725182"/>
            <a:ext cx="5699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srgbClr val="00B0F0"/>
                </a:solidFill>
                <a:latin typeface="Calibri"/>
                <a:ea typeface="新細明體" panose="02020500000000000000" pitchFamily="18" charset="-120"/>
              </a:rPr>
              <a:t>西元前六世紀，釋迦摩尼創立佛教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2888DB-3785-41E2-B5E6-A56482E48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5527D69-CAE3-43DD-91C2-27994B18DE08}"/>
              </a:ext>
            </a:extLst>
          </p:cNvPr>
          <p:cNvSpPr/>
          <p:nvPr/>
        </p:nvSpPr>
        <p:spPr>
          <a:xfrm>
            <a:off x="2123728" y="5805264"/>
            <a:ext cx="38554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D1E6C68-679B-44F5-B4F7-36A0046E2FCF}"/>
              </a:ext>
            </a:extLst>
          </p:cNvPr>
          <p:cNvCxnSpPr>
            <a:cxnSpLocks/>
          </p:cNvCxnSpPr>
          <p:nvPr/>
        </p:nvCxnSpPr>
        <p:spPr>
          <a:xfrm>
            <a:off x="3532332" y="4005064"/>
            <a:ext cx="1183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8EB8E8D-09EA-4993-A82F-9E3B4A08FF79}"/>
              </a:ext>
            </a:extLst>
          </p:cNvPr>
          <p:cNvSpPr txBox="1"/>
          <p:nvPr/>
        </p:nvSpPr>
        <p:spPr>
          <a:xfrm>
            <a:off x="998850" y="4113173"/>
            <a:ext cx="5699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srgbClr val="00B0F0"/>
                </a:solidFill>
                <a:latin typeface="Calibri"/>
                <a:ea typeface="新細明體" panose="02020500000000000000" pitchFamily="18" charset="-120"/>
              </a:rPr>
              <a:t>因</a:t>
            </a:r>
            <a:r>
              <a:rPr lang="zh-TW" altLang="en-US" sz="2800" noProof="0" dirty="0">
                <a:solidFill>
                  <a:srgbClr val="00B0F0"/>
                </a:solidFill>
                <a:latin typeface="Calibri"/>
                <a:ea typeface="新細明體" panose="02020500000000000000" pitchFamily="18" charset="-120"/>
              </a:rPr>
              <a:t>絲路開通而傳入中國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8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43187" y="421253"/>
            <a:ext cx="8635161" cy="481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03B8D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 外來文化的輸入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1.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佛教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4400" dirty="0">
                <a:solidFill>
                  <a:prstClr val="black"/>
                </a:solidFill>
              </a:rPr>
              <a:t>魏晉南北朝</a:t>
            </a:r>
            <a:r>
              <a:rPr lang="zh-TW" altLang="en-US" sz="3200" dirty="0">
                <a:solidFill>
                  <a:prstClr val="black"/>
                </a:solidFill>
              </a:rPr>
              <a:t>時期，由於人民飽受戰亂之苦，宗教成為精神寄託，加上統治者的提倡，以及佛經的大量翻譯等因素，使佛教廣為流傳。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7998785" y="4038229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491136" y="2921192"/>
            <a:ext cx="267670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885145" y="2921192"/>
            <a:ext cx="1651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487538" y="1692574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表示原因</a:t>
            </a:r>
          </a:p>
        </p:txBody>
      </p:sp>
      <p:sp>
        <p:nvSpPr>
          <p:cNvPr id="12" name="矩形 11"/>
          <p:cNvSpPr/>
          <p:nvPr/>
        </p:nvSpPr>
        <p:spPr>
          <a:xfrm>
            <a:off x="4399973" y="2302619"/>
            <a:ext cx="892107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BF53459-6E38-4F21-8EB0-12560417D1F5}"/>
              </a:ext>
            </a:extLst>
          </p:cNvPr>
          <p:cNvSpPr/>
          <p:nvPr/>
        </p:nvSpPr>
        <p:spPr>
          <a:xfrm>
            <a:off x="4027100" y="3138453"/>
            <a:ext cx="892107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9EBED22-22A1-4060-BF92-8D6E76E542DC}"/>
              </a:ext>
            </a:extLst>
          </p:cNvPr>
          <p:cNvSpPr/>
          <p:nvPr/>
        </p:nvSpPr>
        <p:spPr>
          <a:xfrm>
            <a:off x="7711013" y="3079480"/>
            <a:ext cx="892107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7458275-DDC3-438A-AC12-91D1B6726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240E6C9-6DF7-4B6D-A76B-12E4695FBF1D}"/>
              </a:ext>
            </a:extLst>
          </p:cNvPr>
          <p:cNvSpPr/>
          <p:nvPr/>
        </p:nvSpPr>
        <p:spPr>
          <a:xfrm>
            <a:off x="2843808" y="5779054"/>
            <a:ext cx="648072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690CA5C-D6BA-44B8-B653-06C47B8C4E77}"/>
              </a:ext>
            </a:extLst>
          </p:cNvPr>
          <p:cNvSpPr txBox="1"/>
          <p:nvPr/>
        </p:nvSpPr>
        <p:spPr>
          <a:xfrm>
            <a:off x="2149958" y="2900294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結果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30614C-DAE0-406C-ADCE-782700C4B745}"/>
              </a:ext>
            </a:extLst>
          </p:cNvPr>
          <p:cNvSpPr/>
          <p:nvPr/>
        </p:nvSpPr>
        <p:spPr>
          <a:xfrm>
            <a:off x="1235295" y="3138452"/>
            <a:ext cx="816426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A26F7F8-C8AB-442B-A701-47CF5C2749D3}"/>
              </a:ext>
            </a:extLst>
          </p:cNvPr>
          <p:cNvCxnSpPr>
            <a:cxnSpLocks/>
          </p:cNvCxnSpPr>
          <p:nvPr/>
        </p:nvCxnSpPr>
        <p:spPr>
          <a:xfrm>
            <a:off x="4995571" y="3698053"/>
            <a:ext cx="2349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849D9C77-9692-4C30-BBB0-96B1A0C24AAC}"/>
              </a:ext>
            </a:extLst>
          </p:cNvPr>
          <p:cNvCxnSpPr>
            <a:cxnSpLocks/>
          </p:cNvCxnSpPr>
          <p:nvPr/>
        </p:nvCxnSpPr>
        <p:spPr>
          <a:xfrm>
            <a:off x="491136" y="4470277"/>
            <a:ext cx="2784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3DADCFA-B567-4E65-BB0F-E45418A4250C}"/>
              </a:ext>
            </a:extLst>
          </p:cNvPr>
          <p:cNvSpPr txBox="1"/>
          <p:nvPr/>
        </p:nvSpPr>
        <p:spPr>
          <a:xfrm>
            <a:off x="6101929" y="1927544"/>
            <a:ext cx="558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>
                <a:solidFill>
                  <a:srgbClr val="7030A0"/>
                </a:solidFill>
                <a:latin typeface="Calibri"/>
                <a:ea typeface="新細明體" panose="02020500000000000000" pitchFamily="18" charset="-120"/>
              </a:rPr>
              <a:t>1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22E914B-58DB-44CD-906B-942186A53BFB}"/>
              </a:ext>
            </a:extLst>
          </p:cNvPr>
          <p:cNvSpPr txBox="1"/>
          <p:nvPr/>
        </p:nvSpPr>
        <p:spPr>
          <a:xfrm>
            <a:off x="5044980" y="2777184"/>
            <a:ext cx="558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</a:rPr>
              <a:t>2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CA8C700-7D08-4137-A72D-7E069E330EE7}"/>
              </a:ext>
            </a:extLst>
          </p:cNvPr>
          <p:cNvSpPr txBox="1"/>
          <p:nvPr/>
        </p:nvSpPr>
        <p:spPr>
          <a:xfrm>
            <a:off x="53257" y="3636313"/>
            <a:ext cx="558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</a:rPr>
              <a:t>3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895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18" grpId="0" animBg="1"/>
      <p:bldP spid="21" grpId="0" animBg="1"/>
      <p:bldP spid="22" grpId="0"/>
      <p:bldP spid="23" grpId="0" animBg="1"/>
      <p:bldP spid="26" grpId="0"/>
      <p:bldP spid="27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93478" y="526614"/>
            <a:ext cx="7760554" cy="435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1.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佛教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  </a:t>
            </a:r>
            <a:r>
              <a:rPr lang="zh-TW" altLang="en-US" sz="4800" dirty="0">
                <a:solidFill>
                  <a:prstClr val="black"/>
                </a:solidFill>
              </a:rPr>
              <a:t>唐代</a:t>
            </a:r>
            <a:r>
              <a:rPr lang="zh-TW" altLang="en-US" sz="3200" dirty="0">
                <a:solidFill>
                  <a:prstClr val="black"/>
                </a:solidFill>
              </a:rPr>
              <a:t>時，佛教達於鼎盛。其中，</a:t>
            </a:r>
            <a:r>
              <a:rPr lang="zh-TW" altLang="en-US" sz="4400" dirty="0">
                <a:solidFill>
                  <a:prstClr val="black"/>
                </a:solidFill>
              </a:rPr>
              <a:t>玄奘</a:t>
            </a:r>
            <a:r>
              <a:rPr lang="zh-TW" altLang="en-US" sz="3200" dirty="0">
                <a:solidFill>
                  <a:prstClr val="black"/>
                </a:solidFill>
              </a:rPr>
              <a:t>於</a:t>
            </a:r>
            <a:r>
              <a:rPr lang="en-US" altLang="zh-TW" sz="3200" dirty="0">
                <a:solidFill>
                  <a:prstClr val="black"/>
                </a:solidFill>
              </a:rPr>
              <a:t>7</a:t>
            </a:r>
            <a:r>
              <a:rPr lang="zh-TW" altLang="en-US" sz="3200" dirty="0">
                <a:solidFill>
                  <a:prstClr val="black"/>
                </a:solidFill>
              </a:rPr>
              <a:t>世紀前期，前往印度取經，回國後致力於翻譯佛經，在中外文化交流史上深具意義。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2306412" y="4448065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6120172" y="1823379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5059791" y="3284984"/>
            <a:ext cx="1672449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1480544" y="2296528"/>
            <a:ext cx="1291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396938" y="1213301"/>
            <a:ext cx="247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srgbClr val="00B0F0"/>
                </a:solidFill>
                <a:latin typeface="Calibri"/>
                <a:ea typeface="新細明體" panose="02020500000000000000" pitchFamily="18" charset="-120"/>
              </a:rPr>
              <a:t>佛教中國化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94FD5A-5E20-4DEC-BFED-BDA58C3C2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75631A3-5BB6-420A-9DBE-76EAF6B4D873}"/>
              </a:ext>
            </a:extLst>
          </p:cNvPr>
          <p:cNvSpPr/>
          <p:nvPr/>
        </p:nvSpPr>
        <p:spPr>
          <a:xfrm>
            <a:off x="3826412" y="5798991"/>
            <a:ext cx="38554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3710BBB-5C5D-4BB8-BBB7-A0EBB8FAD10C}"/>
              </a:ext>
            </a:extLst>
          </p:cNvPr>
          <p:cNvCxnSpPr>
            <a:cxnSpLocks/>
          </p:cNvCxnSpPr>
          <p:nvPr/>
        </p:nvCxnSpPr>
        <p:spPr>
          <a:xfrm>
            <a:off x="393478" y="3284984"/>
            <a:ext cx="1291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501FF69D-572C-4F68-87C0-41772D5F7BBF}"/>
              </a:ext>
            </a:extLst>
          </p:cNvPr>
          <p:cNvCxnSpPr>
            <a:cxnSpLocks/>
          </p:cNvCxnSpPr>
          <p:nvPr/>
        </p:nvCxnSpPr>
        <p:spPr>
          <a:xfrm>
            <a:off x="2126172" y="4077072"/>
            <a:ext cx="1672449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6B9B08-1412-4A15-88F3-67FE3D65ED22}"/>
              </a:ext>
            </a:extLst>
          </p:cNvPr>
          <p:cNvSpPr txBox="1"/>
          <p:nvPr/>
        </p:nvSpPr>
        <p:spPr>
          <a:xfrm>
            <a:off x="3768444" y="4091644"/>
            <a:ext cx="541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</a:rPr>
              <a:t>大唐西域記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明代西遊記</a:t>
            </a:r>
          </a:p>
        </p:txBody>
      </p:sp>
    </p:spTree>
    <p:extLst>
      <p:ext uri="{BB962C8B-B14F-4D97-AF65-F5344CB8AC3E}">
        <p14:creationId xmlns:p14="http://schemas.microsoft.com/office/powerpoint/2010/main" val="2455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upload.wikimedia.org/wikipedia/commons/thumb/9/9a/Xuanzang_w.jpg/320px-Xuanzang_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64" y="719339"/>
            <a:ext cx="2232736" cy="498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一、外來文化的輸入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	</a:t>
            </a:r>
            <a:r>
              <a:rPr lang="zh-TW" altLang="en-US" dirty="0"/>
              <a:t>各民族文化的交流與影響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6474028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TW" altLang="en-US" dirty="0">
                <a:solidFill>
                  <a:srgbClr val="0070C0"/>
                </a:solidFill>
              </a:rPr>
              <a:t>佛教</a:t>
            </a:r>
            <a:endParaRPr lang="en-US" altLang="zh-TW" dirty="0">
              <a:solidFill>
                <a:srgbClr val="0070C0"/>
              </a:solidFill>
            </a:endParaRPr>
          </a:p>
          <a:p>
            <a:pPr marL="971550" lvl="1" indent="-514350">
              <a:lnSpc>
                <a:spcPct val="120000"/>
              </a:lnSpc>
              <a:buFont typeface="+mj-lt"/>
              <a:buAutoNum type="arabicParenR" startAt="3"/>
            </a:pPr>
            <a:r>
              <a:rPr lang="zh-TW" altLang="en-US" dirty="0">
                <a:solidFill>
                  <a:srgbClr val="7030A0"/>
                </a:solidFill>
              </a:rPr>
              <a:t>唐代</a:t>
            </a:r>
            <a:endParaRPr lang="en-US" altLang="zh-TW" dirty="0">
              <a:solidFill>
                <a:srgbClr val="7030A0"/>
              </a:solidFill>
            </a:endParaRPr>
          </a:p>
          <a:p>
            <a:pPr marL="1428750" lvl="2" indent="-514350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solidFill>
                  <a:schemeClr val="tx1"/>
                </a:solidFill>
              </a:rPr>
              <a:t>佛教達於</a:t>
            </a:r>
            <a:r>
              <a:rPr lang="zh-TW" altLang="en-US" dirty="0">
                <a:solidFill>
                  <a:srgbClr val="C00000"/>
                </a:solidFill>
              </a:rPr>
              <a:t>鼎盛</a:t>
            </a:r>
            <a:endParaRPr lang="en-US" altLang="zh-TW" dirty="0">
              <a:solidFill>
                <a:srgbClr val="C00000"/>
              </a:solidFill>
            </a:endParaRPr>
          </a:p>
          <a:p>
            <a:pPr marL="1428750" lvl="2" indent="-514350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solidFill>
                  <a:srgbClr val="C00000"/>
                </a:solidFill>
              </a:rPr>
              <a:t>玄奘</a:t>
            </a:r>
            <a:r>
              <a:rPr lang="zh-TW" altLang="en-US" dirty="0">
                <a:solidFill>
                  <a:schemeClr val="tx1"/>
                </a:solidFill>
              </a:rPr>
              <a:t>於</a:t>
            </a:r>
            <a:r>
              <a:rPr lang="en-US" altLang="zh-TW" dirty="0">
                <a:solidFill>
                  <a:srgbClr val="C00000"/>
                </a:solidFill>
              </a:rPr>
              <a:t>7</a:t>
            </a:r>
            <a:r>
              <a:rPr lang="zh-TW" altLang="en-US" dirty="0">
                <a:solidFill>
                  <a:srgbClr val="C00000"/>
                </a:solidFill>
              </a:rPr>
              <a:t>世紀前期</a:t>
            </a:r>
            <a:r>
              <a:rPr lang="zh-TW" altLang="en-US" dirty="0">
                <a:solidFill>
                  <a:schemeClr val="tx1"/>
                </a:solidFill>
              </a:rPr>
              <a:t>，前往</a:t>
            </a:r>
            <a:r>
              <a:rPr lang="zh-TW" altLang="en-US" dirty="0">
                <a:solidFill>
                  <a:srgbClr val="C00000"/>
                </a:solidFill>
              </a:rPr>
              <a:t>印度</a:t>
            </a:r>
            <a:r>
              <a:rPr lang="zh-TW" altLang="en-US" dirty="0">
                <a:solidFill>
                  <a:schemeClr val="tx1"/>
                </a:solidFill>
              </a:rPr>
              <a:t>取經，回國後</a:t>
            </a:r>
            <a:r>
              <a:rPr lang="zh-TW" altLang="en-US" dirty="0">
                <a:solidFill>
                  <a:srgbClr val="C00000"/>
                </a:solidFill>
              </a:rPr>
              <a:t>翻譯佛經</a:t>
            </a:r>
            <a:endParaRPr lang="en-US" altLang="zh-TW" dirty="0">
              <a:solidFill>
                <a:srgbClr val="C0000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795648" y="5805264"/>
            <a:ext cx="432047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187624" y="4618270"/>
            <a:ext cx="5649550" cy="1114986"/>
            <a:chOff x="1783229" y="5193248"/>
            <a:chExt cx="5649550" cy="1114986"/>
          </a:xfrm>
        </p:grpSpPr>
        <p:sp>
          <p:nvSpPr>
            <p:cNvPr id="10" name="圓角矩形 9"/>
            <p:cNvSpPr/>
            <p:nvPr/>
          </p:nvSpPr>
          <p:spPr>
            <a:xfrm>
              <a:off x="1783229" y="5661248"/>
              <a:ext cx="5649550" cy="64698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</a:rPr>
                <a:t>在</a:t>
              </a:r>
              <a:r>
                <a:rPr lang="zh-TW" altLang="en-US" sz="3200" b="1" dirty="0">
                  <a:solidFill>
                    <a:srgbClr val="FFFF00"/>
                  </a:solidFill>
                </a:rPr>
                <a:t>中外文化交流史</a:t>
              </a:r>
              <a:r>
                <a:rPr lang="zh-TW" altLang="en-US" sz="3200" b="1" dirty="0">
                  <a:solidFill>
                    <a:schemeClr val="bg1"/>
                  </a:solidFill>
                </a:rPr>
                <a:t>上深具意義</a:t>
              </a:r>
            </a:p>
          </p:txBody>
        </p:sp>
        <p:sp>
          <p:nvSpPr>
            <p:cNvPr id="11" name="向下箭號 10"/>
            <p:cNvSpPr/>
            <p:nvPr/>
          </p:nvSpPr>
          <p:spPr>
            <a:xfrm>
              <a:off x="4374004" y="5193248"/>
              <a:ext cx="468000" cy="46800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圓角矩形圖說文字 11"/>
          <p:cNvSpPr/>
          <p:nvPr/>
        </p:nvSpPr>
        <p:spPr>
          <a:xfrm>
            <a:off x="4572000" y="1916832"/>
            <a:ext cx="2590775" cy="646986"/>
          </a:xfrm>
          <a:prstGeom prst="wedgeRoundRectCallout">
            <a:avLst>
              <a:gd name="adj1" fmla="val 57426"/>
              <a:gd name="adj2" fmla="val 405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/>
              <a:t>玄奘西行圖</a:t>
            </a:r>
          </a:p>
        </p:txBody>
      </p:sp>
      <p:grpSp>
        <p:nvGrpSpPr>
          <p:cNvPr id="13" name="群組 12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4" name="動作按鈕: 自訂 13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乘號 17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動作按鈕: 首頁 18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一、外來文化的輸入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	</a:t>
            </a:r>
            <a:r>
              <a:rPr lang="zh-TW" altLang="en-US" dirty="0"/>
              <a:t>各民族文化的交流與影響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8352928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TW" altLang="en-US" dirty="0">
                <a:solidFill>
                  <a:srgbClr val="0070C0"/>
                </a:solidFill>
              </a:rPr>
              <a:t>佛教</a:t>
            </a:r>
            <a:endParaRPr lang="en-US" altLang="zh-TW" dirty="0">
              <a:solidFill>
                <a:srgbClr val="0070C0"/>
              </a:solidFill>
            </a:endParaRPr>
          </a:p>
          <a:p>
            <a:pPr marL="971550" lvl="1" indent="-514350">
              <a:lnSpc>
                <a:spcPct val="120000"/>
              </a:lnSpc>
              <a:buFont typeface="+mj-lt"/>
              <a:buAutoNum type="arabicParenR" startAt="3"/>
            </a:pPr>
            <a:r>
              <a:rPr lang="zh-TW" altLang="en-US" dirty="0">
                <a:solidFill>
                  <a:srgbClr val="7030A0"/>
                </a:solidFill>
              </a:rPr>
              <a:t>唐代</a:t>
            </a:r>
            <a:endParaRPr lang="en-US" altLang="zh-TW" dirty="0">
              <a:solidFill>
                <a:srgbClr val="C0000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795648" y="5805264"/>
            <a:ext cx="432047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66" y="816522"/>
            <a:ext cx="3545306" cy="4722288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179512" y="3387536"/>
            <a:ext cx="4968552" cy="2201704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/>
              <a:t>圖</a:t>
            </a:r>
            <a:r>
              <a:rPr lang="en-US" altLang="zh-TW" sz="3200" b="1" dirty="0"/>
              <a:t>3-2-5</a:t>
            </a:r>
            <a:r>
              <a:rPr lang="zh-TW" altLang="en-US" sz="3200" b="1" dirty="0"/>
              <a:t>　</a:t>
            </a:r>
            <a:r>
              <a:rPr lang="zh-TW" altLang="en-US" sz="3200" b="1" dirty="0">
                <a:solidFill>
                  <a:srgbClr val="C00000"/>
                </a:solidFill>
              </a:rPr>
              <a:t>西安大雁塔</a:t>
            </a:r>
            <a:r>
              <a:rPr lang="zh-TW" altLang="en-US" sz="3200" b="1" dirty="0"/>
              <a:t>今貌╱該塔始建於</a:t>
            </a:r>
            <a:r>
              <a:rPr lang="en-US" altLang="zh-TW" sz="3200" b="1" dirty="0"/>
              <a:t>7</a:t>
            </a:r>
            <a:r>
              <a:rPr lang="zh-TW" altLang="en-US" sz="3200" b="1" dirty="0"/>
              <a:t>世紀中期，用於</a:t>
            </a:r>
            <a:r>
              <a:rPr lang="zh-TW" altLang="en-US" sz="3200" b="1" dirty="0">
                <a:solidFill>
                  <a:srgbClr val="C00000"/>
                </a:solidFill>
              </a:rPr>
              <a:t>存放玄奘從印度帶回來的佛教經典、文物</a:t>
            </a:r>
            <a:r>
              <a:rPr lang="zh-TW" altLang="en-US" sz="3200" b="1" dirty="0"/>
              <a:t>。</a:t>
            </a:r>
          </a:p>
        </p:txBody>
      </p:sp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1" name="動作按鈕: 自訂 10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乘號 1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動作按鈕: 首頁 13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12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469703" y="1068104"/>
            <a:ext cx="7940539" cy="296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2.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藝術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西域的繪畫、雕刻和建築藝術，也隨著佛教的興盛傳入中國，對中國的繪畫藝術產生深遠影響。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2915816" y="3536944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2584078" y="2564904"/>
            <a:ext cx="4076154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469703" y="3284984"/>
            <a:ext cx="1005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675"/>
          <a:stretch/>
        </p:blipFill>
        <p:spPr>
          <a:xfrm>
            <a:off x="-18103" y="630000"/>
            <a:ext cx="9180207" cy="6228000"/>
          </a:xfrm>
          <a:prstGeom prst="rect">
            <a:avLst/>
          </a:prstGeom>
        </p:spPr>
      </p:pic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101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章前引導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174"/>
            <a:ext cx="9144000" cy="101165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06018" y="1213725"/>
            <a:ext cx="3708000" cy="60553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205"/>
            <a:ext cx="9144000" cy="2335931"/>
          </a:xfrm>
          <a:prstGeom prst="rect">
            <a:avLst/>
          </a:prstGeom>
        </p:spPr>
      </p:pic>
      <p:grpSp>
        <p:nvGrpSpPr>
          <p:cNvPr id="8" name="群組 7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9" name="動作按鈕: 自訂 8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乘號 10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動作按鈕: 首頁 11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061B049-E590-4E9A-9A63-23AD1C36CCA4}"/>
              </a:ext>
            </a:extLst>
          </p:cNvPr>
          <p:cNvCxnSpPr>
            <a:cxnSpLocks/>
          </p:cNvCxnSpPr>
          <p:nvPr/>
        </p:nvCxnSpPr>
        <p:spPr>
          <a:xfrm>
            <a:off x="1187624" y="4149080"/>
            <a:ext cx="4320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0EF7948-B40F-4C07-9B48-1D9BB52F6000}"/>
              </a:ext>
            </a:extLst>
          </p:cNvPr>
          <p:cNvCxnSpPr>
            <a:cxnSpLocks/>
          </p:cNvCxnSpPr>
          <p:nvPr/>
        </p:nvCxnSpPr>
        <p:spPr>
          <a:xfrm>
            <a:off x="5004048" y="4365104"/>
            <a:ext cx="7200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97650B-4421-4253-8A13-C5069B8D08A2}"/>
              </a:ext>
            </a:extLst>
          </p:cNvPr>
          <p:cNvCxnSpPr>
            <a:cxnSpLocks/>
          </p:cNvCxnSpPr>
          <p:nvPr/>
        </p:nvCxnSpPr>
        <p:spPr>
          <a:xfrm>
            <a:off x="6876256" y="4653136"/>
            <a:ext cx="7200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8D91E04-2B32-40F5-AFF4-9CB05BC578C1}"/>
              </a:ext>
            </a:extLst>
          </p:cNvPr>
          <p:cNvCxnSpPr>
            <a:cxnSpLocks/>
          </p:cNvCxnSpPr>
          <p:nvPr/>
        </p:nvCxnSpPr>
        <p:spPr>
          <a:xfrm>
            <a:off x="6642004" y="2852936"/>
            <a:ext cx="4320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EB6A5CD-37A9-4EEA-B21D-EC33D75BCA9B}"/>
              </a:ext>
            </a:extLst>
          </p:cNvPr>
          <p:cNvCxnSpPr>
            <a:cxnSpLocks/>
          </p:cNvCxnSpPr>
          <p:nvPr/>
        </p:nvCxnSpPr>
        <p:spPr>
          <a:xfrm>
            <a:off x="8060334" y="4365104"/>
            <a:ext cx="97616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0">
            <a:extLst>
              <a:ext uri="{FF2B5EF4-FFF2-40B4-BE49-F238E27FC236}">
                <a16:creationId xmlns:a16="http://schemas.microsoft.com/office/drawing/2014/main" id="{8EF2E3EB-E17D-4BA2-95BC-A7CC5E3FCC9A}"/>
              </a:ext>
            </a:extLst>
          </p:cNvPr>
          <p:cNvSpPr/>
          <p:nvPr/>
        </p:nvSpPr>
        <p:spPr>
          <a:xfrm>
            <a:off x="4067944" y="4315651"/>
            <a:ext cx="1080120" cy="409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469703" y="1068104"/>
            <a:ext cx="7940539" cy="296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3.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日常生活起居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自魏晉南北朝時期起，因漢族與草原民族的交流頻繁，胡食、胡服、胡床與胡舞等逐漸流行。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2431796" y="3604561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 flipV="1">
            <a:off x="3352312" y="3259766"/>
            <a:ext cx="4544993" cy="252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649252" y="1539114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表示原因</a:t>
            </a:r>
          </a:p>
        </p:txBody>
      </p:sp>
      <p:sp>
        <p:nvSpPr>
          <p:cNvPr id="12" name="矩形 11"/>
          <p:cNvSpPr/>
          <p:nvPr/>
        </p:nvSpPr>
        <p:spPr>
          <a:xfrm>
            <a:off x="5271236" y="1933783"/>
            <a:ext cx="524900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5853B5E-FB25-4F32-A00A-D27A340DC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CAF71EF-898C-4B9E-8701-2DFDC1C6ADB8}"/>
              </a:ext>
            </a:extLst>
          </p:cNvPr>
          <p:cNvSpPr/>
          <p:nvPr/>
        </p:nvSpPr>
        <p:spPr>
          <a:xfrm>
            <a:off x="2843808" y="5805264"/>
            <a:ext cx="57606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一、外來文化的輸入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	</a:t>
            </a:r>
            <a:r>
              <a:rPr lang="zh-TW" altLang="en-US" dirty="0"/>
              <a:t>各民族文化的交流與影響</a:t>
            </a:r>
            <a:endParaRPr lang="en-US" altLang="zh-TW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5256584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dirty="0">
                <a:solidFill>
                  <a:srgbClr val="0070C0"/>
                </a:solidFill>
              </a:rPr>
              <a:t>日常生活起居</a:t>
            </a:r>
            <a:endParaRPr lang="en-US" altLang="zh-TW" dirty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</a:pPr>
            <a:r>
              <a:rPr lang="zh-TW" altLang="en-US" dirty="0">
                <a:solidFill>
                  <a:schemeClr val="tx1"/>
                </a:solidFill>
              </a:rPr>
              <a:t>因</a:t>
            </a:r>
            <a:r>
              <a:rPr lang="zh-TW" altLang="en-US" dirty="0">
                <a:solidFill>
                  <a:srgbClr val="C00000"/>
                </a:solidFill>
              </a:rPr>
              <a:t>漢族</a:t>
            </a:r>
            <a:r>
              <a:rPr lang="zh-TW" altLang="en-US" dirty="0">
                <a:solidFill>
                  <a:schemeClr val="tx1"/>
                </a:solidFill>
              </a:rPr>
              <a:t>與</a:t>
            </a:r>
            <a:r>
              <a:rPr lang="zh-TW" altLang="en-US" dirty="0">
                <a:solidFill>
                  <a:srgbClr val="C00000"/>
                </a:solidFill>
              </a:rPr>
              <a:t>草原民族</a:t>
            </a:r>
            <a:r>
              <a:rPr lang="zh-TW" altLang="en-US" dirty="0">
                <a:solidFill>
                  <a:schemeClr val="tx1"/>
                </a:solidFill>
              </a:rPr>
              <a:t>的交流頻繁，</a:t>
            </a:r>
            <a:r>
              <a:rPr lang="zh-TW" altLang="en-US" dirty="0">
                <a:solidFill>
                  <a:srgbClr val="C00000"/>
                </a:solidFill>
              </a:rPr>
              <a:t>胡食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zh-TW" altLang="en-US" dirty="0">
                <a:solidFill>
                  <a:srgbClr val="C00000"/>
                </a:solidFill>
              </a:rPr>
              <a:t>胡服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zh-TW" altLang="en-US" dirty="0">
                <a:solidFill>
                  <a:srgbClr val="C00000"/>
                </a:solidFill>
              </a:rPr>
              <a:t>胡床</a:t>
            </a:r>
            <a:r>
              <a:rPr lang="zh-TW" altLang="en-US" dirty="0">
                <a:solidFill>
                  <a:schemeClr val="tx1"/>
                </a:solidFill>
              </a:rPr>
              <a:t>與</a:t>
            </a:r>
            <a:r>
              <a:rPr lang="zh-TW" altLang="en-US" dirty="0">
                <a:solidFill>
                  <a:srgbClr val="C00000"/>
                </a:solidFill>
              </a:rPr>
              <a:t>胡舞</a:t>
            </a:r>
            <a:r>
              <a:rPr lang="zh-TW" altLang="en-US" dirty="0">
                <a:solidFill>
                  <a:schemeClr val="tx1"/>
                </a:solidFill>
              </a:rPr>
              <a:t>等逐漸流行</a:t>
            </a:r>
            <a:endParaRPr lang="en-US" altLang="zh-TW" dirty="0">
              <a:solidFill>
                <a:schemeClr val="tx1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843808" y="5805264"/>
            <a:ext cx="57606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860032" y="713268"/>
            <a:ext cx="4225278" cy="4997990"/>
            <a:chOff x="4860032" y="713268"/>
            <a:chExt cx="4225278" cy="4997990"/>
          </a:xfrm>
        </p:grpSpPr>
        <p:sp>
          <p:nvSpPr>
            <p:cNvPr id="18" name="橢圓 17"/>
            <p:cNvSpPr/>
            <p:nvPr/>
          </p:nvSpPr>
          <p:spPr>
            <a:xfrm>
              <a:off x="4860032" y="3429000"/>
              <a:ext cx="1656184" cy="1656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64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</a:rPr>
                <a:t>胡</a:t>
              </a:r>
              <a:endParaRPr lang="en-US" altLang="zh-TW" sz="32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</a:rPr>
                <a:t>舞</a:t>
              </a:r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310" y="713268"/>
              <a:ext cx="3312000" cy="4997990"/>
            </a:xfrm>
            <a:prstGeom prst="rect">
              <a:avLst/>
            </a:prstGeom>
            <a:noFill/>
            <a:ln w="57150">
              <a:solidFill>
                <a:srgbClr val="FFFFFF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圓角矩形 1"/>
          <p:cNvSpPr/>
          <p:nvPr/>
        </p:nvSpPr>
        <p:spPr>
          <a:xfrm>
            <a:off x="507552" y="5172432"/>
            <a:ext cx="5149167" cy="51077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400" b="1" dirty="0"/>
              <a:t>圖</a:t>
            </a:r>
            <a:r>
              <a:rPr lang="en-US" altLang="zh-TW" sz="2400" b="1" dirty="0"/>
              <a:t>3-2-8</a:t>
            </a:r>
            <a:r>
              <a:rPr lang="zh-TW" altLang="en-US" sz="2400" b="1" dirty="0"/>
              <a:t>　敦煌莫高窟中的胡旋舞壁畫</a:t>
            </a:r>
          </a:p>
        </p:txBody>
      </p:sp>
      <p:grpSp>
        <p:nvGrpSpPr>
          <p:cNvPr id="13" name="群組 12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4" name="動作按鈕: 自訂 13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乘號 14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動作按鈕: 首頁 18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一、外來文化的輸入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	</a:t>
            </a:r>
            <a:r>
              <a:rPr lang="zh-TW" altLang="en-US" dirty="0"/>
              <a:t>各民族文化的交流與影響</a:t>
            </a:r>
            <a:endParaRPr lang="en-US" altLang="zh-TW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843808" y="5805264"/>
            <a:ext cx="57606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961008" y="1580727"/>
            <a:ext cx="4179246" cy="4224537"/>
            <a:chOff x="4964754" y="1580727"/>
            <a:chExt cx="4179246" cy="4224537"/>
          </a:xfrm>
        </p:grpSpPr>
        <p:sp>
          <p:nvSpPr>
            <p:cNvPr id="11" name="橢圓 10"/>
            <p:cNvSpPr/>
            <p:nvPr/>
          </p:nvSpPr>
          <p:spPr>
            <a:xfrm>
              <a:off x="4964754" y="2535093"/>
              <a:ext cx="1656184" cy="1656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64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</a:rPr>
                <a:t>胡</a:t>
              </a:r>
              <a:endParaRPr lang="en-US" altLang="zh-TW" sz="32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</a:rPr>
                <a:t>樂</a:t>
              </a: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321" y="1580727"/>
              <a:ext cx="3471679" cy="4224537"/>
            </a:xfrm>
            <a:prstGeom prst="rect">
              <a:avLst/>
            </a:prstGeom>
          </p:spPr>
        </p:pic>
      </p:grpSp>
      <p:sp>
        <p:nvSpPr>
          <p:cNvPr id="21" name="圓角矩形 20"/>
          <p:cNvSpPr/>
          <p:nvPr/>
        </p:nvSpPr>
        <p:spPr>
          <a:xfrm>
            <a:off x="507552" y="4653136"/>
            <a:ext cx="204383" cy="479524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</p:spPr>
        <p:txBody>
          <a:bodyPr wrap="none">
            <a:spAutoFit/>
          </a:bodyPr>
          <a:lstStyle/>
          <a:p>
            <a:endParaRPr lang="zh-TW" altLang="en-US" sz="2400" b="1" dirty="0"/>
          </a:p>
        </p:txBody>
      </p:sp>
      <p:sp>
        <p:nvSpPr>
          <p:cNvPr id="22" name="圓角矩形 21"/>
          <p:cNvSpPr/>
          <p:nvPr/>
        </p:nvSpPr>
        <p:spPr>
          <a:xfrm>
            <a:off x="286766" y="3387536"/>
            <a:ext cx="4104456" cy="2201704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/>
              <a:t>圖</a:t>
            </a:r>
            <a:r>
              <a:rPr lang="en-US" altLang="zh-TW" sz="3200" b="1" dirty="0"/>
              <a:t>3-2-7</a:t>
            </a:r>
            <a:r>
              <a:rPr lang="zh-TW" altLang="en-US" sz="3200" b="1" dirty="0"/>
              <a:t>　</a:t>
            </a:r>
            <a:r>
              <a:rPr lang="zh-TW" altLang="en-US" sz="3200" b="1" dirty="0">
                <a:solidFill>
                  <a:srgbClr val="C00000"/>
                </a:solidFill>
              </a:rPr>
              <a:t>唐三彩</a:t>
            </a:r>
            <a:r>
              <a:rPr lang="zh-TW" altLang="en-US" sz="3200" b="1" dirty="0"/>
              <a:t>駱駝樂人俑╱駱駝馱載胡人樂師，樂師們正演奏著胡樂。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7740352" y="3842057"/>
            <a:ext cx="1107996" cy="646331"/>
          </a:xfrm>
          <a:prstGeom prst="wedgeRectCallout">
            <a:avLst>
              <a:gd name="adj1" fmla="val -52468"/>
              <a:gd name="adj2" fmla="val -9076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600" b="1" dirty="0"/>
              <a:t>琵琶</a:t>
            </a:r>
          </a:p>
        </p:txBody>
      </p:sp>
      <p:sp>
        <p:nvSpPr>
          <p:cNvPr id="24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5256584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dirty="0">
                <a:solidFill>
                  <a:srgbClr val="0070C0"/>
                </a:solidFill>
              </a:rPr>
              <a:t>日常生活起居</a:t>
            </a:r>
            <a:endParaRPr lang="en-US" altLang="zh-TW" dirty="0">
              <a:solidFill>
                <a:srgbClr val="7030A0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569438" y="728603"/>
            <a:ext cx="4574562" cy="6101324"/>
            <a:chOff x="4569438" y="712274"/>
            <a:chExt cx="4574562" cy="6101324"/>
          </a:xfrm>
        </p:grpSpPr>
        <p:pic>
          <p:nvPicPr>
            <p:cNvPr id="8194" name="Picture 2" descr="D:\SVN成片期\ebook_109_1\02j\05So\奇奕\翰林進稿\10補充圖檔\8上歷史補充圖檔\8上歷史P104圖3-2-6唐代內人雙陸圖\唐三彩_西域商人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438" y="712274"/>
              <a:ext cx="4574562" cy="610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圓角矩形 14"/>
            <p:cNvSpPr/>
            <p:nvPr/>
          </p:nvSpPr>
          <p:spPr>
            <a:xfrm>
              <a:off x="5789100" y="6019823"/>
              <a:ext cx="3086814" cy="578882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b="1" dirty="0"/>
                <a:t>唐三彩：西域商人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8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	</a:t>
            </a:r>
            <a:r>
              <a:rPr lang="zh-TW" altLang="en-US" dirty="0"/>
              <a:t>各民族文化的交流與影響</a:t>
            </a:r>
            <a:endParaRPr lang="en-US" altLang="zh-TW" dirty="0"/>
          </a:p>
        </p:txBody>
      </p:sp>
      <p:grpSp>
        <p:nvGrpSpPr>
          <p:cNvPr id="6" name="群組 5"/>
          <p:cNvGrpSpPr/>
          <p:nvPr/>
        </p:nvGrpSpPr>
        <p:grpSpPr>
          <a:xfrm>
            <a:off x="377788" y="820383"/>
            <a:ext cx="8388424" cy="5882382"/>
            <a:chOff x="377788" y="820383"/>
            <a:chExt cx="8388424" cy="5882382"/>
          </a:xfrm>
        </p:grpSpPr>
        <p:pic>
          <p:nvPicPr>
            <p:cNvPr id="10242" name="Picture 2" descr="D:\SVN成片期\ebook_109_1\02j\05So\奇奕\翰林進稿\10補充圖檔\8上歷史補充圖檔\8上歷史P104圖3-2-7唐三彩駱駝樂人俑\宮樂圖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88" y="820383"/>
              <a:ext cx="8388424" cy="5882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圓角矩形 22"/>
            <p:cNvSpPr/>
            <p:nvPr/>
          </p:nvSpPr>
          <p:spPr>
            <a:xfrm>
              <a:off x="7308304" y="5949280"/>
              <a:ext cx="1310700" cy="578882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b="1" dirty="0"/>
                <a:t>宮樂圖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0" y="875982"/>
            <a:ext cx="9143999" cy="5760720"/>
            <a:chOff x="0" y="-171400"/>
            <a:chExt cx="9143999" cy="5760720"/>
          </a:xfrm>
        </p:grpSpPr>
        <p:pic>
          <p:nvPicPr>
            <p:cNvPr id="10243" name="Picture 3" descr="D:\SVN成片期\ebook_109_1\02j\05So\奇奕\翰林進稿\10補充圖檔\8上歷史補充圖檔\8上歷史P104圖3-2-7唐三彩駱駝樂人俑\羯鼓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71400"/>
              <a:ext cx="9143999" cy="576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圓角矩形 24"/>
            <p:cNvSpPr/>
            <p:nvPr/>
          </p:nvSpPr>
          <p:spPr>
            <a:xfrm>
              <a:off x="7963654" y="-21534"/>
              <a:ext cx="955199" cy="578882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b="1" dirty="0"/>
                <a:t>羯鼓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61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5256584" cy="4896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dirty="0">
                <a:solidFill>
                  <a:srgbClr val="0070C0"/>
                </a:solidFill>
              </a:rPr>
              <a:t>日常生活起居</a:t>
            </a:r>
            <a:endParaRPr lang="en-US" altLang="zh-TW" dirty="0">
              <a:solidFill>
                <a:srgbClr val="0070C0"/>
              </a:solidFill>
            </a:endParaRPr>
          </a:p>
          <a:p>
            <a:pPr marL="971550" lvl="1" indent="-5143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7030A0"/>
                </a:solidFill>
              </a:rPr>
              <a:t>魏晉南北朝時期</a:t>
            </a:r>
            <a:endParaRPr lang="en-US" altLang="zh-TW" dirty="0">
              <a:solidFill>
                <a:srgbClr val="7030A0"/>
              </a:solidFill>
            </a:endParaRPr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一、外來文化的輸入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2-2	</a:t>
            </a:r>
            <a:r>
              <a:rPr lang="zh-TW" altLang="en-US" dirty="0"/>
              <a:t>各民族文化的交流與影響</a:t>
            </a:r>
            <a:endParaRPr lang="en-US" altLang="zh-TW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843808" y="5805264"/>
            <a:ext cx="576064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107504" y="3046353"/>
            <a:ext cx="4752528" cy="2398871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b="1" dirty="0"/>
              <a:t>此圖為唐代畫家於</a:t>
            </a:r>
            <a:r>
              <a:rPr lang="en-US" altLang="zh-TW" sz="2800" b="1" dirty="0"/>
              <a:t>8</a:t>
            </a:r>
            <a:r>
              <a:rPr lang="zh-TW" altLang="en-US" sz="2800" b="1" dirty="0"/>
              <a:t>世紀所繪。圖中正在對奕的仕女坐在竹籐編織的椅凳上，此椅凳為唐代受到</a:t>
            </a:r>
            <a:r>
              <a:rPr lang="zh-TW" altLang="en-US" sz="2800" b="1" dirty="0">
                <a:solidFill>
                  <a:srgbClr val="C00000"/>
                </a:solidFill>
              </a:rPr>
              <a:t>胡風影響</a:t>
            </a:r>
            <a:r>
              <a:rPr lang="zh-TW" altLang="en-US" sz="2800" b="1" dirty="0"/>
              <a:t>下的新興家具。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4574146" y="835975"/>
            <a:ext cx="4266706" cy="51077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9804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400" b="1" dirty="0"/>
              <a:t>圖</a:t>
            </a:r>
            <a:r>
              <a:rPr lang="en-US" altLang="zh-TW" sz="2400" b="1" dirty="0"/>
              <a:t>3-2-6</a:t>
            </a:r>
            <a:r>
              <a:rPr lang="zh-TW" altLang="en-US" sz="2400" b="1" dirty="0"/>
              <a:t>　唐代</a:t>
            </a:r>
            <a:r>
              <a:rPr lang="en-US" altLang="zh-TW" sz="2400" b="1" dirty="0"/>
              <a:t>《</a:t>
            </a:r>
            <a:r>
              <a:rPr lang="zh-TW" altLang="en-US" sz="2400" b="1" dirty="0"/>
              <a:t>內人雙陸圖</a:t>
            </a:r>
            <a:r>
              <a:rPr lang="en-US" altLang="zh-TW" sz="2400" b="1" dirty="0"/>
              <a:t>》</a:t>
            </a:r>
            <a:endParaRPr lang="zh-TW" altLang="en-US" sz="2400" b="1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523093" y="1556792"/>
            <a:ext cx="4565352" cy="4292388"/>
            <a:chOff x="834740" y="1556792"/>
            <a:chExt cx="4565352" cy="4292388"/>
          </a:xfrm>
        </p:grpSpPr>
        <p:sp>
          <p:nvSpPr>
            <p:cNvPr id="19" name="橢圓 18"/>
            <p:cNvSpPr/>
            <p:nvPr/>
          </p:nvSpPr>
          <p:spPr>
            <a:xfrm>
              <a:off x="3743908" y="3692995"/>
              <a:ext cx="1656184" cy="1656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48000" tIns="45720" rIns="9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</a:rPr>
                <a:t>胡</a:t>
              </a:r>
              <a:endParaRPr lang="en-US" altLang="zh-TW" sz="32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</a:rPr>
                <a:t>床</a:t>
              </a: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40" y="1556792"/>
              <a:ext cx="4025292" cy="4292388"/>
            </a:xfrm>
            <a:prstGeom prst="rect">
              <a:avLst/>
            </a:prstGeom>
          </p:spPr>
        </p:pic>
      </p:grpSp>
      <p:grpSp>
        <p:nvGrpSpPr>
          <p:cNvPr id="2" name="群組 1"/>
          <p:cNvGrpSpPr/>
          <p:nvPr/>
        </p:nvGrpSpPr>
        <p:grpSpPr>
          <a:xfrm>
            <a:off x="0" y="717309"/>
            <a:ext cx="9144000" cy="4990799"/>
            <a:chOff x="0" y="717309"/>
            <a:chExt cx="9144000" cy="4990799"/>
          </a:xfrm>
        </p:grpSpPr>
        <p:pic>
          <p:nvPicPr>
            <p:cNvPr id="9218" name="Picture 2" descr="D:\SVN成片期\ebook_109_1\02j\05So\奇奕\翰林進稿\10補充圖檔\8上歷史補充圖檔\8上歷史P104圖3-2-6唐代內人雙陸圖\搗練圖_圖中婦女座椅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42" r="24380"/>
            <a:stretch/>
          </p:blipFill>
          <p:spPr bwMode="auto">
            <a:xfrm>
              <a:off x="0" y="717309"/>
              <a:ext cx="9144000" cy="49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圓角矩形圖說文字 17"/>
            <p:cNvSpPr/>
            <p:nvPr/>
          </p:nvSpPr>
          <p:spPr>
            <a:xfrm>
              <a:off x="4023928" y="1609900"/>
              <a:ext cx="4516445" cy="646986"/>
            </a:xfrm>
            <a:prstGeom prst="wedgeRoundRectCallout">
              <a:avLst>
                <a:gd name="adj1" fmla="val -36732"/>
                <a:gd name="adj2" fmla="val 7338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b="1" dirty="0"/>
                <a:t>搗練圖：圖中婦女座椅</a:t>
              </a:r>
            </a:p>
          </p:txBody>
        </p:sp>
      </p:grpSp>
      <p:grpSp>
        <p:nvGrpSpPr>
          <p:cNvPr id="21" name="群組 20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22" name="動作按鈕: 自訂 21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乘號 2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動作按鈕: 首頁 23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43187" y="421253"/>
            <a:ext cx="8261261" cy="432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03B8D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二 中國文化向外傳播</a:t>
            </a:r>
            <a:endParaRPr lang="zh-TW" altLang="en-US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秦漢到隋唐時期中國文化的外傳，對周邊的</a:t>
            </a:r>
            <a:r>
              <a:rPr lang="zh-TW" altLang="en-US" sz="4000" dirty="0">
                <a:solidFill>
                  <a:prstClr val="black"/>
                </a:solidFill>
              </a:rPr>
              <a:t>朝鮮</a:t>
            </a:r>
            <a:r>
              <a:rPr lang="zh-TW" altLang="en-US" sz="3200" dirty="0">
                <a:solidFill>
                  <a:prstClr val="black"/>
                </a:solidFill>
              </a:rPr>
              <a:t>和</a:t>
            </a:r>
            <a:r>
              <a:rPr lang="zh-TW" altLang="en-US" sz="4000" dirty="0">
                <a:solidFill>
                  <a:prstClr val="black"/>
                </a:solidFill>
              </a:rPr>
              <a:t>日本</a:t>
            </a:r>
            <a:r>
              <a:rPr lang="zh-TW" altLang="en-US" sz="3200" dirty="0">
                <a:solidFill>
                  <a:prstClr val="black"/>
                </a:solidFill>
              </a:rPr>
              <a:t>等地影響頗深，形成「東亞文化圈」。此外，中國也和</a:t>
            </a:r>
            <a:r>
              <a:rPr lang="zh-TW" altLang="en-US" sz="4000" dirty="0">
                <a:solidFill>
                  <a:prstClr val="black"/>
                </a:solidFill>
              </a:rPr>
              <a:t>大食</a:t>
            </a:r>
            <a:r>
              <a:rPr lang="zh-TW" altLang="en-US" sz="3200" dirty="0">
                <a:solidFill>
                  <a:prstClr val="black"/>
                </a:solidFill>
              </a:rPr>
              <a:t>（阿拉伯帝國）、</a:t>
            </a:r>
            <a:r>
              <a:rPr lang="zh-TW" altLang="en-US" sz="4000" dirty="0">
                <a:solidFill>
                  <a:prstClr val="black"/>
                </a:solidFill>
              </a:rPr>
              <a:t>吐蕃</a:t>
            </a:r>
            <a:r>
              <a:rPr lang="zh-TW" altLang="en-US" sz="3200" dirty="0">
                <a:solidFill>
                  <a:prstClr val="black"/>
                </a:solidFill>
              </a:rPr>
              <a:t>有所往來。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1979712" y="3318983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4537580" y="4173516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6758845" y="3793357"/>
            <a:ext cx="1197531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345245" y="3283611"/>
            <a:ext cx="1346435" cy="50279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/>
          <p:cNvCxnSpPr>
            <a:cxnSpLocks/>
          </p:cNvCxnSpPr>
          <p:nvPr/>
        </p:nvCxnSpPr>
        <p:spPr>
          <a:xfrm>
            <a:off x="865812" y="2924944"/>
            <a:ext cx="96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215730" y="1870674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</a:t>
            </a:r>
            <a:r>
              <a:rPr lang="zh-TW" altLang="en-US" sz="2400" dirty="0">
                <a:solidFill>
                  <a:srgbClr val="00B050"/>
                </a:solidFill>
                <a:latin typeface="Calibri"/>
                <a:ea typeface="新細明體" panose="02020500000000000000" pitchFamily="18" charset="-120"/>
              </a:rPr>
              <a:t>結果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43178" y="2261373"/>
            <a:ext cx="977094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2888DB-3785-41E2-B5E6-A56482E48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5527D69-CAE3-43DD-91C2-27994B18DE08}"/>
              </a:ext>
            </a:extLst>
          </p:cNvPr>
          <p:cNvSpPr/>
          <p:nvPr/>
        </p:nvSpPr>
        <p:spPr>
          <a:xfrm>
            <a:off x="1691680" y="5805264"/>
            <a:ext cx="2520280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16DF9F62-BCBC-438E-AB15-2C1465D4E4A0}"/>
              </a:ext>
            </a:extLst>
          </p:cNvPr>
          <p:cNvCxnSpPr>
            <a:cxnSpLocks/>
          </p:cNvCxnSpPr>
          <p:nvPr/>
        </p:nvCxnSpPr>
        <p:spPr>
          <a:xfrm>
            <a:off x="2339752" y="2924944"/>
            <a:ext cx="96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8">
            <a:extLst>
              <a:ext uri="{FF2B5EF4-FFF2-40B4-BE49-F238E27FC236}">
                <a16:creationId xmlns:a16="http://schemas.microsoft.com/office/drawing/2014/main" id="{483C46A0-126C-465D-ABAC-001D53FF8EB4}"/>
              </a:ext>
            </a:extLst>
          </p:cNvPr>
          <p:cNvSpPr/>
          <p:nvPr/>
        </p:nvSpPr>
        <p:spPr>
          <a:xfrm>
            <a:off x="7258014" y="2311068"/>
            <a:ext cx="977094" cy="50279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8F98E7EC-1FB9-4906-A95C-93C1AFA5AB77}"/>
              </a:ext>
            </a:extLst>
          </p:cNvPr>
          <p:cNvCxnSpPr>
            <a:cxnSpLocks/>
          </p:cNvCxnSpPr>
          <p:nvPr/>
        </p:nvCxnSpPr>
        <p:spPr>
          <a:xfrm>
            <a:off x="5364088" y="3792944"/>
            <a:ext cx="96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1E5DC25-15CC-412B-B549-A4AD9954CA23}"/>
              </a:ext>
            </a:extLst>
          </p:cNvPr>
          <p:cNvCxnSpPr>
            <a:cxnSpLocks/>
          </p:cNvCxnSpPr>
          <p:nvPr/>
        </p:nvCxnSpPr>
        <p:spPr>
          <a:xfrm>
            <a:off x="1638786" y="4745065"/>
            <a:ext cx="96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0DA6956-5014-48F9-8F24-04F4E7C34C10}"/>
              </a:ext>
            </a:extLst>
          </p:cNvPr>
          <p:cNvSpPr txBox="1"/>
          <p:nvPr/>
        </p:nvSpPr>
        <p:spPr>
          <a:xfrm>
            <a:off x="2093176" y="4842221"/>
            <a:ext cx="160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srgbClr val="03B8DF"/>
                </a:solidFill>
                <a:latin typeface="Calibri"/>
                <a:ea typeface="新細明體" panose="02020500000000000000" pitchFamily="18" charset="-120"/>
              </a:rPr>
              <a:t>西藏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3B8DF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92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8" grpId="0" animBg="1"/>
      <p:bldP spid="20" grpId="0" animBg="1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105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2-2	</a:t>
            </a:r>
            <a:r>
              <a:rPr lang="zh-TW" altLang="en-US"/>
              <a:t>各民族文化的交流與影響</a:t>
            </a:r>
            <a:endParaRPr lang="en-US" altLang="zh-TW" dirty="0"/>
          </a:p>
        </p:txBody>
      </p:sp>
      <p:grpSp>
        <p:nvGrpSpPr>
          <p:cNvPr id="23" name="群組 22"/>
          <p:cNvGrpSpPr/>
          <p:nvPr/>
        </p:nvGrpSpPr>
        <p:grpSpPr>
          <a:xfrm>
            <a:off x="0" y="620407"/>
            <a:ext cx="9144000" cy="6237593"/>
            <a:chOff x="72008" y="-420920"/>
            <a:chExt cx="9144000" cy="6237593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" y="-420920"/>
              <a:ext cx="9144000" cy="62375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圓角矩形 21"/>
            <p:cNvSpPr/>
            <p:nvPr/>
          </p:nvSpPr>
          <p:spPr>
            <a:xfrm>
              <a:off x="4459037" y="5123977"/>
              <a:ext cx="4577459" cy="510778"/>
            </a:xfrm>
            <a:prstGeom prst="roundRect">
              <a:avLst/>
            </a:prstGeom>
            <a:solidFill>
              <a:schemeClr val="bg1">
                <a:alpha val="69804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zh-TW" altLang="en-US" sz="2400" b="1" dirty="0"/>
                <a:t>圖</a:t>
              </a:r>
              <a:r>
                <a:rPr lang="en-US" altLang="zh-TW" sz="2400" b="1" dirty="0"/>
                <a:t>3-2-9</a:t>
              </a:r>
              <a:r>
                <a:rPr lang="zh-TW" altLang="en-US" sz="2400" b="1" dirty="0"/>
                <a:t>　唐文化向外傳播示意圖</a:t>
              </a:r>
            </a:p>
          </p:txBody>
        </p:sp>
      </p:grpSp>
      <p:sp>
        <p:nvSpPr>
          <p:cNvPr id="14" name="橢圓 13"/>
          <p:cNvSpPr/>
          <p:nvPr/>
        </p:nvSpPr>
        <p:spPr>
          <a:xfrm>
            <a:off x="107504" y="2276872"/>
            <a:ext cx="1008000" cy="61200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000" b="1" dirty="0">
                <a:solidFill>
                  <a:schemeClr val="bg1"/>
                </a:solidFill>
              </a:rPr>
              <a:t>大食</a:t>
            </a:r>
          </a:p>
        </p:txBody>
      </p:sp>
      <p:sp>
        <p:nvSpPr>
          <p:cNvPr id="19" name="橢圓 18"/>
          <p:cNvSpPr/>
          <p:nvPr/>
        </p:nvSpPr>
        <p:spPr>
          <a:xfrm>
            <a:off x="5364088" y="4005064"/>
            <a:ext cx="1512057" cy="60590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000" b="1" dirty="0">
                <a:solidFill>
                  <a:schemeClr val="bg1"/>
                </a:solidFill>
              </a:rPr>
              <a:t>唐帝國</a:t>
            </a:r>
          </a:p>
        </p:txBody>
      </p:sp>
      <p:sp>
        <p:nvSpPr>
          <p:cNvPr id="24" name="橢圓 23"/>
          <p:cNvSpPr/>
          <p:nvPr/>
        </p:nvSpPr>
        <p:spPr>
          <a:xfrm>
            <a:off x="1285920" y="1844824"/>
            <a:ext cx="1512057" cy="582105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000" b="1" dirty="0">
                <a:solidFill>
                  <a:schemeClr val="bg1"/>
                </a:solidFill>
              </a:rPr>
              <a:t>造紙術</a:t>
            </a:r>
          </a:p>
        </p:txBody>
      </p:sp>
    </p:spTree>
    <p:extLst>
      <p:ext uri="{BB962C8B-B14F-4D97-AF65-F5344CB8AC3E}">
        <p14:creationId xmlns:p14="http://schemas.microsoft.com/office/powerpoint/2010/main" val="26155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2 -0.00625 -0.00452 -0.00926 -0.01163 -0.01551 C -0.01215 -0.01783 -0.01233 -0.02037 -0.01337 -0.02222 C -0.01458 -0.02431 -0.01667 -0.025 -0.01823 -0.02662 C -0.02309 -0.03171 -0.02483 -0.0375 -0.03004 -0.04213 C -0.03802 -0.05857 -0.02726 -0.03912 -0.03993 -0.05324 C -0.04965 -0.06412 -0.03646 -0.05718 -0.04827 -0.06204 C -0.05434 -0.0706 -0.05017 -0.06551 -0.06163 -0.07546 C -0.06337 -0.07685 -0.06667 -0.07986 -0.06667 -0.07986 C -0.07465 -0.09607 -0.06962 -0.09097 -0.08004 -0.09769 C -0.08767 -0.11296 -0.08281 -0.10949 -0.09167 -0.1132 C -0.09497 -0.11991 -0.09827 -0.12662 -0.10156 -0.13333 C -0.10261 -0.13565 -0.10504 -0.13611 -0.1066 -0.13773 C -0.10851 -0.13982 -0.1099 -0.14213 -0.11163 -0.14445 C -0.11632 -0.16227 -0.10938 -0.14097 -0.11823 -0.15324 C -0.11945 -0.15486 -0.1191 -0.15787 -0.11997 -0.15996 C -0.12361 -0.16968 -0.12899 -0.17662 -0.13663 -0.17986 C -0.13993 -0.18426 -0.1441 -0.18796 -0.1467 -0.19329 C -0.14774 -0.1956 -0.14844 -0.19838 -0.15 -0.2 C -0.15139 -0.20139 -0.1533 -0.20139 -0.15504 -0.20208 C -0.16042 -0.20695 -0.16215 -0.2125 -0.16823 -0.21551 C -0.17222 -0.22315 -0.17483 -0.22593 -0.1816 -0.22871 C -0.19011 -0.24005 -0.18611 -0.23472 -0.19323 -0.24445 C -0.1974 -0.25023 -0.2033 -0.24977 -0.20833 -0.25324 C -0.21945 -0.26065 -0.22413 -0.26458 -0.23663 -0.26875 C -0.24427 -0.2713 -0.23941 -0.2706 -0.2467 -0.27546 C -0.25208 -0.27917 -0.25903 -0.28056 -0.26493 -0.28218 C -0.27604 -0.2919 -0.26615 -0.28472 -0.28993 -0.28889 C -0.29392 -0.28958 -0.29757 -0.29213 -0.30156 -0.29329 C -0.31597 -0.29746 -0.33056 -0.30046 -0.34497 -0.3044 C -0.36302 -0.31644 -0.39479 -0.3125 -0.41163 -0.3132 C -0.42639 -0.31991 -0.43455 -0.31991 -0.45156 -0.31991 " pathEditMode="relative" ptsTypes="fffffffffffffffffffffffffffffffA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14184 -0.0655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60"/>
                            </p:stCondLst>
                            <p:childTnLst>
                              <p:par>
                                <p:cTn id="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0301 L -0.15399 0.0597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9" grpId="0" animBg="1"/>
      <p:bldP spid="19" grpId="1" animBg="1"/>
      <p:bldP spid="19" grpId="2" animBg="1"/>
      <p:bldP spid="19" grpId="3" animBg="1"/>
      <p:bldP spid="24" grpId="0" animBg="1"/>
      <p:bldP spid="24" grpId="1" animBg="1"/>
      <p:bldP spid="24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399753" y="547020"/>
            <a:ext cx="7940539" cy="435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00B050"/>
                </a:solidFill>
              </a:rPr>
              <a:t>大食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漢代中國發明</a:t>
            </a:r>
            <a:r>
              <a:rPr lang="zh-TW" altLang="en-US" sz="4400" dirty="0">
                <a:solidFill>
                  <a:prstClr val="black"/>
                </a:solidFill>
              </a:rPr>
              <a:t>造紙術</a:t>
            </a:r>
            <a:r>
              <a:rPr lang="zh-TW" altLang="en-US" sz="3200" dirty="0">
                <a:solidFill>
                  <a:prstClr val="black"/>
                </a:solidFill>
              </a:rPr>
              <a:t>。</a:t>
            </a:r>
            <a:r>
              <a:rPr lang="en-US" altLang="zh-TW" sz="3200" dirty="0">
                <a:solidFill>
                  <a:prstClr val="black"/>
                </a:solidFill>
              </a:rPr>
              <a:t>8</a:t>
            </a:r>
            <a:r>
              <a:rPr lang="zh-TW" altLang="en-US" sz="3200" dirty="0">
                <a:solidFill>
                  <a:prstClr val="black"/>
                </a:solidFill>
              </a:rPr>
              <a:t>世紀中期，唐帝國的軍隊與</a:t>
            </a:r>
            <a:r>
              <a:rPr lang="zh-TW" altLang="en-US" sz="4400" dirty="0">
                <a:solidFill>
                  <a:prstClr val="black"/>
                </a:solidFill>
              </a:rPr>
              <a:t>大食</a:t>
            </a:r>
            <a:r>
              <a:rPr lang="zh-TW" altLang="en-US" sz="3200" dirty="0">
                <a:solidFill>
                  <a:prstClr val="black"/>
                </a:solidFill>
              </a:rPr>
              <a:t>交戰於</a:t>
            </a:r>
            <a:r>
              <a:rPr lang="zh-TW" altLang="en-US" sz="4400" dirty="0">
                <a:solidFill>
                  <a:prstClr val="black"/>
                </a:solidFill>
              </a:rPr>
              <a:t>怛羅斯</a:t>
            </a:r>
            <a:r>
              <a:rPr lang="zh-TW" altLang="en-US" sz="3200" dirty="0">
                <a:solidFill>
                  <a:prstClr val="black"/>
                </a:solidFill>
              </a:rPr>
              <a:t>，結果唐軍戰敗，許多士兵被俘，其中有些士兵原是造紙工匠，中國的造紙術因而西傳。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7626182" y="4468471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5381052" y="1792715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3362015" y="4900519"/>
            <a:ext cx="3946289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3813100" y="2348880"/>
            <a:ext cx="1567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915984" y="1128981"/>
            <a:ext cx="160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noProof="0" dirty="0">
                <a:solidFill>
                  <a:srgbClr val="03B8DF"/>
                </a:solidFill>
                <a:latin typeface="Calibri"/>
                <a:ea typeface="新細明體" panose="02020500000000000000" pitchFamily="18" charset="-120"/>
              </a:rPr>
              <a:t>蔡倫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3B8DF"/>
              </a:solidFill>
              <a:effectLst/>
              <a:uLnTx/>
              <a:uFillTx/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102BEC2-3BAA-4C52-A9CE-66B8BBF19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3C563F8-288A-4A37-BE7F-F3EB6A5390C9}"/>
              </a:ext>
            </a:extLst>
          </p:cNvPr>
          <p:cNvSpPr/>
          <p:nvPr/>
        </p:nvSpPr>
        <p:spPr>
          <a:xfrm>
            <a:off x="2483768" y="5805264"/>
            <a:ext cx="360040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A43D51D3-A027-4549-A491-D35C6D4AC81A}"/>
              </a:ext>
            </a:extLst>
          </p:cNvPr>
          <p:cNvCxnSpPr>
            <a:cxnSpLocks/>
          </p:cNvCxnSpPr>
          <p:nvPr/>
        </p:nvCxnSpPr>
        <p:spPr>
          <a:xfrm>
            <a:off x="1263973" y="2348880"/>
            <a:ext cx="94775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D96F155-3E03-4C3D-AF39-CF1E6438FF1C}"/>
              </a:ext>
            </a:extLst>
          </p:cNvPr>
          <p:cNvCxnSpPr>
            <a:cxnSpLocks/>
          </p:cNvCxnSpPr>
          <p:nvPr/>
        </p:nvCxnSpPr>
        <p:spPr>
          <a:xfrm>
            <a:off x="5740352" y="3356992"/>
            <a:ext cx="1567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9898125-8DC8-40A0-92AF-0184313C213E}"/>
              </a:ext>
            </a:extLst>
          </p:cNvPr>
          <p:cNvCxnSpPr>
            <a:cxnSpLocks/>
          </p:cNvCxnSpPr>
          <p:nvPr/>
        </p:nvCxnSpPr>
        <p:spPr>
          <a:xfrm>
            <a:off x="467544" y="3356992"/>
            <a:ext cx="43204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5382F2C-B890-4A44-AAE9-D5CDDCE13E58}"/>
              </a:ext>
            </a:extLst>
          </p:cNvPr>
          <p:cNvCxnSpPr>
            <a:cxnSpLocks/>
          </p:cNvCxnSpPr>
          <p:nvPr/>
        </p:nvCxnSpPr>
        <p:spPr>
          <a:xfrm>
            <a:off x="3347864" y="3356992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EAFDDD7A-4025-42EB-B36D-BAB73582764B}"/>
              </a:ext>
            </a:extLst>
          </p:cNvPr>
          <p:cNvSpPr/>
          <p:nvPr/>
        </p:nvSpPr>
        <p:spPr>
          <a:xfrm>
            <a:off x="3419872" y="5805264"/>
            <a:ext cx="79208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255968" y="249615"/>
            <a:ext cx="7940539" cy="611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朝鮮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朝鮮半島北部，一度被漢代納入版圖，後來獨立建國為</a:t>
            </a:r>
            <a:r>
              <a:rPr lang="zh-TW" altLang="en-US" sz="4400" dirty="0">
                <a:solidFill>
                  <a:prstClr val="black"/>
                </a:solidFill>
              </a:rPr>
              <a:t>高句麗</a:t>
            </a:r>
            <a:r>
              <a:rPr lang="zh-TW" altLang="en-US" sz="3200" dirty="0">
                <a:solidFill>
                  <a:prstClr val="black"/>
                </a:solidFill>
              </a:rPr>
              <a:t>，勢力擴及現今中國東北地區。隋唐時期，朝鮮半島南部的</a:t>
            </a:r>
            <a:r>
              <a:rPr lang="zh-TW" altLang="en-US" sz="4400" dirty="0">
                <a:solidFill>
                  <a:prstClr val="black"/>
                </a:solidFill>
              </a:rPr>
              <a:t>新羅</a:t>
            </a:r>
            <a:r>
              <a:rPr lang="zh-TW" altLang="en-US" sz="3200" dirty="0">
                <a:solidFill>
                  <a:prstClr val="black"/>
                </a:solidFill>
              </a:rPr>
              <a:t>，全力模仿中國的漢字、曆法、儒學和佛教，因而有「</a:t>
            </a:r>
            <a:r>
              <a:rPr lang="zh-TW" altLang="en-US" sz="4400" dirty="0">
                <a:solidFill>
                  <a:prstClr val="black"/>
                </a:solidFill>
              </a:rPr>
              <a:t>君子國</a:t>
            </a:r>
            <a:r>
              <a:rPr lang="zh-TW" altLang="en-US" sz="3200" dirty="0">
                <a:solidFill>
                  <a:prstClr val="black"/>
                </a:solidFill>
              </a:rPr>
              <a:t>」之稱。</a:t>
            </a:r>
          </a:p>
          <a:p>
            <a:pPr lvl="0">
              <a:lnSpc>
                <a:spcPct val="150000"/>
              </a:lnSpc>
              <a:defRPr/>
            </a:pPr>
            <a:endParaRPr lang="zh-TW" altLang="en-US" sz="3200" dirty="0">
              <a:solidFill>
                <a:prstClr val="black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6660232" y="5085184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2915816" y="3051393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1187624" y="1772816"/>
            <a:ext cx="1656184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3484431" y="4861672"/>
            <a:ext cx="1879657" cy="655559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198773" y="2780928"/>
            <a:ext cx="1651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98A057E8-69CA-4B28-BAA2-E48451B83327}"/>
              </a:ext>
            </a:extLst>
          </p:cNvPr>
          <p:cNvSpPr/>
          <p:nvPr/>
        </p:nvSpPr>
        <p:spPr>
          <a:xfrm>
            <a:off x="6811451" y="2920434"/>
            <a:ext cx="867941" cy="77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FBC4778-E51F-408D-8DA9-12CA903F2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2BCC80E-852A-4EE9-8DAB-CCE7D2CDF270}"/>
              </a:ext>
            </a:extLst>
          </p:cNvPr>
          <p:cNvSpPr/>
          <p:nvPr/>
        </p:nvSpPr>
        <p:spPr>
          <a:xfrm>
            <a:off x="2123728" y="5805264"/>
            <a:ext cx="720080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47E21E9-4560-4BD3-BAFD-45452C1F2DE9}"/>
              </a:ext>
            </a:extLst>
          </p:cNvPr>
          <p:cNvSpPr/>
          <p:nvPr/>
        </p:nvSpPr>
        <p:spPr>
          <a:xfrm>
            <a:off x="3419872" y="5805264"/>
            <a:ext cx="792088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2369BC8-02B1-4EFB-A206-9AD7A141C305}"/>
              </a:ext>
            </a:extLst>
          </p:cNvPr>
          <p:cNvCxnSpPr>
            <a:cxnSpLocks/>
          </p:cNvCxnSpPr>
          <p:nvPr/>
        </p:nvCxnSpPr>
        <p:spPr>
          <a:xfrm>
            <a:off x="5220072" y="1772816"/>
            <a:ext cx="2448272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CE55B5D-9442-4A59-8D8D-BCA13C15B503}"/>
              </a:ext>
            </a:extLst>
          </p:cNvPr>
          <p:cNvCxnSpPr>
            <a:cxnSpLocks/>
          </p:cNvCxnSpPr>
          <p:nvPr/>
        </p:nvCxnSpPr>
        <p:spPr>
          <a:xfrm>
            <a:off x="361756" y="4509120"/>
            <a:ext cx="111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3A8823C-D544-4DE0-A9FA-56B3A8CCD114}"/>
              </a:ext>
            </a:extLst>
          </p:cNvPr>
          <p:cNvCxnSpPr>
            <a:cxnSpLocks/>
          </p:cNvCxnSpPr>
          <p:nvPr/>
        </p:nvCxnSpPr>
        <p:spPr>
          <a:xfrm>
            <a:off x="3198773" y="3535007"/>
            <a:ext cx="165173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BCE74B3-546F-42B5-9C2B-85E17FA67829}"/>
              </a:ext>
            </a:extLst>
          </p:cNvPr>
          <p:cNvCxnSpPr>
            <a:cxnSpLocks/>
          </p:cNvCxnSpPr>
          <p:nvPr/>
        </p:nvCxnSpPr>
        <p:spPr>
          <a:xfrm flipV="1">
            <a:off x="4644008" y="4509120"/>
            <a:ext cx="3411008" cy="10953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3E20BE7-DC7E-4508-90CC-FAD0F660116D}"/>
              </a:ext>
            </a:extLst>
          </p:cNvPr>
          <p:cNvCxnSpPr>
            <a:cxnSpLocks/>
          </p:cNvCxnSpPr>
          <p:nvPr/>
        </p:nvCxnSpPr>
        <p:spPr>
          <a:xfrm>
            <a:off x="760024" y="5509331"/>
            <a:ext cx="85964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>
            <a:extLst>
              <a:ext uri="{FF2B5EF4-FFF2-40B4-BE49-F238E27FC236}">
                <a16:creationId xmlns:a16="http://schemas.microsoft.com/office/drawing/2014/main" id="{C6BB5EBD-ADA8-42D4-A3DA-27F3150CFAE5}"/>
              </a:ext>
            </a:extLst>
          </p:cNvPr>
          <p:cNvSpPr/>
          <p:nvPr/>
        </p:nvSpPr>
        <p:spPr>
          <a:xfrm>
            <a:off x="2726688" y="1160560"/>
            <a:ext cx="867941" cy="77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  <p:bldP spid="19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255578" y="413919"/>
            <a:ext cx="7940539" cy="657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日本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日本從東漢以後開始與中國接觸，中國的文化和技術大量輸入日本。隋唐時期，日本多次派</a:t>
            </a:r>
            <a:r>
              <a:rPr lang="zh-TW" altLang="en-US" sz="4000" dirty="0">
                <a:solidFill>
                  <a:prstClr val="black"/>
                </a:solidFill>
              </a:rPr>
              <a:t>使節</a:t>
            </a:r>
            <a:r>
              <a:rPr lang="zh-TW" altLang="en-US" sz="3200" dirty="0">
                <a:solidFill>
                  <a:prstClr val="black"/>
                </a:solidFill>
              </a:rPr>
              <a:t>到中國，每次都有</a:t>
            </a:r>
            <a:r>
              <a:rPr lang="zh-TW" altLang="en-US" sz="4000" dirty="0">
                <a:solidFill>
                  <a:prstClr val="black"/>
                </a:solidFill>
              </a:rPr>
              <a:t>學生</a:t>
            </a:r>
            <a:r>
              <a:rPr lang="zh-TW" altLang="en-US" sz="3200" dirty="0">
                <a:solidFill>
                  <a:prstClr val="black"/>
                </a:solidFill>
              </a:rPr>
              <a:t>、</a:t>
            </a:r>
            <a:r>
              <a:rPr lang="zh-TW" altLang="en-US" sz="4000" dirty="0">
                <a:solidFill>
                  <a:prstClr val="black"/>
                </a:solidFill>
              </a:rPr>
              <a:t>僧侶</a:t>
            </a:r>
            <a:r>
              <a:rPr lang="zh-TW" altLang="en-US" sz="3200" dirty="0">
                <a:solidFill>
                  <a:prstClr val="black"/>
                </a:solidFill>
              </a:rPr>
              <a:t>隨行，目的在學習中國的文化和佛法。</a:t>
            </a:r>
            <a:r>
              <a:rPr lang="en-US" altLang="zh-TW" sz="3200" dirty="0">
                <a:solidFill>
                  <a:prstClr val="black"/>
                </a:solidFill>
              </a:rPr>
              <a:t>7</a:t>
            </a:r>
            <a:r>
              <a:rPr lang="zh-TW" altLang="en-US" sz="3200" dirty="0">
                <a:solidFill>
                  <a:prstClr val="black"/>
                </a:solidFill>
              </a:rPr>
              <a:t>世紀中期，日本以唐代制度為藍本，展開</a:t>
            </a:r>
            <a:r>
              <a:rPr lang="zh-TW" altLang="en-US" sz="4000" dirty="0">
                <a:solidFill>
                  <a:prstClr val="black"/>
                </a:solidFill>
              </a:rPr>
              <a:t>唐化</a:t>
            </a:r>
            <a:r>
              <a:rPr lang="zh-TW" altLang="en-US" sz="3200" dirty="0">
                <a:solidFill>
                  <a:prstClr val="black"/>
                </a:solidFill>
              </a:rPr>
              <a:t>運動，史稱「</a:t>
            </a:r>
            <a:r>
              <a:rPr lang="zh-TW" altLang="en-US" sz="4000" dirty="0">
                <a:solidFill>
                  <a:prstClr val="black"/>
                </a:solidFill>
              </a:rPr>
              <a:t>大化革新</a:t>
            </a:r>
            <a:r>
              <a:rPr lang="zh-TW" altLang="en-US" sz="3200" dirty="0">
                <a:solidFill>
                  <a:prstClr val="black"/>
                </a:solidFill>
              </a:rPr>
              <a:t>」。</a:t>
            </a:r>
          </a:p>
          <a:p>
            <a:pPr lvl="0">
              <a:lnSpc>
                <a:spcPct val="150000"/>
              </a:lnSpc>
              <a:defRPr/>
            </a:pPr>
            <a:endParaRPr lang="zh-TW" altLang="en-US" sz="3200" dirty="0">
              <a:solidFill>
                <a:prstClr val="black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6444208" y="5733256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8062164" y="408283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2440062" y="1988840"/>
            <a:ext cx="76378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3761910" y="5481859"/>
            <a:ext cx="2077602" cy="68343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/>
          <p:cNvCxnSpPr>
            <a:cxnSpLocks/>
          </p:cNvCxnSpPr>
          <p:nvPr/>
        </p:nvCxnSpPr>
        <p:spPr>
          <a:xfrm>
            <a:off x="323528" y="4514878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5929CC0-0016-4646-8D51-25C78092EA6F}"/>
              </a:ext>
            </a:extLst>
          </p:cNvPr>
          <p:cNvCxnSpPr/>
          <p:nvPr/>
        </p:nvCxnSpPr>
        <p:spPr>
          <a:xfrm flipV="1">
            <a:off x="5409949" y="2275608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602C2D05-C269-404A-8972-F39C9B3AA7B6}"/>
              </a:ext>
            </a:extLst>
          </p:cNvPr>
          <p:cNvCxnSpPr>
            <a:cxnSpLocks/>
          </p:cNvCxnSpPr>
          <p:nvPr/>
        </p:nvCxnSpPr>
        <p:spPr>
          <a:xfrm>
            <a:off x="5652120" y="2707656"/>
            <a:ext cx="835794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181AF7C-4DCA-4DAD-9EB8-906D0AA54037}"/>
              </a:ext>
            </a:extLst>
          </p:cNvPr>
          <p:cNvCxnSpPr>
            <a:cxnSpLocks/>
          </p:cNvCxnSpPr>
          <p:nvPr/>
        </p:nvCxnSpPr>
        <p:spPr>
          <a:xfrm>
            <a:off x="323528" y="6165296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4E92B1E-9BD0-4494-9002-6EE48900327F}"/>
              </a:ext>
            </a:extLst>
          </p:cNvPr>
          <p:cNvCxnSpPr>
            <a:cxnSpLocks/>
          </p:cNvCxnSpPr>
          <p:nvPr/>
        </p:nvCxnSpPr>
        <p:spPr>
          <a:xfrm>
            <a:off x="6228184" y="3573016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EE80F46-5224-4E15-BCC4-10796F8D8C0B}"/>
              </a:ext>
            </a:extLst>
          </p:cNvPr>
          <p:cNvCxnSpPr>
            <a:cxnSpLocks/>
          </p:cNvCxnSpPr>
          <p:nvPr/>
        </p:nvCxnSpPr>
        <p:spPr>
          <a:xfrm>
            <a:off x="1900002" y="3573016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7CE194F9-86EE-4BEE-B984-4E88BAE58CE4}"/>
              </a:ext>
            </a:extLst>
          </p:cNvPr>
          <p:cNvCxnSpPr>
            <a:cxnSpLocks/>
          </p:cNvCxnSpPr>
          <p:nvPr/>
        </p:nvCxnSpPr>
        <p:spPr>
          <a:xfrm>
            <a:off x="4592766" y="4514878"/>
            <a:ext cx="346939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101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章前引導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/>
          <a:stretch/>
        </p:blipFill>
        <p:spPr>
          <a:xfrm>
            <a:off x="-26581" y="630000"/>
            <a:ext cx="9197163" cy="622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33082"/>
            <a:ext cx="2130953" cy="27249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71" y="5061509"/>
            <a:ext cx="1619672" cy="1796491"/>
          </a:xfrm>
          <a:prstGeom prst="rect">
            <a:avLst/>
          </a:prstGeom>
        </p:spPr>
      </p:pic>
      <p:sp>
        <p:nvSpPr>
          <p:cNvPr id="7" name="矩形圖說文字 6"/>
          <p:cNvSpPr/>
          <p:nvPr/>
        </p:nvSpPr>
        <p:spPr>
          <a:xfrm>
            <a:off x="195077" y="2380914"/>
            <a:ext cx="3898621" cy="1569660"/>
          </a:xfrm>
          <a:prstGeom prst="wedgeRectCallout">
            <a:avLst>
              <a:gd name="adj1" fmla="val 2977"/>
              <a:gd name="adj2" fmla="val 6836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橫亙於中國北方的長城，是人類歷史上最大型的建築物之一。</a:t>
            </a:r>
          </a:p>
        </p:txBody>
      </p:sp>
      <p:sp>
        <p:nvSpPr>
          <p:cNvPr id="12" name="矩形圖說文字 11"/>
          <p:cNvSpPr/>
          <p:nvPr/>
        </p:nvSpPr>
        <p:spPr>
          <a:xfrm>
            <a:off x="5292080" y="3102030"/>
            <a:ext cx="3672408" cy="2062103"/>
          </a:xfrm>
          <a:prstGeom prst="wedgeRectCallout">
            <a:avLst>
              <a:gd name="adj1" fmla="val -23"/>
              <a:gd name="adj2" fmla="val 6328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長城興建於</a:t>
            </a:r>
            <a:r>
              <a:rPr lang="zh-TW" altLang="en-US" sz="3200" b="1" dirty="0">
                <a:solidFill>
                  <a:srgbClr val="C00000"/>
                </a:solidFill>
              </a:rPr>
              <a:t>東周</a:t>
            </a:r>
            <a:r>
              <a:rPr lang="zh-TW" altLang="en-US" sz="3200" b="1" dirty="0">
                <a:solidFill>
                  <a:schemeClr val="tx1"/>
                </a:solidFill>
              </a:rPr>
              <a:t>時期，之後經歷不同朝代的修整，才形成今日所見的長城。</a:t>
            </a:r>
          </a:p>
        </p:txBody>
      </p:sp>
      <p:grpSp>
        <p:nvGrpSpPr>
          <p:cNvPr id="9" name="群組 8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0" name="動作按鈕: 自訂 9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乘號 10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動作按鈕: 首頁 1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105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/>
              <a:t>二、中國文化向外傳播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2-2	</a:t>
            </a:r>
            <a:r>
              <a:rPr lang="zh-TW" altLang="en-US"/>
              <a:t>各民族文化的交流與影響</a:t>
            </a:r>
            <a:endParaRPr lang="en-US" altLang="zh-TW" dirty="0"/>
          </a:p>
        </p:txBody>
      </p:sp>
      <p:sp>
        <p:nvSpPr>
          <p:cNvPr id="15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8352928" cy="48965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dirty="0">
                <a:solidFill>
                  <a:schemeClr val="accent2"/>
                </a:solidFill>
              </a:rPr>
              <a:t>日本</a:t>
            </a:r>
            <a:endParaRPr lang="en-US" altLang="zh-TW" dirty="0">
              <a:solidFill>
                <a:schemeClr val="accent2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16" y="1268760"/>
            <a:ext cx="4845886" cy="5229553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52299" y="3245049"/>
            <a:ext cx="4141218" cy="3253264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/>
              <a:t>漢字</a:t>
            </a:r>
            <a:r>
              <a:rPr lang="zh-TW" altLang="en-US" sz="3200" b="1" dirty="0"/>
              <a:t>與日文對照表╱日本文字的「</a:t>
            </a:r>
            <a:r>
              <a:rPr lang="zh-TW" altLang="en-US" sz="3200" b="1" dirty="0">
                <a:solidFill>
                  <a:srgbClr val="7030A0"/>
                </a:solidFill>
              </a:rPr>
              <a:t>片假名</a:t>
            </a:r>
            <a:r>
              <a:rPr lang="zh-TW" altLang="en-US" sz="3200" b="1" dirty="0"/>
              <a:t>」，是採用</a:t>
            </a:r>
            <a:r>
              <a:rPr lang="zh-TW" altLang="en-US" sz="3200" b="1" dirty="0">
                <a:solidFill>
                  <a:srgbClr val="7030A0"/>
                </a:solidFill>
              </a:rPr>
              <a:t>漢字楷書偏旁</a:t>
            </a:r>
            <a:r>
              <a:rPr lang="zh-TW" altLang="en-US" sz="3200" b="1" dirty="0"/>
              <a:t>創造而成，「</a:t>
            </a:r>
            <a:r>
              <a:rPr lang="zh-TW" altLang="en-US" sz="3200" b="1" dirty="0">
                <a:solidFill>
                  <a:srgbClr val="00B050"/>
                </a:solidFill>
              </a:rPr>
              <a:t>平假名</a:t>
            </a:r>
            <a:r>
              <a:rPr lang="zh-TW" altLang="en-US" sz="3200" b="1" dirty="0"/>
              <a:t>」是根據</a:t>
            </a:r>
            <a:r>
              <a:rPr lang="zh-TW" altLang="en-US" sz="3200" b="1" dirty="0">
                <a:solidFill>
                  <a:srgbClr val="00B050"/>
                </a:solidFill>
              </a:rPr>
              <a:t>漢字草書</a:t>
            </a:r>
            <a:r>
              <a:rPr lang="zh-TW" altLang="en-US" sz="3200" b="1" dirty="0"/>
              <a:t>所製成。</a:t>
            </a:r>
          </a:p>
        </p:txBody>
      </p:sp>
    </p:spTree>
    <p:extLst>
      <p:ext uri="{BB962C8B-B14F-4D97-AF65-F5344CB8AC3E}">
        <p14:creationId xmlns:p14="http://schemas.microsoft.com/office/powerpoint/2010/main" val="3617966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289718" y="368660"/>
            <a:ext cx="7940539" cy="527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吐蕃</a:t>
            </a:r>
          </a:p>
          <a:p>
            <a:pPr lvl="0">
              <a:lnSpc>
                <a:spcPct val="150000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</a:rPr>
              <a:t>         唐代吐蕃（今</a:t>
            </a:r>
            <a:r>
              <a:rPr lang="zh-TW" altLang="en-US" sz="4400" dirty="0">
                <a:solidFill>
                  <a:prstClr val="black"/>
                </a:solidFill>
              </a:rPr>
              <a:t>西藏</a:t>
            </a:r>
            <a:r>
              <a:rPr lang="zh-TW" altLang="en-US" sz="3200" dirty="0">
                <a:solidFill>
                  <a:prstClr val="black"/>
                </a:solidFill>
              </a:rPr>
              <a:t>）勢力強大，唐帝國採取</a:t>
            </a:r>
            <a:r>
              <a:rPr lang="zh-TW" altLang="en-US" sz="4400" dirty="0">
                <a:solidFill>
                  <a:prstClr val="black"/>
                </a:solidFill>
              </a:rPr>
              <a:t>和親政策</a:t>
            </a:r>
            <a:r>
              <a:rPr lang="zh-TW" altLang="en-US" sz="3200" dirty="0">
                <a:solidFill>
                  <a:prstClr val="black"/>
                </a:solidFill>
              </a:rPr>
              <a:t>籠絡吐蕃，太宗時</a:t>
            </a:r>
            <a:r>
              <a:rPr lang="zh-TW" altLang="en-US" sz="4000" dirty="0">
                <a:solidFill>
                  <a:prstClr val="black"/>
                </a:solidFill>
              </a:rPr>
              <a:t>文成公主</a:t>
            </a:r>
            <a:r>
              <a:rPr lang="zh-TW" altLang="en-US" sz="3200" dirty="0">
                <a:solidFill>
                  <a:prstClr val="black"/>
                </a:solidFill>
              </a:rPr>
              <a:t>嫁到吐蕃，吐蕃也派貴族子弟到唐帝國留學，促成了漢藏間的文化交流。</a:t>
            </a:r>
          </a:p>
          <a:p>
            <a:pPr lvl="0">
              <a:lnSpc>
                <a:spcPct val="150000"/>
              </a:lnSpc>
              <a:defRPr/>
            </a:pPr>
            <a:endParaRPr lang="zh-TW" altLang="en-US" sz="3200" dirty="0">
              <a:solidFill>
                <a:prstClr val="black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6828414" y="4389834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cxnSpLocks/>
          </p:cNvCxnSpPr>
          <p:nvPr/>
        </p:nvCxnSpPr>
        <p:spPr>
          <a:xfrm>
            <a:off x="1187624" y="2132856"/>
            <a:ext cx="86409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2051720" y="2132856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70D8D20-B52E-410A-97CF-D8D4D09053E4}"/>
              </a:ext>
            </a:extLst>
          </p:cNvPr>
          <p:cNvCxnSpPr>
            <a:cxnSpLocks/>
          </p:cNvCxnSpPr>
          <p:nvPr/>
        </p:nvCxnSpPr>
        <p:spPr>
          <a:xfrm>
            <a:off x="1547664" y="3159153"/>
            <a:ext cx="2304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BFE2FDA-B39C-4589-A28E-C726DA3FCACB}"/>
              </a:ext>
            </a:extLst>
          </p:cNvPr>
          <p:cNvCxnSpPr>
            <a:cxnSpLocks/>
          </p:cNvCxnSpPr>
          <p:nvPr/>
        </p:nvCxnSpPr>
        <p:spPr>
          <a:xfrm flipV="1">
            <a:off x="7056276" y="3159153"/>
            <a:ext cx="1126040" cy="133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77BCE7D-2A1D-4C4A-9A6D-E290E3931945}"/>
              </a:ext>
            </a:extLst>
          </p:cNvPr>
          <p:cNvCxnSpPr>
            <a:cxnSpLocks/>
          </p:cNvCxnSpPr>
          <p:nvPr/>
        </p:nvCxnSpPr>
        <p:spPr>
          <a:xfrm flipV="1">
            <a:off x="289718" y="4149080"/>
            <a:ext cx="1126040" cy="133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AC2F574-7DB6-4C56-A93E-D7146984502A}"/>
              </a:ext>
            </a:extLst>
          </p:cNvPr>
          <p:cNvCxnSpPr>
            <a:cxnSpLocks/>
          </p:cNvCxnSpPr>
          <p:nvPr/>
        </p:nvCxnSpPr>
        <p:spPr>
          <a:xfrm>
            <a:off x="3203848" y="4869160"/>
            <a:ext cx="3384376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>
            <a:extLst>
              <a:ext uri="{FF2B5EF4-FFF2-40B4-BE49-F238E27FC236}">
                <a16:creationId xmlns:a16="http://schemas.microsoft.com/office/drawing/2014/main" id="{36524ADD-BAD2-4857-91B3-2F6D5ED66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8108"/>
            <a:ext cx="9144000" cy="114989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8E8E501-301B-4BF5-B308-5E7B4E0314D4}"/>
              </a:ext>
            </a:extLst>
          </p:cNvPr>
          <p:cNvSpPr/>
          <p:nvPr/>
        </p:nvSpPr>
        <p:spPr>
          <a:xfrm>
            <a:off x="3851920" y="5805264"/>
            <a:ext cx="360040" cy="1008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105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/>
              <a:t>二、中國文化向外傳播</a:t>
            </a:r>
            <a:endParaRPr lang="en-US" altLang="zh-TW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2-2	</a:t>
            </a:r>
            <a:r>
              <a:rPr lang="zh-TW" altLang="en-US"/>
              <a:t>各民族文化的交流與影響</a:t>
            </a:r>
            <a:endParaRPr lang="en-US" altLang="zh-TW" dirty="0"/>
          </a:p>
        </p:txBody>
      </p:sp>
      <p:sp>
        <p:nvSpPr>
          <p:cNvPr id="15" name="內容版面配置區 7"/>
          <p:cNvSpPr>
            <a:spLocks noGrp="1"/>
          </p:cNvSpPr>
          <p:nvPr>
            <p:ph idx="11"/>
          </p:nvPr>
        </p:nvSpPr>
        <p:spPr>
          <a:xfrm>
            <a:off x="395536" y="1628800"/>
            <a:ext cx="8352928" cy="48965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solidFill>
                  <a:schemeClr val="accent4"/>
                </a:solidFill>
              </a:rPr>
              <a:t>吐蕃</a:t>
            </a:r>
            <a:endParaRPr lang="en-US" altLang="zh-TW" dirty="0">
              <a:solidFill>
                <a:schemeClr val="accent4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132856"/>
            <a:ext cx="4072959" cy="4746104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3347864" y="2143202"/>
            <a:ext cx="5616624" cy="1938814"/>
          </a:xfrm>
          <a:prstGeom prst="roundRect">
            <a:avLst>
              <a:gd name="adj" fmla="val 11444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</a:rPr>
              <a:t>西藏大昭寺</a:t>
            </a:r>
            <a:r>
              <a:rPr lang="zh-TW" altLang="en-US" sz="3200" b="1" dirty="0"/>
              <a:t>中的</a:t>
            </a:r>
            <a:r>
              <a:rPr lang="zh-TW" altLang="en-US" sz="4800" b="1" dirty="0">
                <a:solidFill>
                  <a:srgbClr val="C00000"/>
                </a:solidFill>
              </a:rPr>
              <a:t>文成公主</a:t>
            </a:r>
            <a:r>
              <a:rPr lang="zh-TW" altLang="en-US" sz="3200" b="1" dirty="0"/>
              <a:t>塑像╱此為</a:t>
            </a:r>
            <a:r>
              <a:rPr lang="en-US" altLang="zh-TW" sz="3200" b="1" dirty="0"/>
              <a:t>1970</a:t>
            </a:r>
            <a:r>
              <a:rPr lang="zh-TW" altLang="en-US" sz="3200" b="1" dirty="0"/>
              <a:t>年代重修復原的塑像。</a:t>
            </a:r>
          </a:p>
        </p:txBody>
      </p:sp>
    </p:spTree>
    <p:extLst>
      <p:ext uri="{BB962C8B-B14F-4D97-AF65-F5344CB8AC3E}">
        <p14:creationId xmlns:p14="http://schemas.microsoft.com/office/powerpoint/2010/main" val="3176428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105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2-2	</a:t>
            </a:r>
            <a:r>
              <a:rPr lang="zh-TW" altLang="en-US"/>
              <a:t>各民族文化的交流與影響</a:t>
            </a:r>
            <a:endParaRPr lang="en-US" altLang="zh-TW" dirty="0"/>
          </a:p>
        </p:txBody>
      </p:sp>
      <p:grpSp>
        <p:nvGrpSpPr>
          <p:cNvPr id="6" name="群組 5"/>
          <p:cNvGrpSpPr/>
          <p:nvPr/>
        </p:nvGrpSpPr>
        <p:grpSpPr>
          <a:xfrm>
            <a:off x="251520" y="758012"/>
            <a:ext cx="7968000" cy="5976000"/>
            <a:chOff x="588000" y="758012"/>
            <a:chExt cx="7968000" cy="5976000"/>
          </a:xfrm>
        </p:grpSpPr>
        <p:pic>
          <p:nvPicPr>
            <p:cNvPr id="12290" name="Picture 2" descr="D:\SVN成片期\ebook_109_1\02j\05So\奇奕\翰林進稿\10補充圖檔\8上歷史補充圖檔\8上歷史P105圖3-2-10西藏大昭寺中的文成公主塑像\大昭寺0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00" y="758012"/>
              <a:ext cx="7968000" cy="59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圓角矩形 10"/>
            <p:cNvSpPr/>
            <p:nvPr/>
          </p:nvSpPr>
          <p:spPr>
            <a:xfrm>
              <a:off x="7052930" y="5981747"/>
              <a:ext cx="1310700" cy="578882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zh-TW" altLang="en-US" sz="2800" b="1" dirty="0"/>
                <a:t>大昭寺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605035" y="6237312"/>
              <a:ext cx="2433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+mn-lt"/>
                  <a:ea typeface="+mj-ea"/>
                </a:rPr>
                <a:t>作者</a:t>
              </a:r>
              <a:r>
                <a:rPr lang="zh-TW" altLang="en-US" b="1" dirty="0">
                  <a:solidFill>
                    <a:schemeClr val="bg1"/>
                  </a:solidFill>
                  <a:ea typeface="+mj-ea"/>
                </a:rPr>
                <a:t>：</a:t>
              </a:r>
              <a:r>
                <a:rPr lang="en-US" altLang="zh-TW" b="1" dirty="0" err="1">
                  <a:solidFill>
                    <a:schemeClr val="bg1"/>
                  </a:solidFill>
                  <a:ea typeface="+mj-ea"/>
                </a:rPr>
                <a:t>onwardtibet.org</a:t>
              </a:r>
              <a:endParaRPr lang="zh-TW" altLang="en-US" b="1" dirty="0">
                <a:solidFill>
                  <a:schemeClr val="bg1"/>
                </a:solidFill>
                <a:latin typeface="+mn-lt"/>
                <a:ea typeface="+mj-ea"/>
              </a:endParaRPr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274341"/>
              <a:ext cx="8382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4225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E6A4E4-F373-4202-9486-29A1A828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44824"/>
            <a:ext cx="8229600" cy="2367136"/>
          </a:xfrm>
        </p:spPr>
        <p:txBody>
          <a:bodyPr>
            <a:normAutofit/>
          </a:bodyPr>
          <a:lstStyle/>
          <a:p>
            <a:r>
              <a:rPr lang="zh-TW" altLang="en-US" sz="96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會考試題</a:t>
            </a:r>
          </a:p>
        </p:txBody>
      </p:sp>
    </p:spTree>
    <p:extLst>
      <p:ext uri="{BB962C8B-B14F-4D97-AF65-F5344CB8AC3E}">
        <p14:creationId xmlns:p14="http://schemas.microsoft.com/office/powerpoint/2010/main" val="21364559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r>
              <a:rPr lang="zh-TW" altLang="en-US" dirty="0"/>
              <a:t>會考中國史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337"/>
            <a:ext cx="924083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868144" y="112474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答對率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0.69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772820" y="1988840"/>
            <a:ext cx="967532" cy="5760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8212980" y="3501008"/>
            <a:ext cx="967532" cy="5760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7383560" y="4005064"/>
            <a:ext cx="967532" cy="28803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5508104" y="2708920"/>
            <a:ext cx="432048" cy="72008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7DDEA4-C68D-480E-98E8-BE44CA047F34}"/>
              </a:ext>
            </a:extLst>
          </p:cNvPr>
          <p:cNvSpPr/>
          <p:nvPr/>
        </p:nvSpPr>
        <p:spPr>
          <a:xfrm>
            <a:off x="0" y="3068960"/>
            <a:ext cx="5076056" cy="39543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Gill Sans M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90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US" altLang="zh-TW" sz="5400" dirty="0"/>
              <a:t>110</a:t>
            </a:r>
            <a:r>
              <a:rPr lang="zh-TW" altLang="en-US" sz="5400" dirty="0"/>
              <a:t>會考 中國史  </a:t>
            </a:r>
            <a:r>
              <a:rPr lang="zh-TW" altLang="en-US" sz="3600" dirty="0">
                <a:solidFill>
                  <a:srgbClr val="FF0000"/>
                </a:solidFill>
              </a:rPr>
              <a:t>答對率</a:t>
            </a:r>
            <a:r>
              <a:rPr lang="en-US" altLang="zh-TW" sz="3600" dirty="0">
                <a:solidFill>
                  <a:srgbClr val="FF0000"/>
                </a:solidFill>
              </a:rPr>
              <a:t>0.64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4" name="內容預留位置 2"/>
          <p:cNvSpPr>
            <a:spLocks noGrp="1"/>
          </p:cNvSpPr>
          <p:nvPr>
            <p:ph idx="1"/>
          </p:nvPr>
        </p:nvSpPr>
        <p:spPr>
          <a:xfrm>
            <a:off x="98983" y="2450822"/>
            <a:ext cx="4857161" cy="3433272"/>
          </a:xfrm>
        </p:spPr>
        <p:txBody>
          <a:bodyPr rtlCol="0">
            <a:normAutofit fontScale="92500"/>
          </a:bodyPr>
          <a:lstStyle/>
          <a:p>
            <a:pPr marL="0" indent="0">
              <a:buNone/>
            </a:pPr>
            <a:r>
              <a:rPr lang="zh-TW" altLang="en-US" sz="2400" dirty="0"/>
              <a:t>圖</a:t>
            </a:r>
            <a:r>
              <a:rPr lang="en-US" altLang="zh-TW" sz="2400" dirty="0"/>
              <a:t>(</a:t>
            </a:r>
            <a:r>
              <a:rPr lang="zh-TW" altLang="en-US" sz="2400" dirty="0"/>
              <a:t>十</a:t>
            </a:r>
            <a:r>
              <a:rPr lang="en-US" altLang="zh-TW" sz="2400" dirty="0"/>
              <a:t>)</a:t>
            </a:r>
            <a:r>
              <a:rPr lang="zh-TW" altLang="en-US" sz="2400" dirty="0"/>
              <a:t>呈現某一時期東亞部分國家的都城規畫</a:t>
            </a:r>
            <a:r>
              <a:rPr lang="en-US" altLang="zh-TW" sz="2400" dirty="0"/>
              <a:t>,</a:t>
            </a:r>
            <a:r>
              <a:rPr lang="zh-TW" altLang="en-US" sz="2400" dirty="0"/>
              <a:t>以及交流路線示意圖。根據內容判斷</a:t>
            </a:r>
            <a:r>
              <a:rPr lang="en-US" altLang="zh-TW" sz="2400" dirty="0"/>
              <a:t>,</a:t>
            </a:r>
            <a:r>
              <a:rPr lang="zh-TW" altLang="en-US" sz="2400" dirty="0"/>
              <a:t>圖中的路線最可能是下列何者</a:t>
            </a:r>
            <a:r>
              <a:rPr lang="en-US" altLang="zh-TW" sz="2400" dirty="0"/>
              <a:t>?</a:t>
            </a:r>
          </a:p>
          <a:p>
            <a:pPr marL="0" indent="0">
              <a:buNone/>
            </a:pPr>
            <a:r>
              <a:rPr lang="en-US" altLang="zh-TW" sz="2400" dirty="0"/>
              <a:t>(A)</a:t>
            </a:r>
            <a:r>
              <a:rPr lang="zh-TW" altLang="en-US" sz="2400" dirty="0"/>
              <a:t>鄭成功船隊在東亞的貿易路線</a:t>
            </a:r>
          </a:p>
          <a:p>
            <a:pPr marL="0" indent="0">
              <a:buNone/>
            </a:pPr>
            <a:r>
              <a:rPr lang="en-US" altLang="zh-TW" sz="2400" dirty="0"/>
              <a:t>(B)</a:t>
            </a:r>
            <a:r>
              <a:rPr lang="zh-TW" altLang="en-US" sz="2400" dirty="0"/>
              <a:t>耶穌會教士在東亞的傳教路線</a:t>
            </a:r>
          </a:p>
          <a:p>
            <a:pPr marL="0" indent="0">
              <a:buNone/>
            </a:pPr>
            <a:r>
              <a:rPr lang="en-US" altLang="zh-TW" sz="2400" dirty="0"/>
              <a:t>(C)</a:t>
            </a:r>
            <a:r>
              <a:rPr lang="zh-TW" altLang="en-US" sz="2400" dirty="0"/>
              <a:t>甲午戰爭時日本進攻中國的路線</a:t>
            </a:r>
          </a:p>
          <a:p>
            <a:pPr marL="0" indent="0">
              <a:buNone/>
            </a:pPr>
            <a:r>
              <a:rPr lang="en-US" altLang="zh-TW" sz="2400" dirty="0"/>
              <a:t>(D)</a:t>
            </a:r>
            <a:r>
              <a:rPr lang="zh-TW" altLang="en-US" sz="2400" dirty="0"/>
              <a:t>唐朝時日本使者前往中國的路線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16FC0FF-E6C0-4CAF-ACA7-094FD989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926" y="1641202"/>
            <a:ext cx="4239075" cy="259555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EBF6DF4-2BBC-4631-B722-9C04EF4E00CC}"/>
              </a:ext>
            </a:extLst>
          </p:cNvPr>
          <p:cNvSpPr/>
          <p:nvPr/>
        </p:nvSpPr>
        <p:spPr>
          <a:xfrm>
            <a:off x="90349" y="5013176"/>
            <a:ext cx="4805943" cy="44419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srgbClr val="E5E6DA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94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3203848" y="4941168"/>
            <a:ext cx="2736304" cy="3600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81468" y="1960704"/>
            <a:ext cx="7502900" cy="360000"/>
          </a:xfrm>
          <a:prstGeom prst="roundRect">
            <a:avLst/>
          </a:prstGeom>
          <a:solidFill>
            <a:schemeClr val="accent6">
              <a:alpha val="69804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962984"/>
            <a:ext cx="7200800" cy="1884360"/>
          </a:xfrm>
        </p:spPr>
        <p:txBody>
          <a:bodyPr/>
          <a:lstStyle/>
          <a:p>
            <a:r>
              <a:rPr lang="zh-TW" altLang="en-US" dirty="0"/>
              <a:t>課後閱讀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Chapter 2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商周至隋唐時期的民族與文化</a:t>
            </a:r>
          </a:p>
        </p:txBody>
      </p:sp>
    </p:spTree>
    <p:extLst>
      <p:ext uri="{BB962C8B-B14F-4D97-AF65-F5344CB8AC3E}">
        <p14:creationId xmlns:p14="http://schemas.microsoft.com/office/powerpoint/2010/main" val="677308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639651"/>
            <a:ext cx="9144000" cy="6220306"/>
            <a:chOff x="0" y="639651"/>
            <a:chExt cx="9144000" cy="622030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1" r="13071"/>
            <a:stretch/>
          </p:blipFill>
          <p:spPr bwMode="auto">
            <a:xfrm>
              <a:off x="0" y="639651"/>
              <a:ext cx="9144000" cy="622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0" y="639651"/>
              <a:ext cx="9144000" cy="621834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內容版面配置區 9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	</a:t>
            </a:r>
            <a:r>
              <a:rPr lang="zh-TW" altLang="en-US" dirty="0"/>
              <a:t>舌尖上的甜味是廣受人們喜愛的味道，甜味喚醒人們心中的愉悅之情，而糖便是製造甜味的最大功臣。根據王溥在</a:t>
            </a:r>
            <a:r>
              <a:rPr lang="en-US" altLang="zh-TW" dirty="0"/>
              <a:t>《</a:t>
            </a:r>
            <a:r>
              <a:rPr lang="zh-TW" altLang="en-US" dirty="0"/>
              <a:t>唐會要</a:t>
            </a:r>
            <a:r>
              <a:rPr lang="en-US" altLang="zh-TW" dirty="0"/>
              <a:t>》</a:t>
            </a:r>
            <a:r>
              <a:rPr lang="zh-TW" altLang="en-US" dirty="0"/>
              <a:t>一書中提及：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</a:rPr>
              <a:t>「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西番諸國出石蜜，中國貴之。太宗遣使至摩伽佗國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（今印度境內）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取其法，令揚州煎蔗之汁，於中廚自造焉。色味愈於西域所出者。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</a:rPr>
              <a:t>」</a:t>
            </a:r>
            <a:r>
              <a:rPr lang="zh-TW" altLang="en-US" dirty="0"/>
              <a:t>文中透露出</a:t>
            </a:r>
            <a:r>
              <a:rPr lang="zh-TW" altLang="en-US" dirty="0">
                <a:solidFill>
                  <a:srgbClr val="C00000"/>
                </a:solidFill>
              </a:rPr>
              <a:t>唐太宗</a:t>
            </a:r>
            <a:r>
              <a:rPr lang="zh-TW" altLang="en-US" dirty="0"/>
              <a:t>為取得美味的「石蜜」，派遣使者前往</a:t>
            </a:r>
            <a:r>
              <a:rPr lang="zh-TW" altLang="en-US" dirty="0">
                <a:solidFill>
                  <a:srgbClr val="C00000"/>
                </a:solidFill>
              </a:rPr>
              <a:t>摩伽陀國</a:t>
            </a:r>
            <a:r>
              <a:rPr lang="zh-TW" altLang="en-US" dirty="0"/>
              <a:t>取得製糖之法的冒險故事。</a:t>
            </a:r>
            <a:endParaRPr lang="en-US" altLang="zh-TW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兵戎下的甜味</a:t>
            </a:r>
            <a:r>
              <a:rPr lang="en-US" altLang="zh-TW" dirty="0"/>
              <a:t>—</a:t>
            </a:r>
            <a:r>
              <a:rPr lang="zh-TW" altLang="en-US" dirty="0"/>
              <a:t>使節與糖</a:t>
            </a:r>
          </a:p>
        </p:txBody>
      </p:sp>
      <p:grpSp>
        <p:nvGrpSpPr>
          <p:cNvPr id="8" name="群組 7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9" name="動作按鈕: 自訂 8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乘號 10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動作按鈕: 首頁 11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3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0" y="639651"/>
            <a:ext cx="9144000" cy="6220306"/>
            <a:chOff x="0" y="639651"/>
            <a:chExt cx="9144000" cy="622030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1" r="13071"/>
            <a:stretch/>
          </p:blipFill>
          <p:spPr bwMode="auto">
            <a:xfrm>
              <a:off x="0" y="639651"/>
              <a:ext cx="9144000" cy="622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0" y="639651"/>
              <a:ext cx="9144000" cy="621834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內容版面配置區 9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　　「石蜜」的梵語名稱是　 　 （</a:t>
            </a:r>
            <a:r>
              <a:rPr lang="en-US" altLang="zh-TW" dirty="0" err="1"/>
              <a:t>śarkarā</a:t>
            </a:r>
            <a:r>
              <a:rPr lang="zh-TW" altLang="en-US" dirty="0"/>
              <a:t>），時人音譯為「</a:t>
            </a:r>
            <a:r>
              <a:rPr lang="zh-TW" altLang="en-US" dirty="0">
                <a:solidFill>
                  <a:srgbClr val="C00000"/>
                </a:solidFill>
              </a:rPr>
              <a:t>煞割令</a:t>
            </a:r>
            <a:r>
              <a:rPr lang="zh-TW" altLang="en-US" dirty="0"/>
              <a:t>」，英語的糖「</a:t>
            </a:r>
            <a:r>
              <a:rPr lang="en-US" altLang="zh-TW" dirty="0">
                <a:solidFill>
                  <a:srgbClr val="C00000"/>
                </a:solidFill>
              </a:rPr>
              <a:t>sugar</a:t>
            </a:r>
            <a:r>
              <a:rPr lang="zh-TW" altLang="en-US" dirty="0"/>
              <a:t>」便是源自於此。「石蜜」是指將甘蔗提煉出汁液，經由日光曝晒成糖漿，再用火煮煉成如石塊狀態，故稱為「石蜜」。</a:t>
            </a:r>
            <a:endParaRPr lang="en-US" altLang="zh-TW" dirty="0"/>
          </a:p>
          <a:p>
            <a:r>
              <a:rPr lang="zh-TW" altLang="en-US" dirty="0"/>
              <a:t>　　摩伽佗國曾在</a:t>
            </a:r>
            <a:r>
              <a:rPr lang="en-US" altLang="zh-TW" dirty="0">
                <a:solidFill>
                  <a:srgbClr val="C00000"/>
                </a:solidFill>
              </a:rPr>
              <a:t>7</a:t>
            </a:r>
            <a:r>
              <a:rPr lang="zh-TW" altLang="en-US" dirty="0">
                <a:solidFill>
                  <a:srgbClr val="C00000"/>
                </a:solidFill>
              </a:rPr>
              <a:t>世紀中期</a:t>
            </a:r>
            <a:r>
              <a:rPr lang="zh-TW" altLang="en-US" dirty="0"/>
              <a:t>派遣使節至</a:t>
            </a:r>
            <a:r>
              <a:rPr lang="zh-TW" altLang="en-US" dirty="0">
                <a:solidFill>
                  <a:srgbClr val="C00000"/>
                </a:solidFill>
              </a:rPr>
              <a:t>長安</a:t>
            </a:r>
            <a:r>
              <a:rPr lang="zh-TW" altLang="en-US" dirty="0"/>
              <a:t>，唐太宗與之會面後，得知該國製作「石蜜」的技術相當純熟，加上「石蜜」乾燥容易儲存，所以派遣使臣王玄策前去摩伽陀國學習製作「石蜜」的技術。</a:t>
            </a:r>
            <a:endParaRPr lang="en-US" altLang="zh-TW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兵戎下的甜味</a:t>
            </a:r>
            <a:r>
              <a:rPr lang="en-US" altLang="zh-TW" dirty="0"/>
              <a:t>—</a:t>
            </a:r>
            <a:r>
              <a:rPr lang="zh-TW" altLang="en-US" dirty="0"/>
              <a:t>使節與糖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6E4"/>
              </a:clrFrom>
              <a:clrTo>
                <a:srgbClr val="FDF6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08" y="692696"/>
            <a:ext cx="1161300" cy="65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2" name="動作按鈕: 自訂 11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乘號 12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動作按鈕: 首頁 13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6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100</a:t>
            </a:r>
            <a:endParaRPr lang="zh-TW" altLang="en-US" dirty="0"/>
          </a:p>
          <a:p>
            <a:r>
              <a:rPr lang="zh-TW" altLang="en-US" dirty="0"/>
              <a:t> 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"/>
          </p:nvPr>
        </p:nvSpPr>
        <p:spPr>
          <a:xfrm>
            <a:off x="468000" y="1646585"/>
            <a:ext cx="8208000" cy="3071949"/>
          </a:xfrm>
        </p:spPr>
        <p:txBody>
          <a:bodyPr lIns="180000" tIns="180000" rIns="180000" bIns="180000"/>
          <a:lstStyle/>
          <a:p>
            <a:r>
              <a:rPr lang="zh-TW" altLang="en-US" dirty="0"/>
              <a:t>自古以來，</a:t>
            </a:r>
            <a:r>
              <a:rPr lang="zh-TW" altLang="en-US" dirty="0">
                <a:solidFill>
                  <a:srgbClr val="C00000"/>
                </a:solidFill>
              </a:rPr>
              <a:t>逐水草而居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C00000"/>
                </a:solidFill>
              </a:rPr>
              <a:t>草原民族</a:t>
            </a:r>
            <a:r>
              <a:rPr lang="zh-TW" altLang="en-US" dirty="0"/>
              <a:t>因物產不足，除了從事貿易，也經常</a:t>
            </a:r>
            <a:r>
              <a:rPr lang="zh-TW" altLang="en-US" dirty="0">
                <a:solidFill>
                  <a:srgbClr val="C00000"/>
                </a:solidFill>
              </a:rPr>
              <a:t>入侵農業民族</a:t>
            </a:r>
            <a:r>
              <a:rPr lang="zh-TW" altLang="en-US" dirty="0"/>
              <a:t>的生活領域。因此，農業民族</a:t>
            </a:r>
            <a:r>
              <a:rPr lang="zh-TW" altLang="en-US" dirty="0">
                <a:solidFill>
                  <a:srgbClr val="C00000"/>
                </a:solidFill>
              </a:rPr>
              <a:t>興築</a:t>
            </a:r>
            <a:r>
              <a:rPr lang="zh-TW" altLang="en-US" sz="4800" dirty="0">
                <a:solidFill>
                  <a:srgbClr val="C00000"/>
                </a:solidFill>
              </a:rPr>
              <a:t>長城</a:t>
            </a:r>
            <a:r>
              <a:rPr lang="zh-TW" altLang="en-US" dirty="0"/>
              <a:t>，作為</a:t>
            </a:r>
            <a:r>
              <a:rPr lang="zh-TW" altLang="en-US" dirty="0">
                <a:solidFill>
                  <a:srgbClr val="C00000"/>
                </a:solidFill>
              </a:rPr>
              <a:t>防禦草原民族入侵</a:t>
            </a:r>
            <a:r>
              <a:rPr lang="zh-TW" altLang="en-US" dirty="0"/>
              <a:t>的重要軍事設施。請嘗試思考修築長城在中國政治與文化上的意義。</a:t>
            </a:r>
          </a:p>
        </p:txBody>
      </p:sp>
      <p:sp>
        <p:nvSpPr>
          <p:cNvPr id="9" name="文字版面配置區 24"/>
          <p:cNvSpPr txBox="1">
            <a:spLocks/>
          </p:cNvSpPr>
          <p:nvPr/>
        </p:nvSpPr>
        <p:spPr>
          <a:xfrm>
            <a:off x="71552" y="4797152"/>
            <a:ext cx="8604448" cy="1918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政治：抵禦外敵</a:t>
            </a:r>
            <a:endParaRPr lang="en-US" altLang="zh-TW" sz="4000" b="1" dirty="0">
              <a:solidFill>
                <a:srgbClr val="C00000"/>
              </a:solidFill>
              <a:ea typeface="微軟正黑體" panose="020B0604030504040204" pitchFamily="34" charset="-12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文化：</a:t>
            </a:r>
            <a:r>
              <a:rPr lang="zh-TW" altLang="en-US" sz="48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草原文明</a:t>
            </a:r>
            <a:r>
              <a:rPr lang="zh-TW" altLang="en-US" sz="40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與</a:t>
            </a:r>
            <a:r>
              <a:rPr lang="zh-TW" altLang="en-US" sz="48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農業文明</a:t>
            </a:r>
            <a:r>
              <a:rPr lang="zh-TW" altLang="en-US" sz="40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的分</a:t>
            </a:r>
            <a:endParaRPr lang="en-US" altLang="zh-TW" sz="4000" b="1" dirty="0">
              <a:solidFill>
                <a:srgbClr val="C00000"/>
              </a:solidFill>
              <a:ea typeface="微軟正黑體" panose="020B0604030504040204" pitchFamily="34" charset="-12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             界線。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標題 4"/>
          <p:cNvSpPr>
            <a:spLocks noGrp="1"/>
          </p:cNvSpPr>
          <p:nvPr>
            <p:ph type="title"/>
          </p:nvPr>
        </p:nvSpPr>
        <p:spPr>
          <a:xfrm>
            <a:off x="179512" y="0"/>
            <a:ext cx="7488832" cy="633696"/>
          </a:xfrm>
        </p:spPr>
        <p:txBody>
          <a:bodyPr/>
          <a:lstStyle/>
          <a:p>
            <a:r>
              <a:rPr lang="zh-TW" altLang="en-US" dirty="0"/>
              <a:t>章前引導</a:t>
            </a:r>
          </a:p>
        </p:txBody>
      </p:sp>
    </p:spTree>
    <p:extLst>
      <p:ext uri="{BB962C8B-B14F-4D97-AF65-F5344CB8AC3E}">
        <p14:creationId xmlns:p14="http://schemas.microsoft.com/office/powerpoint/2010/main" val="10196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0" y="639651"/>
            <a:ext cx="9144000" cy="6220306"/>
            <a:chOff x="0" y="639651"/>
            <a:chExt cx="9144000" cy="622030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1" r="13071"/>
            <a:stretch/>
          </p:blipFill>
          <p:spPr bwMode="auto">
            <a:xfrm>
              <a:off x="0" y="639651"/>
              <a:ext cx="9144000" cy="622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0" y="639651"/>
              <a:ext cx="9144000" cy="621834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內容版面配置區 9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　　王玄策出使途中，竟傳來摩伽佗國國王因病去世，該國發生政變，王玄策等一行人被俘入獄。後來，王玄策用計逃出，向鄰近的國家請求援軍，同時也把製作「石蜜」的技術帶回了唐帝國，順利完成唐太宗交辦的使命。</a:t>
            </a:r>
            <a:endParaRPr lang="en-US" altLang="zh-TW" dirty="0"/>
          </a:p>
          <a:p>
            <a:r>
              <a:rPr lang="zh-TW" altLang="en-US" dirty="0"/>
              <a:t>　　直至</a:t>
            </a:r>
            <a:r>
              <a:rPr lang="en-US" altLang="zh-TW" dirty="0">
                <a:solidFill>
                  <a:srgbClr val="C00000"/>
                </a:solidFill>
              </a:rPr>
              <a:t>16</a:t>
            </a:r>
            <a:r>
              <a:rPr lang="zh-TW" altLang="en-US" dirty="0">
                <a:solidFill>
                  <a:srgbClr val="C00000"/>
                </a:solidFill>
              </a:rPr>
              <a:t>世紀</a:t>
            </a:r>
            <a:r>
              <a:rPr lang="zh-TW" altLang="en-US" dirty="0"/>
              <a:t>，中國出現</a:t>
            </a:r>
            <a:r>
              <a:rPr lang="zh-TW" altLang="en-US" dirty="0">
                <a:solidFill>
                  <a:srgbClr val="C00000"/>
                </a:solidFill>
              </a:rPr>
              <a:t>精製白糖</a:t>
            </a:r>
            <a:r>
              <a:rPr lang="zh-TW" altLang="en-US" dirty="0"/>
              <a:t>的技術，透過貿易網絡，中國將精製白糖出口到</a:t>
            </a:r>
            <a:r>
              <a:rPr lang="zh-TW" altLang="en-US" dirty="0">
                <a:solidFill>
                  <a:srgbClr val="C00000"/>
                </a:solidFill>
              </a:rPr>
              <a:t>印度</a:t>
            </a:r>
            <a:r>
              <a:rPr lang="zh-TW" altLang="en-US" dirty="0"/>
              <a:t>，因此，印度將精製</a:t>
            </a:r>
            <a:r>
              <a:rPr lang="zh-TW" altLang="en-US" dirty="0">
                <a:solidFill>
                  <a:srgbClr val="C00000"/>
                </a:solidFill>
              </a:rPr>
              <a:t>白糖</a:t>
            </a:r>
            <a:r>
              <a:rPr lang="zh-TW" altLang="en-US" dirty="0"/>
              <a:t>稱之為「</a:t>
            </a:r>
            <a:r>
              <a:rPr lang="en-US" altLang="zh-TW" dirty="0" err="1">
                <a:solidFill>
                  <a:srgbClr val="C00000"/>
                </a:solidFill>
              </a:rPr>
              <a:t>cini</a:t>
            </a:r>
            <a:r>
              <a:rPr lang="zh-TW" altLang="en-US" dirty="0"/>
              <a:t>」，「</a:t>
            </a:r>
            <a:r>
              <a:rPr lang="en-US" altLang="zh-TW" dirty="0" err="1"/>
              <a:t>cini</a:t>
            </a:r>
            <a:r>
              <a:rPr lang="zh-TW" altLang="en-US" dirty="0"/>
              <a:t>」一詞意指「</a:t>
            </a:r>
            <a:r>
              <a:rPr lang="zh-TW" altLang="en-US" dirty="0">
                <a:solidFill>
                  <a:srgbClr val="C00000"/>
                </a:solidFill>
              </a:rPr>
              <a:t>中國的</a:t>
            </a:r>
            <a:r>
              <a:rPr lang="zh-TW" altLang="en-US" dirty="0"/>
              <a:t>」。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兵戎下的甜味</a:t>
            </a:r>
            <a:r>
              <a:rPr lang="en-US" altLang="zh-TW"/>
              <a:t>—</a:t>
            </a:r>
            <a:r>
              <a:rPr lang="zh-TW" altLang="en-US"/>
              <a:t>使節與糖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參考資料：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1.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王溥，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《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唐會要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》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。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2.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季羨林，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《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文化交流的軌跡：中華蔗糖史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》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，北京：昆崙出版社，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2010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年。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3.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川北稔，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《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砂糖的世界史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》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，臺北：玉山社，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2005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年。</a:t>
            </a:r>
          </a:p>
        </p:txBody>
      </p:sp>
      <p:grpSp>
        <p:nvGrpSpPr>
          <p:cNvPr id="14" name="群組 13"/>
          <p:cNvGrpSpPr>
            <a:grpSpLocks noChangeAspect="1"/>
          </p:cNvGrpSpPr>
          <p:nvPr/>
        </p:nvGrpSpPr>
        <p:grpSpPr>
          <a:xfrm>
            <a:off x="8784000" y="6498000"/>
            <a:ext cx="360000" cy="360000"/>
            <a:chOff x="8056744" y="5324900"/>
            <a:chExt cx="580868" cy="580868"/>
          </a:xfrm>
        </p:grpSpPr>
        <p:sp>
          <p:nvSpPr>
            <p:cNvPr id="15" name="動作按鈕: 自訂 14">
              <a:hlinkClick r:id="" action="ppaction://hlinkshowjump?jump=endshow" highlightClick="1"/>
            </p:cNvPr>
            <p:cNvSpPr/>
            <p:nvPr/>
          </p:nvSpPr>
          <p:spPr>
            <a:xfrm>
              <a:off x="8056744" y="5324900"/>
              <a:ext cx="580868" cy="580868"/>
            </a:xfrm>
            <a:prstGeom prst="actionButtonBlank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乘號 15">
              <a:hlinkClick r:id="" action="ppaction://hlinkshowjump?jump=endshow"/>
            </p:cNvPr>
            <p:cNvSpPr/>
            <p:nvPr/>
          </p:nvSpPr>
          <p:spPr>
            <a:xfrm>
              <a:off x="8057378" y="5325534"/>
              <a:ext cx="579600" cy="579600"/>
            </a:xfrm>
            <a:prstGeom prst="mathMultiply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動作按鈕: 首頁 16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95973" y="6498000"/>
            <a:ext cx="360000" cy="3600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473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539552" y="3429000"/>
            <a:ext cx="8064896" cy="288032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dirty="0">
                <a:solidFill>
                  <a:schemeClr val="tx1"/>
                </a:solidFill>
              </a:rPr>
              <a:t>(A) </a:t>
            </a:r>
            <a:r>
              <a:rPr lang="zh-TW" altLang="en-US" dirty="0">
                <a:solidFill>
                  <a:schemeClr val="tx1"/>
                </a:solidFill>
              </a:rPr>
              <a:t>新羅</a:t>
            </a:r>
            <a:endParaRPr lang="en-US" altLang="zh-TW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dirty="0">
                <a:solidFill>
                  <a:schemeClr val="tx1"/>
                </a:solidFill>
              </a:rPr>
              <a:t>(B) </a:t>
            </a:r>
            <a:r>
              <a:rPr lang="zh-TW" altLang="en-US" dirty="0">
                <a:solidFill>
                  <a:schemeClr val="tx1"/>
                </a:solidFill>
              </a:rPr>
              <a:t>日本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dirty="0">
                <a:solidFill>
                  <a:schemeClr val="tx1"/>
                </a:solidFill>
              </a:rPr>
              <a:t>(C) </a:t>
            </a:r>
            <a:r>
              <a:rPr lang="zh-TW" altLang="en-US" dirty="0">
                <a:solidFill>
                  <a:schemeClr val="tx1"/>
                </a:solidFill>
              </a:rPr>
              <a:t>吐蕃</a:t>
            </a:r>
            <a:endParaRPr lang="en-US" altLang="zh-TW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dirty="0">
                <a:solidFill>
                  <a:schemeClr val="tx1"/>
                </a:solidFill>
              </a:rPr>
              <a:t>(D) </a:t>
            </a:r>
            <a:r>
              <a:rPr lang="zh-TW" altLang="en-US" dirty="0">
                <a:solidFill>
                  <a:schemeClr val="tx1"/>
                </a:solidFill>
              </a:rPr>
              <a:t>大食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兵戎下的甜味</a:t>
            </a:r>
            <a:r>
              <a:rPr lang="en-US" altLang="zh-TW"/>
              <a:t>—</a:t>
            </a:r>
            <a:r>
              <a:rPr lang="zh-TW" altLang="en-US"/>
              <a:t>使節與糖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"/>
          </p:nvPr>
        </p:nvSpPr>
        <p:spPr>
          <a:xfrm>
            <a:off x="468000" y="1628800"/>
            <a:ext cx="8208000" cy="1656184"/>
          </a:xfrm>
        </p:spPr>
        <p:txBody>
          <a:bodyPr/>
          <a:lstStyle/>
          <a:p>
            <a:r>
              <a:rPr lang="zh-TW" altLang="en-US" dirty="0"/>
              <a:t>王玄策借調的援軍，就地緣關係研判，應為下列哪個鄰國的支援？</a:t>
            </a:r>
          </a:p>
        </p:txBody>
      </p:sp>
      <p:sp>
        <p:nvSpPr>
          <p:cNvPr id="11" name="文字版面配置區 24"/>
          <p:cNvSpPr txBox="1">
            <a:spLocks/>
          </p:cNvSpPr>
          <p:nvPr/>
        </p:nvSpPr>
        <p:spPr>
          <a:xfrm>
            <a:off x="601985" y="4567060"/>
            <a:ext cx="464815" cy="523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>
                <a:solidFill>
                  <a:srgbClr val="C00000"/>
                </a:solidFill>
                <a:ea typeface="微軟正黑體" panose="020B0604030504040204" pitchFamily="34" charset="-120"/>
                <a:sym typeface="Wingdings"/>
              </a:rPr>
              <a:t>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539552" y="3429000"/>
            <a:ext cx="8064896" cy="2880320"/>
          </a:xfrm>
        </p:spPr>
        <p:txBody>
          <a:bodyPr/>
          <a:lstStyle/>
          <a:p>
            <a:r>
              <a:rPr lang="zh-TW" altLang="en-US" dirty="0"/>
              <a:t>中印間的製糖技術的交流與提升，是由於唐太宗曾派人前往印度學習製作石蜜的技術，直至西元</a:t>
            </a:r>
            <a:r>
              <a:rPr lang="en-US" altLang="zh-TW" dirty="0"/>
              <a:t>16</a:t>
            </a:r>
            <a:r>
              <a:rPr lang="zh-TW" altLang="en-US" dirty="0"/>
              <a:t>世紀，中國終於出現精製白糖的技術，並將技術傳至印度。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兵戎下的甜味</a:t>
            </a:r>
            <a:r>
              <a:rPr lang="en-US" altLang="zh-TW"/>
              <a:t>—</a:t>
            </a:r>
            <a:r>
              <a:rPr lang="zh-TW" altLang="en-US"/>
              <a:t>使節與糖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"/>
          </p:nvPr>
        </p:nvSpPr>
        <p:spPr>
          <a:xfrm>
            <a:off x="468000" y="1628799"/>
            <a:ext cx="8208000" cy="1656186"/>
          </a:xfrm>
        </p:spPr>
        <p:txBody>
          <a:bodyPr/>
          <a:lstStyle/>
          <a:p>
            <a:r>
              <a:rPr lang="zh-TW" altLang="en-US" dirty="0"/>
              <a:t>請針對文中內容，說明中印兩國製糖技術能夠提升的契機為何？</a:t>
            </a:r>
          </a:p>
        </p:txBody>
      </p:sp>
    </p:spTree>
    <p:extLst>
      <p:ext uri="{BB962C8B-B14F-4D97-AF65-F5344CB8AC3E}">
        <p14:creationId xmlns:p14="http://schemas.microsoft.com/office/powerpoint/2010/main" val="615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539552" y="3429000"/>
            <a:ext cx="8064896" cy="2880320"/>
          </a:xfrm>
        </p:spPr>
        <p:txBody>
          <a:bodyPr/>
          <a:lstStyle/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朝貢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通商</a:t>
            </a: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出兵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漢化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兵戎下的甜味</a:t>
            </a:r>
            <a:r>
              <a:rPr lang="en-US" altLang="zh-TW"/>
              <a:t>—</a:t>
            </a:r>
            <a:r>
              <a:rPr lang="zh-TW" altLang="en-US"/>
              <a:t>使節與糖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"/>
          </p:nvPr>
        </p:nvSpPr>
        <p:spPr>
          <a:xfrm>
            <a:off x="468000" y="1628800"/>
            <a:ext cx="8208000" cy="1656184"/>
          </a:xfrm>
        </p:spPr>
        <p:txBody>
          <a:bodyPr/>
          <a:lstStyle/>
          <a:p>
            <a:r>
              <a:rPr lang="zh-TW" altLang="en-US" dirty="0"/>
              <a:t>文中摩伽佗國在</a:t>
            </a:r>
            <a:r>
              <a:rPr lang="en-US" altLang="zh-TW" dirty="0"/>
              <a:t>7</a:t>
            </a:r>
            <a:r>
              <a:rPr lang="zh-TW" altLang="en-US" dirty="0"/>
              <a:t>世紀派使節到長安，其目的最可能為何？</a:t>
            </a:r>
          </a:p>
        </p:txBody>
      </p:sp>
      <p:sp>
        <p:nvSpPr>
          <p:cNvPr id="8" name="矩形 7"/>
          <p:cNvSpPr/>
          <p:nvPr/>
        </p:nvSpPr>
        <p:spPr>
          <a:xfrm>
            <a:off x="511416" y="3501008"/>
            <a:ext cx="1540304" cy="5760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139952" y="3780586"/>
            <a:ext cx="4464496" cy="1736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200" b="1" dirty="0"/>
              <a:t>解析：唐太宗被尊為天可汗，周邊諸國多前往中國朝貢。</a:t>
            </a:r>
          </a:p>
        </p:txBody>
      </p:sp>
    </p:spTree>
    <p:extLst>
      <p:ext uri="{BB962C8B-B14F-4D97-AF65-F5344CB8AC3E}">
        <p14:creationId xmlns:p14="http://schemas.microsoft.com/office/powerpoint/2010/main" val="11219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539552" y="3645024"/>
            <a:ext cx="8064896" cy="288032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文成公主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玄奘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張騫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dirty="0">
                <a:solidFill>
                  <a:schemeClr val="tx1"/>
                </a:solidFill>
              </a:rPr>
              <a:t>唐太宗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/>
              <a:t>107</a:t>
            </a:r>
            <a:endParaRPr lang="zh-TW" altLang="en-US" dirty="0"/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兵戎下的甜味</a:t>
            </a:r>
            <a:r>
              <a:rPr lang="en-US" altLang="zh-TW"/>
              <a:t>—</a:t>
            </a:r>
            <a:r>
              <a:rPr lang="zh-TW" altLang="en-US"/>
              <a:t>使節與糖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"/>
          </p:nvPr>
        </p:nvSpPr>
        <p:spPr>
          <a:xfrm>
            <a:off x="468000" y="1628800"/>
            <a:ext cx="8208000" cy="1872208"/>
          </a:xfrm>
        </p:spPr>
        <p:txBody>
          <a:bodyPr/>
          <a:lstStyle/>
          <a:p>
            <a:r>
              <a:rPr lang="zh-TW" altLang="en-US" dirty="0"/>
              <a:t>文章描述唐代初期，王玄策出使印度，取得製糖之法，請問同一時期，還有何人前往印度，並帶回豐碩的文化成果？</a:t>
            </a:r>
          </a:p>
        </p:txBody>
      </p:sp>
      <p:sp>
        <p:nvSpPr>
          <p:cNvPr id="8" name="矩形 7"/>
          <p:cNvSpPr/>
          <p:nvPr/>
        </p:nvSpPr>
        <p:spPr>
          <a:xfrm>
            <a:off x="511416" y="4360909"/>
            <a:ext cx="1540304" cy="5760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572000" y="4053001"/>
            <a:ext cx="3960440" cy="1191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200" b="1" dirty="0"/>
              <a:t>解析：玄奘於</a:t>
            </a:r>
            <a:r>
              <a:rPr lang="en-US" altLang="zh-TW" sz="3200" b="1" dirty="0"/>
              <a:t>7</a:t>
            </a:r>
            <a:r>
              <a:rPr lang="zh-TW" altLang="en-US" sz="3200" b="1" dirty="0"/>
              <a:t>世紀前期前往印度取經。</a:t>
            </a:r>
          </a:p>
        </p:txBody>
      </p:sp>
    </p:spTree>
    <p:extLst>
      <p:ext uri="{BB962C8B-B14F-4D97-AF65-F5344CB8AC3E}">
        <p14:creationId xmlns:p14="http://schemas.microsoft.com/office/powerpoint/2010/main" val="77634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2339752" y="4941168"/>
            <a:ext cx="4464496" cy="3600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81468" y="1960704"/>
            <a:ext cx="7502900" cy="360000"/>
          </a:xfrm>
          <a:prstGeom prst="roundRect">
            <a:avLst/>
          </a:prstGeom>
          <a:solidFill>
            <a:schemeClr val="accent6">
              <a:alpha val="69804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962984"/>
            <a:ext cx="7200800" cy="1884360"/>
          </a:xfrm>
        </p:spPr>
        <p:txBody>
          <a:bodyPr/>
          <a:lstStyle/>
          <a:p>
            <a:r>
              <a:rPr lang="zh-TW" altLang="en-US" dirty="0"/>
              <a:t>本章節課程結束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Chapter 2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商周至隋唐時期的民族與文化</a:t>
            </a:r>
          </a:p>
        </p:txBody>
      </p:sp>
    </p:spTree>
    <p:extLst>
      <p:ext uri="{BB962C8B-B14F-4D97-AF65-F5344CB8AC3E}">
        <p14:creationId xmlns:p14="http://schemas.microsoft.com/office/powerpoint/2010/main" val="15234468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170227E-6014-424F-B98D-240387755941}"/>
              </a:ext>
            </a:extLst>
          </p:cNvPr>
          <p:cNvSpPr/>
          <p:nvPr/>
        </p:nvSpPr>
        <p:spPr>
          <a:xfrm>
            <a:off x="469703" y="1068104"/>
            <a:ext cx="7940539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8230257" y="558924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8460432" y="3789040"/>
            <a:ext cx="144016" cy="4320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7236296" y="4789229"/>
            <a:ext cx="2131938" cy="0"/>
          </a:xfrm>
          <a:prstGeom prst="line">
            <a:avLst/>
          </a:prstGeom>
          <a:ln w="38100">
            <a:solidFill>
              <a:srgbClr val="03B8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6264188" y="1772816"/>
            <a:ext cx="2484276" cy="50279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7236296" y="2905522"/>
            <a:ext cx="1651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7191729" y="1311151"/>
            <a:ext cx="160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表示原因</a:t>
            </a:r>
          </a:p>
        </p:txBody>
      </p:sp>
      <p:sp>
        <p:nvSpPr>
          <p:cNvPr id="12" name="矩形 11"/>
          <p:cNvSpPr/>
          <p:nvPr/>
        </p:nvSpPr>
        <p:spPr>
          <a:xfrm>
            <a:off x="7770198" y="4789229"/>
            <a:ext cx="1208150" cy="6185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6512" y="-27384"/>
            <a:ext cx="504056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-2</a:t>
            </a:r>
            <a:r>
              <a: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各民族文化的交流與影響</a:t>
            </a:r>
            <a:endParaRPr kumimoji="1" lang="zh-TW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32040" y="-27384"/>
            <a:ext cx="4248472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閱讀理解策略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。；劃斜線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邏輯字詞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重要字詞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98A057E8-69CA-4B28-BAA2-E48451B83327}"/>
              </a:ext>
            </a:extLst>
          </p:cNvPr>
          <p:cNvSpPr/>
          <p:nvPr/>
        </p:nvSpPr>
        <p:spPr>
          <a:xfrm>
            <a:off x="7770198" y="3145757"/>
            <a:ext cx="867941" cy="77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1331640" y="4941168"/>
            <a:ext cx="6480720" cy="3600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81468" y="1960704"/>
            <a:ext cx="7502900" cy="360000"/>
          </a:xfrm>
          <a:prstGeom prst="roundRect">
            <a:avLst/>
          </a:prstGeom>
          <a:solidFill>
            <a:schemeClr val="accent6">
              <a:alpha val="69804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962984"/>
            <a:ext cx="7200800" cy="1884360"/>
          </a:xfrm>
        </p:spPr>
        <p:txBody>
          <a:bodyPr/>
          <a:lstStyle/>
          <a:p>
            <a:r>
              <a:rPr lang="en-US" altLang="zh-TW" dirty="0"/>
              <a:t>2-1 </a:t>
            </a:r>
            <a:r>
              <a:rPr lang="zh-TW" altLang="en-US" dirty="0"/>
              <a:t>各民族的互動與融合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Chapter 2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商周至隋唐時期的民族與文化</a:t>
            </a:r>
          </a:p>
        </p:txBody>
      </p:sp>
    </p:spTree>
    <p:extLst>
      <p:ext uri="{BB962C8B-B14F-4D97-AF65-F5344CB8AC3E}">
        <p14:creationId xmlns:p14="http://schemas.microsoft.com/office/powerpoint/2010/main" val="349597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382E705-9AC4-4AB9-A156-004037715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C83D4A-A3BB-47F9-87FD-9F6B32D469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801228"/>
            <a:ext cx="8352928" cy="1331628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閱讀課文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3141212-ACED-41F8-8A21-E7D91978C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33C8517-3186-4611-AC74-1573A6D3793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zh-TW" altLang="en-US" dirty="0"/>
              <a:t>首先</a:t>
            </a:r>
            <a:r>
              <a:rPr lang="zh-TW" altLang="en-US" sz="4800" dirty="0"/>
              <a:t>標題</a:t>
            </a:r>
            <a:r>
              <a:rPr lang="zh-TW" altLang="en-US" dirty="0"/>
              <a:t>圈</a:t>
            </a:r>
            <a:r>
              <a:rPr lang="zh-TW" altLang="en-US" dirty="0">
                <a:solidFill>
                  <a:srgbClr val="FF0000"/>
                </a:solidFill>
              </a:rPr>
              <a:t>關鍵字詞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sz="4800" dirty="0"/>
              <a:t>課文</a:t>
            </a:r>
            <a:r>
              <a:rPr lang="zh-TW" altLang="en-US" dirty="0"/>
              <a:t>再畫</a:t>
            </a:r>
            <a:r>
              <a:rPr lang="zh-TW" altLang="en-US" dirty="0">
                <a:solidFill>
                  <a:srgbClr val="FF0000"/>
                </a:solidFill>
              </a:rPr>
              <a:t>斜線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重要字詞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650726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Office 佈景主題">
  <a:themeElements>
    <a:clrScheme name="國中社會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7F7F7F"/>
      </a:folHlink>
    </a:clrScheme>
    <a:fontScheme name="國中社會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lnSpc>
            <a:spcPct val="110000"/>
          </a:lnSpc>
          <a:defRPr sz="3200" b="1" dirty="0">
            <a:solidFill>
              <a:prstClr val="black"/>
            </a:solidFill>
          </a:defRPr>
        </a:defPPr>
      </a:lstStyle>
    </a:spDef>
  </a:objectDefaults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教育類主題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22_TF03462902_TF03462902.potx" id="{75934AA0-EA7E-48C9-AC6C-B8776C9980C1}" vid="{F712579A-141C-4177-A05B-4907AD265093}"/>
    </a:ext>
  </a:extLst>
</a:theme>
</file>

<file path=ppt/theme/theme7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16801</TotalTime>
  <Words>4432</Words>
  <Application>Microsoft Office PowerPoint</Application>
  <PresentationFormat>如螢幕大小 (4:3)</PresentationFormat>
  <Paragraphs>482</Paragraphs>
  <Slides>76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76</vt:i4>
      </vt:variant>
    </vt:vector>
  </HeadingPairs>
  <TitlesOfParts>
    <vt:vector size="100" baseType="lpstr">
      <vt:lpstr>Adobe Gothic Std B</vt:lpstr>
      <vt:lpstr>Microsoft JhengHei UI</vt:lpstr>
      <vt:lpstr>王漢宗顏楷體繁</vt:lpstr>
      <vt:lpstr>微軟正黑體</vt:lpstr>
      <vt:lpstr>微軟正黑體 Light</vt:lpstr>
      <vt:lpstr>新細明體</vt:lpstr>
      <vt:lpstr>標楷體</vt:lpstr>
      <vt:lpstr>Arial</vt:lpstr>
      <vt:lpstr>Calibri</vt:lpstr>
      <vt:lpstr>Candara</vt:lpstr>
      <vt:lpstr>Gill Sans MT</vt:lpstr>
      <vt:lpstr>Symbol</vt:lpstr>
      <vt:lpstr>Times New Roman</vt:lpstr>
      <vt:lpstr>Verdana</vt:lpstr>
      <vt:lpstr>Wingdings</vt:lpstr>
      <vt:lpstr>Wingdings 2</vt:lpstr>
      <vt:lpstr>1_Office 佈景主題</vt:lpstr>
      <vt:lpstr>3_Office 佈景主題</vt:lpstr>
      <vt:lpstr>Office 佈景主題</vt:lpstr>
      <vt:lpstr>2_Office 佈景主題</vt:lpstr>
      <vt:lpstr>4_Office 佈景主題</vt:lpstr>
      <vt:lpstr>教育類主題 16x9</vt:lpstr>
      <vt:lpstr>夏至</vt:lpstr>
      <vt:lpstr>波形</vt:lpstr>
      <vt:lpstr>學習方法</vt:lpstr>
      <vt:lpstr>邏輯字詞 了解句子與句子，或段落與段落的關係</vt:lpstr>
      <vt:lpstr>PowerPoint 簡報</vt:lpstr>
      <vt:lpstr>PowerPoint 簡報</vt:lpstr>
      <vt:lpstr>章前引導</vt:lpstr>
      <vt:lpstr>章前引導</vt:lpstr>
      <vt:lpstr>章前引導</vt:lpstr>
      <vt:lpstr>2-1 各民族的互動與融合</vt:lpstr>
      <vt:lpstr>PowerPoint 簡報</vt:lpstr>
      <vt:lpstr>PowerPoint 簡報</vt:lpstr>
      <vt:lpstr>PowerPoint 簡報</vt:lpstr>
      <vt:lpstr>2-1 各民族的互動與融合</vt:lpstr>
      <vt:lpstr>PowerPoint 簡報</vt:lpstr>
      <vt:lpstr>2-1 各民族的互動與融合</vt:lpstr>
      <vt:lpstr>2-1 各民族的互動與融合</vt:lpstr>
      <vt:lpstr>PowerPoint 簡報</vt:lpstr>
      <vt:lpstr>PowerPoint 簡報</vt:lpstr>
      <vt:lpstr>PowerPoint 簡報</vt:lpstr>
      <vt:lpstr>PowerPoint 簡報</vt:lpstr>
      <vt:lpstr>2-1 各民族的互動與融合</vt:lpstr>
      <vt:lpstr>PowerPoint 簡報</vt:lpstr>
      <vt:lpstr>2-1 各民族的互動與融合</vt:lpstr>
      <vt:lpstr>PowerPoint 簡報</vt:lpstr>
      <vt:lpstr>PowerPoint 簡報</vt:lpstr>
      <vt:lpstr>3-1 魏晉南北朝的政治發展</vt:lpstr>
      <vt:lpstr>PowerPoint 簡報</vt:lpstr>
      <vt:lpstr>PowerPoint 簡報</vt:lpstr>
      <vt:lpstr>PowerPoint 簡報</vt:lpstr>
      <vt:lpstr>3-2 胡漢融合與南方開發</vt:lpstr>
      <vt:lpstr>PowerPoint 簡報</vt:lpstr>
      <vt:lpstr>2-1 各民族的互動與融合</vt:lpstr>
      <vt:lpstr>2-1 各民族的互動與融合</vt:lpstr>
      <vt:lpstr>PowerPoint 簡報</vt:lpstr>
      <vt:lpstr>2-1 各民族的互動與融合</vt:lpstr>
      <vt:lpstr>2-1 各民族的互動與融合</vt:lpstr>
      <vt:lpstr>補充資料</vt:lpstr>
      <vt:lpstr>2-1 各民族的互動與融合</vt:lpstr>
      <vt:lpstr>會考試題</vt:lpstr>
      <vt:lpstr>PowerPoint 簡報</vt:lpstr>
      <vt:lpstr>110會考 中國史   答對率0.62</vt:lpstr>
      <vt:lpstr>2-2 各民族文化的交流與影響</vt:lpstr>
      <vt:lpstr>PowerPoint 簡報</vt:lpstr>
      <vt:lpstr>PowerPoint 簡報</vt:lpstr>
      <vt:lpstr>PowerPoint 簡報</vt:lpstr>
      <vt:lpstr>PowerPoint 簡報</vt:lpstr>
      <vt:lpstr>PowerPoint 簡報</vt:lpstr>
      <vt:lpstr>2-2 各民族文化的交流與影響</vt:lpstr>
      <vt:lpstr>2-2 各民族文化的交流與影響</vt:lpstr>
      <vt:lpstr>PowerPoint 簡報</vt:lpstr>
      <vt:lpstr>PowerPoint 簡報</vt:lpstr>
      <vt:lpstr>2-2 各民族文化的交流與影響</vt:lpstr>
      <vt:lpstr>2-2 各民族文化的交流與影響</vt:lpstr>
      <vt:lpstr>2-2 各民族文化的交流與影響</vt:lpstr>
      <vt:lpstr>2-2 各民族文化的交流與影響</vt:lpstr>
      <vt:lpstr>PowerPoint 簡報</vt:lpstr>
      <vt:lpstr>2-2 各民族文化的交流與影響</vt:lpstr>
      <vt:lpstr>PowerPoint 簡報</vt:lpstr>
      <vt:lpstr>PowerPoint 簡報</vt:lpstr>
      <vt:lpstr>PowerPoint 簡報</vt:lpstr>
      <vt:lpstr>2-2 各民族文化的交流與影響</vt:lpstr>
      <vt:lpstr>PowerPoint 簡報</vt:lpstr>
      <vt:lpstr>2-2 各民族文化的交流與影響</vt:lpstr>
      <vt:lpstr>2-2 各民族文化的交流與影響</vt:lpstr>
      <vt:lpstr>會考試題</vt:lpstr>
      <vt:lpstr>108會考中國史</vt:lpstr>
      <vt:lpstr>110會考 中國史  答對率0.64</vt:lpstr>
      <vt:lpstr>課後閱讀</vt:lpstr>
      <vt:lpstr>兵戎下的甜味—使節與糖</vt:lpstr>
      <vt:lpstr>兵戎下的甜味—使節與糖</vt:lpstr>
      <vt:lpstr>兵戎下的甜味—使節與糖</vt:lpstr>
      <vt:lpstr>兵戎下的甜味—使節與糖</vt:lpstr>
      <vt:lpstr>兵戎下的甜味—使節與糖</vt:lpstr>
      <vt:lpstr>兵戎下的甜味—使節與糖</vt:lpstr>
      <vt:lpstr>兵戎下的甜味—使節與糖</vt:lpstr>
      <vt:lpstr>本章節課程結束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HL</dc:creator>
  <cp:lastModifiedBy>耀仁</cp:lastModifiedBy>
  <cp:revision>2912</cp:revision>
  <cp:lastPrinted>2018-01-31T05:43:23Z</cp:lastPrinted>
  <dcterms:created xsi:type="dcterms:W3CDTF">2018-01-30T05:27:48Z</dcterms:created>
  <dcterms:modified xsi:type="dcterms:W3CDTF">2021-09-14T13:37:30Z</dcterms:modified>
</cp:coreProperties>
</file>