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Fira Sans"/>
      <p:regular r:id="rId23"/>
      <p:bold r:id="rId24"/>
      <p:italic r:id="rId25"/>
      <p:boldItalic r:id="rId26"/>
    </p:embeddedFont>
    <p:embeddedFont>
      <p:font typeface="Bree Serif"/>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FiraSans-bold.fntdata"/><Relationship Id="rId23" Type="http://schemas.openxmlformats.org/officeDocument/2006/relationships/font" Target="fonts/Fira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FiraSans-boldItalic.fntdata"/><Relationship Id="rId25" Type="http://schemas.openxmlformats.org/officeDocument/2006/relationships/font" Target="fonts/FiraSans-italic.fntdata"/><Relationship Id="rId27" Type="http://schemas.openxmlformats.org/officeDocument/2006/relationships/font" Target="fonts/BreeSerif-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70d6bc647a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0d6bc647a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453a8a1b151fddd5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453a8a1b151fddd5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453a8a1b151fddd5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453a8a1b151fddd5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453a8a1b151fddd5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453a8a1b151fddd5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453a8a1b151fddd5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453a8a1b151fddd5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3a1e2bd16febd18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3a1e2bd16febd18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453a8a1b151fddd5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453a8a1b151fddd5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453a8a1b151fddd5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453a8a1b151fddd5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453a8a1b151fddd5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453a8a1b151fddd5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453a8a1b151fddd5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453a8a1b151fddd5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70d6bc647a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70d6bc647a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453a8a1b151fddd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453a8a1b151fddd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453a8a1b151fddd5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453a8a1b151fddd5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453a8a1b151fddd5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453a8a1b151fddd5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453a8a1b151fddd5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453a8a1b151fddd5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453a8a1b151fddd5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453a8a1b151fddd5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453a8a1b151fddd5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453a8a1b151fddd5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453a8a1b151fddd5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453a8a1b151fddd5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F2C9EE"/>
            </a:gs>
            <a:gs pos="100000">
              <a:srgbClr val="BA9BC9"/>
            </a:gs>
          </a:gsLst>
          <a:lin ang="2700006" scaled="0"/>
        </a:gra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713500" y="1406988"/>
            <a:ext cx="3858600" cy="16350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5000"/>
              <a:buNone/>
              <a:defRPr sz="5000">
                <a:solidFill>
                  <a:srgbClr val="FFFFFF"/>
                </a:solidFill>
              </a:defRPr>
            </a:lvl1pPr>
            <a:lvl2pPr lvl="1" algn="ctr">
              <a:lnSpc>
                <a:spcPct val="100000"/>
              </a:lnSpc>
              <a:spcBef>
                <a:spcPts val="0"/>
              </a:spcBef>
              <a:spcAft>
                <a:spcPts val="0"/>
              </a:spcAft>
              <a:buClr>
                <a:srgbClr val="FFFFFF"/>
              </a:buClr>
              <a:buSzPts val="5000"/>
              <a:buNone/>
              <a:defRPr sz="5000">
                <a:solidFill>
                  <a:srgbClr val="FFFFFF"/>
                </a:solidFill>
              </a:defRPr>
            </a:lvl2pPr>
            <a:lvl3pPr lvl="2" algn="ctr">
              <a:lnSpc>
                <a:spcPct val="100000"/>
              </a:lnSpc>
              <a:spcBef>
                <a:spcPts val="0"/>
              </a:spcBef>
              <a:spcAft>
                <a:spcPts val="0"/>
              </a:spcAft>
              <a:buClr>
                <a:srgbClr val="FFFFFF"/>
              </a:buClr>
              <a:buSzPts val="5000"/>
              <a:buNone/>
              <a:defRPr sz="5000">
                <a:solidFill>
                  <a:srgbClr val="FFFFFF"/>
                </a:solidFill>
              </a:defRPr>
            </a:lvl3pPr>
            <a:lvl4pPr lvl="3" algn="ctr">
              <a:lnSpc>
                <a:spcPct val="100000"/>
              </a:lnSpc>
              <a:spcBef>
                <a:spcPts val="0"/>
              </a:spcBef>
              <a:spcAft>
                <a:spcPts val="0"/>
              </a:spcAft>
              <a:buClr>
                <a:srgbClr val="FFFFFF"/>
              </a:buClr>
              <a:buSzPts val="5000"/>
              <a:buNone/>
              <a:defRPr sz="5000">
                <a:solidFill>
                  <a:srgbClr val="FFFFFF"/>
                </a:solidFill>
              </a:defRPr>
            </a:lvl4pPr>
            <a:lvl5pPr lvl="4" algn="ctr">
              <a:lnSpc>
                <a:spcPct val="100000"/>
              </a:lnSpc>
              <a:spcBef>
                <a:spcPts val="0"/>
              </a:spcBef>
              <a:spcAft>
                <a:spcPts val="0"/>
              </a:spcAft>
              <a:buClr>
                <a:srgbClr val="FFFFFF"/>
              </a:buClr>
              <a:buSzPts val="5000"/>
              <a:buNone/>
              <a:defRPr sz="5000">
                <a:solidFill>
                  <a:srgbClr val="FFFFFF"/>
                </a:solidFill>
              </a:defRPr>
            </a:lvl5pPr>
            <a:lvl6pPr lvl="5" algn="ctr">
              <a:lnSpc>
                <a:spcPct val="100000"/>
              </a:lnSpc>
              <a:spcBef>
                <a:spcPts val="0"/>
              </a:spcBef>
              <a:spcAft>
                <a:spcPts val="0"/>
              </a:spcAft>
              <a:buClr>
                <a:srgbClr val="FFFFFF"/>
              </a:buClr>
              <a:buSzPts val="5000"/>
              <a:buNone/>
              <a:defRPr sz="5000">
                <a:solidFill>
                  <a:srgbClr val="FFFFFF"/>
                </a:solidFill>
              </a:defRPr>
            </a:lvl6pPr>
            <a:lvl7pPr lvl="6" algn="ctr">
              <a:lnSpc>
                <a:spcPct val="100000"/>
              </a:lnSpc>
              <a:spcBef>
                <a:spcPts val="0"/>
              </a:spcBef>
              <a:spcAft>
                <a:spcPts val="0"/>
              </a:spcAft>
              <a:buClr>
                <a:srgbClr val="FFFFFF"/>
              </a:buClr>
              <a:buSzPts val="5000"/>
              <a:buNone/>
              <a:defRPr sz="5000">
                <a:solidFill>
                  <a:srgbClr val="FFFFFF"/>
                </a:solidFill>
              </a:defRPr>
            </a:lvl7pPr>
            <a:lvl8pPr lvl="7" algn="ctr">
              <a:lnSpc>
                <a:spcPct val="100000"/>
              </a:lnSpc>
              <a:spcBef>
                <a:spcPts val="0"/>
              </a:spcBef>
              <a:spcAft>
                <a:spcPts val="0"/>
              </a:spcAft>
              <a:buClr>
                <a:srgbClr val="FFFFFF"/>
              </a:buClr>
              <a:buSzPts val="5000"/>
              <a:buNone/>
              <a:defRPr sz="5000">
                <a:solidFill>
                  <a:srgbClr val="FFFFFF"/>
                </a:solidFill>
              </a:defRPr>
            </a:lvl8pPr>
            <a:lvl9pPr lvl="8" algn="ctr">
              <a:lnSpc>
                <a:spcPct val="100000"/>
              </a:lnSpc>
              <a:spcBef>
                <a:spcPts val="0"/>
              </a:spcBef>
              <a:spcAft>
                <a:spcPts val="0"/>
              </a:spcAft>
              <a:buClr>
                <a:srgbClr val="FFFFFF"/>
              </a:buClr>
              <a:buSzPts val="5000"/>
              <a:buNone/>
              <a:defRPr sz="5000">
                <a:solidFill>
                  <a:srgbClr val="FFFFFF"/>
                </a:solidFill>
              </a:defRPr>
            </a:lvl9pPr>
          </a:lstStyle>
          <a:p/>
        </p:txBody>
      </p:sp>
      <p:sp>
        <p:nvSpPr>
          <p:cNvPr id="10" name="Google Shape;10;p2"/>
          <p:cNvSpPr txBox="1"/>
          <p:nvPr>
            <p:ph idx="1" type="subTitle"/>
          </p:nvPr>
        </p:nvSpPr>
        <p:spPr>
          <a:xfrm>
            <a:off x="866950" y="2964313"/>
            <a:ext cx="3551700" cy="772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gradFill>
          <a:gsLst>
            <a:gs pos="0">
              <a:srgbClr val="F2C9EE"/>
            </a:gs>
            <a:gs pos="100000">
              <a:srgbClr val="BA9BC9"/>
            </a:gs>
          </a:gsLst>
          <a:lin ang="2698631" scaled="0"/>
        </a:gradFill>
      </p:bgPr>
    </p:bg>
    <p:spTree>
      <p:nvGrpSpPr>
        <p:cNvPr id="58" name="Shape 58"/>
        <p:cNvGrpSpPr/>
        <p:nvPr/>
      </p:nvGrpSpPr>
      <p:grpSpPr>
        <a:xfrm>
          <a:off x="0" y="0"/>
          <a:ext cx="0" cy="0"/>
          <a:chOff x="0" y="0"/>
          <a:chExt cx="0" cy="0"/>
        </a:xfrm>
      </p:grpSpPr>
      <p:sp>
        <p:nvSpPr>
          <p:cNvPr id="59" name="Google Shape;59;p11"/>
          <p:cNvSpPr/>
          <p:nvPr/>
        </p:nvSpPr>
        <p:spPr>
          <a:xfrm rot="10800000">
            <a:off x="0" y="12"/>
            <a:ext cx="9144000" cy="2625088"/>
          </a:xfrm>
          <a:custGeom>
            <a:rect b="b" l="l" r="r" t="t"/>
            <a:pathLst>
              <a:path extrusionOk="0" h="82034" w="285750">
                <a:moveTo>
                  <a:pt x="285750" y="0"/>
                </a:moveTo>
                <a:cubicBezTo>
                  <a:pt x="279261" y="8525"/>
                  <a:pt x="275415" y="19169"/>
                  <a:pt x="275415" y="30706"/>
                </a:cubicBezTo>
                <a:cubicBezTo>
                  <a:pt x="275415" y="34921"/>
                  <a:pt x="275939" y="39017"/>
                  <a:pt x="276916" y="42946"/>
                </a:cubicBezTo>
                <a:cubicBezTo>
                  <a:pt x="272808" y="44196"/>
                  <a:pt x="270605" y="48982"/>
                  <a:pt x="270605" y="48982"/>
                </a:cubicBezTo>
                <a:cubicBezTo>
                  <a:pt x="270605" y="48982"/>
                  <a:pt x="268665" y="45422"/>
                  <a:pt x="264974" y="46899"/>
                </a:cubicBezTo>
                <a:cubicBezTo>
                  <a:pt x="263866" y="47339"/>
                  <a:pt x="263104" y="47911"/>
                  <a:pt x="262580" y="48411"/>
                </a:cubicBezTo>
                <a:cubicBezTo>
                  <a:pt x="263509" y="46887"/>
                  <a:pt x="264533" y="44053"/>
                  <a:pt x="262330" y="40636"/>
                </a:cubicBezTo>
                <a:cubicBezTo>
                  <a:pt x="259330" y="35993"/>
                  <a:pt x="254234" y="37957"/>
                  <a:pt x="254234" y="37957"/>
                </a:cubicBezTo>
                <a:cubicBezTo>
                  <a:pt x="254234" y="37957"/>
                  <a:pt x="253044" y="28992"/>
                  <a:pt x="245174" y="25301"/>
                </a:cubicBezTo>
                <a:cubicBezTo>
                  <a:pt x="235017" y="20764"/>
                  <a:pt x="228683" y="29004"/>
                  <a:pt x="228683" y="29004"/>
                </a:cubicBezTo>
                <a:cubicBezTo>
                  <a:pt x="228683" y="29004"/>
                  <a:pt x="221421" y="7215"/>
                  <a:pt x="197763" y="14383"/>
                </a:cubicBezTo>
                <a:cubicBezTo>
                  <a:pt x="184011" y="18562"/>
                  <a:pt x="176903" y="31528"/>
                  <a:pt x="178570" y="39374"/>
                </a:cubicBezTo>
                <a:cubicBezTo>
                  <a:pt x="176605" y="37826"/>
                  <a:pt x="172462" y="37981"/>
                  <a:pt x="170962" y="38838"/>
                </a:cubicBezTo>
                <a:cubicBezTo>
                  <a:pt x="167509" y="40803"/>
                  <a:pt x="165806" y="43636"/>
                  <a:pt x="166342" y="46601"/>
                </a:cubicBezTo>
                <a:cubicBezTo>
                  <a:pt x="153055" y="46458"/>
                  <a:pt x="151817" y="58745"/>
                  <a:pt x="151817" y="58745"/>
                </a:cubicBezTo>
                <a:cubicBezTo>
                  <a:pt x="151817" y="58745"/>
                  <a:pt x="151507" y="58531"/>
                  <a:pt x="150924" y="58245"/>
                </a:cubicBezTo>
                <a:cubicBezTo>
                  <a:pt x="150781" y="58186"/>
                  <a:pt x="150626" y="58067"/>
                  <a:pt x="150459" y="58067"/>
                </a:cubicBezTo>
                <a:lnTo>
                  <a:pt x="150447" y="58067"/>
                </a:lnTo>
                <a:cubicBezTo>
                  <a:pt x="148221" y="57174"/>
                  <a:pt x="143363" y="56471"/>
                  <a:pt x="136886" y="62377"/>
                </a:cubicBezTo>
                <a:cubicBezTo>
                  <a:pt x="133517" y="58841"/>
                  <a:pt x="127885" y="56019"/>
                  <a:pt x="119193" y="60115"/>
                </a:cubicBezTo>
                <a:cubicBezTo>
                  <a:pt x="118860" y="56233"/>
                  <a:pt x="116479" y="53340"/>
                  <a:pt x="112705" y="52185"/>
                </a:cubicBezTo>
                <a:cubicBezTo>
                  <a:pt x="111085" y="51685"/>
                  <a:pt x="109228" y="52030"/>
                  <a:pt x="108061" y="52721"/>
                </a:cubicBezTo>
                <a:cubicBezTo>
                  <a:pt x="104465" y="46661"/>
                  <a:pt x="97619" y="39338"/>
                  <a:pt x="85415" y="38624"/>
                </a:cubicBezTo>
                <a:cubicBezTo>
                  <a:pt x="71854" y="37826"/>
                  <a:pt x="64282" y="45553"/>
                  <a:pt x="60281" y="52280"/>
                </a:cubicBezTo>
                <a:cubicBezTo>
                  <a:pt x="59019" y="51244"/>
                  <a:pt x="55197" y="48744"/>
                  <a:pt x="50613" y="51435"/>
                </a:cubicBezTo>
                <a:cubicBezTo>
                  <a:pt x="49268" y="52221"/>
                  <a:pt x="48375" y="53268"/>
                  <a:pt x="47804" y="54411"/>
                </a:cubicBezTo>
                <a:cubicBezTo>
                  <a:pt x="45589" y="53173"/>
                  <a:pt x="42839" y="52995"/>
                  <a:pt x="40886" y="53554"/>
                </a:cubicBezTo>
                <a:cubicBezTo>
                  <a:pt x="37874" y="43053"/>
                  <a:pt x="30504" y="29385"/>
                  <a:pt x="12490" y="23515"/>
                </a:cubicBezTo>
                <a:cubicBezTo>
                  <a:pt x="8049" y="22062"/>
                  <a:pt x="3881" y="21360"/>
                  <a:pt x="0" y="21241"/>
                </a:cubicBezTo>
                <a:lnTo>
                  <a:pt x="0" y="82034"/>
                </a:lnTo>
                <a:lnTo>
                  <a:pt x="285750" y="82034"/>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p:nvPr/>
        </p:nvSpPr>
        <p:spPr>
          <a:xfrm flipH="1">
            <a:off x="5009415" y="4322113"/>
            <a:ext cx="2384385" cy="670385"/>
          </a:xfrm>
          <a:custGeom>
            <a:rect b="b" l="l" r="r" t="t"/>
            <a:pathLst>
              <a:path extrusionOk="0" h="32421" w="115313">
                <a:moveTo>
                  <a:pt x="68913" y="0"/>
                </a:moveTo>
                <a:cubicBezTo>
                  <a:pt x="63343" y="0"/>
                  <a:pt x="58460" y="3573"/>
                  <a:pt x="56388" y="8763"/>
                </a:cubicBezTo>
                <a:cubicBezTo>
                  <a:pt x="53662" y="4620"/>
                  <a:pt x="49233" y="1774"/>
                  <a:pt x="44077" y="1393"/>
                </a:cubicBezTo>
                <a:cubicBezTo>
                  <a:pt x="43693" y="1365"/>
                  <a:pt x="43311" y="1352"/>
                  <a:pt x="42932" y="1352"/>
                </a:cubicBezTo>
                <a:cubicBezTo>
                  <a:pt x="34411" y="1352"/>
                  <a:pt x="27215" y="8286"/>
                  <a:pt x="26611" y="17360"/>
                </a:cubicBezTo>
                <a:cubicBezTo>
                  <a:pt x="26575" y="17883"/>
                  <a:pt x="26563" y="18395"/>
                  <a:pt x="26575" y="18907"/>
                </a:cubicBezTo>
                <a:cubicBezTo>
                  <a:pt x="23158" y="20443"/>
                  <a:pt x="20455" y="23396"/>
                  <a:pt x="19158" y="27075"/>
                </a:cubicBezTo>
                <a:cubicBezTo>
                  <a:pt x="17424" y="26767"/>
                  <a:pt x="15814" y="26634"/>
                  <a:pt x="14326" y="26634"/>
                </a:cubicBezTo>
                <a:cubicBezTo>
                  <a:pt x="4532" y="26634"/>
                  <a:pt x="0" y="32421"/>
                  <a:pt x="0" y="32421"/>
                </a:cubicBezTo>
                <a:lnTo>
                  <a:pt x="115313" y="32421"/>
                </a:lnTo>
                <a:cubicBezTo>
                  <a:pt x="107692" y="28070"/>
                  <a:pt x="101476" y="26634"/>
                  <a:pt x="96575" y="26634"/>
                </a:cubicBezTo>
                <a:cubicBezTo>
                  <a:pt x="96514" y="26634"/>
                  <a:pt x="96454" y="26634"/>
                  <a:pt x="96393" y="26635"/>
                </a:cubicBezTo>
                <a:cubicBezTo>
                  <a:pt x="96846" y="25515"/>
                  <a:pt x="97084" y="24289"/>
                  <a:pt x="97084" y="23003"/>
                </a:cubicBezTo>
                <a:cubicBezTo>
                  <a:pt x="97084" y="17800"/>
                  <a:pt x="93072" y="13585"/>
                  <a:pt x="88131" y="13585"/>
                </a:cubicBezTo>
                <a:cubicBezTo>
                  <a:pt x="85976" y="13585"/>
                  <a:pt x="83999" y="14395"/>
                  <a:pt x="82451" y="15717"/>
                </a:cubicBezTo>
                <a:cubicBezTo>
                  <a:pt x="82463" y="15574"/>
                  <a:pt x="82475" y="15419"/>
                  <a:pt x="82487" y="15276"/>
                </a:cubicBezTo>
                <a:cubicBezTo>
                  <a:pt x="83011" y="7406"/>
                  <a:pt x="77367" y="584"/>
                  <a:pt x="69878" y="36"/>
                </a:cubicBezTo>
                <a:cubicBezTo>
                  <a:pt x="69554" y="12"/>
                  <a:pt x="69232" y="0"/>
                  <a:pt x="689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1"/>
          <p:cNvSpPr/>
          <p:nvPr/>
        </p:nvSpPr>
        <p:spPr>
          <a:xfrm>
            <a:off x="6133036" y="4623406"/>
            <a:ext cx="2297464" cy="520084"/>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1"/>
          <p:cNvSpPr/>
          <p:nvPr/>
        </p:nvSpPr>
        <p:spPr>
          <a:xfrm>
            <a:off x="2274227" y="3546111"/>
            <a:ext cx="2232728" cy="558195"/>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1"/>
          <p:cNvSpPr/>
          <p:nvPr/>
        </p:nvSpPr>
        <p:spPr>
          <a:xfrm>
            <a:off x="777775" y="3634975"/>
            <a:ext cx="2627968" cy="594937"/>
          </a:xfrm>
          <a:custGeom>
            <a:rect b="b" l="l" r="r" t="t"/>
            <a:pathLst>
              <a:path extrusionOk="0" h="55472" w="245032">
                <a:moveTo>
                  <a:pt x="120754" y="0"/>
                </a:moveTo>
                <a:cubicBezTo>
                  <a:pt x="99942" y="0"/>
                  <a:pt x="81523" y="10180"/>
                  <a:pt x="70188" y="25837"/>
                </a:cubicBezTo>
                <a:cubicBezTo>
                  <a:pt x="65281" y="32622"/>
                  <a:pt x="57568" y="36470"/>
                  <a:pt x="49534" y="36470"/>
                </a:cubicBezTo>
                <a:cubicBezTo>
                  <a:pt x="47023" y="36470"/>
                  <a:pt x="44480" y="36094"/>
                  <a:pt x="41982" y="35314"/>
                </a:cubicBezTo>
                <a:cubicBezTo>
                  <a:pt x="37101" y="33790"/>
                  <a:pt x="31921" y="32969"/>
                  <a:pt x="26552" y="32969"/>
                </a:cubicBezTo>
                <a:cubicBezTo>
                  <a:pt x="25373" y="32969"/>
                  <a:pt x="24206" y="33004"/>
                  <a:pt x="23051" y="33088"/>
                </a:cubicBezTo>
                <a:cubicBezTo>
                  <a:pt x="8526" y="34052"/>
                  <a:pt x="965" y="44399"/>
                  <a:pt x="1" y="55471"/>
                </a:cubicBezTo>
                <a:lnTo>
                  <a:pt x="245031" y="55471"/>
                </a:lnTo>
                <a:cubicBezTo>
                  <a:pt x="244067" y="44399"/>
                  <a:pt x="236507" y="34052"/>
                  <a:pt x="221981" y="33088"/>
                </a:cubicBezTo>
                <a:cubicBezTo>
                  <a:pt x="220826" y="33004"/>
                  <a:pt x="219659" y="32969"/>
                  <a:pt x="218492" y="32969"/>
                </a:cubicBezTo>
                <a:cubicBezTo>
                  <a:pt x="212468" y="32969"/>
                  <a:pt x="206681" y="33993"/>
                  <a:pt x="201312" y="35886"/>
                </a:cubicBezTo>
                <a:cubicBezTo>
                  <a:pt x="198449" y="36893"/>
                  <a:pt x="195500" y="37381"/>
                  <a:pt x="192591" y="37381"/>
                </a:cubicBezTo>
                <a:cubicBezTo>
                  <a:pt x="184527" y="37381"/>
                  <a:pt x="176763" y="33625"/>
                  <a:pt x="171951" y="26730"/>
                </a:cubicBezTo>
                <a:cubicBezTo>
                  <a:pt x="160676" y="10573"/>
                  <a:pt x="141947" y="0"/>
                  <a:pt x="1207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txBox="1"/>
          <p:nvPr>
            <p:ph hasCustomPrompt="1" type="title"/>
          </p:nvPr>
        </p:nvSpPr>
        <p:spPr>
          <a:xfrm>
            <a:off x="713400" y="2088288"/>
            <a:ext cx="7717200" cy="46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6000"/>
              <a:buNone/>
              <a:defRPr sz="6000">
                <a:solidFill>
                  <a:schemeClr val="accent3"/>
                </a:solidFill>
              </a:defRPr>
            </a:lvl1pPr>
            <a:lvl2pPr lvl="1" rtl="0" algn="ctr">
              <a:spcBef>
                <a:spcPts val="0"/>
              </a:spcBef>
              <a:spcAft>
                <a:spcPts val="0"/>
              </a:spcAft>
              <a:buClr>
                <a:schemeClr val="accent3"/>
              </a:buClr>
              <a:buSzPts val="6000"/>
              <a:buNone/>
              <a:defRPr sz="6000">
                <a:solidFill>
                  <a:schemeClr val="accent3"/>
                </a:solidFill>
              </a:defRPr>
            </a:lvl2pPr>
            <a:lvl3pPr lvl="2" rtl="0" algn="ctr">
              <a:spcBef>
                <a:spcPts val="0"/>
              </a:spcBef>
              <a:spcAft>
                <a:spcPts val="0"/>
              </a:spcAft>
              <a:buClr>
                <a:schemeClr val="accent3"/>
              </a:buClr>
              <a:buSzPts val="6000"/>
              <a:buNone/>
              <a:defRPr sz="6000">
                <a:solidFill>
                  <a:schemeClr val="accent3"/>
                </a:solidFill>
              </a:defRPr>
            </a:lvl3pPr>
            <a:lvl4pPr lvl="3" rtl="0" algn="ctr">
              <a:spcBef>
                <a:spcPts val="0"/>
              </a:spcBef>
              <a:spcAft>
                <a:spcPts val="0"/>
              </a:spcAft>
              <a:buClr>
                <a:schemeClr val="accent3"/>
              </a:buClr>
              <a:buSzPts val="6000"/>
              <a:buNone/>
              <a:defRPr sz="6000">
                <a:solidFill>
                  <a:schemeClr val="accent3"/>
                </a:solidFill>
              </a:defRPr>
            </a:lvl4pPr>
            <a:lvl5pPr lvl="4" rtl="0" algn="ctr">
              <a:spcBef>
                <a:spcPts val="0"/>
              </a:spcBef>
              <a:spcAft>
                <a:spcPts val="0"/>
              </a:spcAft>
              <a:buClr>
                <a:schemeClr val="accent3"/>
              </a:buClr>
              <a:buSzPts val="6000"/>
              <a:buNone/>
              <a:defRPr sz="6000">
                <a:solidFill>
                  <a:schemeClr val="accent3"/>
                </a:solidFill>
              </a:defRPr>
            </a:lvl5pPr>
            <a:lvl6pPr lvl="5" rtl="0" algn="ctr">
              <a:spcBef>
                <a:spcPts val="0"/>
              </a:spcBef>
              <a:spcAft>
                <a:spcPts val="0"/>
              </a:spcAft>
              <a:buClr>
                <a:schemeClr val="accent3"/>
              </a:buClr>
              <a:buSzPts val="6000"/>
              <a:buNone/>
              <a:defRPr sz="6000">
                <a:solidFill>
                  <a:schemeClr val="accent3"/>
                </a:solidFill>
              </a:defRPr>
            </a:lvl6pPr>
            <a:lvl7pPr lvl="6" rtl="0" algn="ctr">
              <a:spcBef>
                <a:spcPts val="0"/>
              </a:spcBef>
              <a:spcAft>
                <a:spcPts val="0"/>
              </a:spcAft>
              <a:buClr>
                <a:schemeClr val="accent3"/>
              </a:buClr>
              <a:buSzPts val="6000"/>
              <a:buNone/>
              <a:defRPr sz="6000">
                <a:solidFill>
                  <a:schemeClr val="accent3"/>
                </a:solidFill>
              </a:defRPr>
            </a:lvl7pPr>
            <a:lvl8pPr lvl="7" rtl="0" algn="ctr">
              <a:spcBef>
                <a:spcPts val="0"/>
              </a:spcBef>
              <a:spcAft>
                <a:spcPts val="0"/>
              </a:spcAft>
              <a:buClr>
                <a:schemeClr val="accent3"/>
              </a:buClr>
              <a:buSzPts val="6000"/>
              <a:buNone/>
              <a:defRPr sz="6000">
                <a:solidFill>
                  <a:schemeClr val="accent3"/>
                </a:solidFill>
              </a:defRPr>
            </a:lvl8pPr>
            <a:lvl9pPr lvl="8" rtl="0" algn="ctr">
              <a:spcBef>
                <a:spcPts val="0"/>
              </a:spcBef>
              <a:spcAft>
                <a:spcPts val="0"/>
              </a:spcAft>
              <a:buClr>
                <a:schemeClr val="accent3"/>
              </a:buClr>
              <a:buSzPts val="6000"/>
              <a:buNone/>
              <a:defRPr sz="6000">
                <a:solidFill>
                  <a:schemeClr val="accent3"/>
                </a:solidFill>
              </a:defRPr>
            </a:lvl9pPr>
          </a:lstStyle>
          <a:p>
            <a:r>
              <a:t>xx%</a:t>
            </a:r>
          </a:p>
        </p:txBody>
      </p:sp>
      <p:sp>
        <p:nvSpPr>
          <p:cNvPr id="65" name="Google Shape;65;p11"/>
          <p:cNvSpPr txBox="1"/>
          <p:nvPr>
            <p:ph idx="1" type="body"/>
          </p:nvPr>
        </p:nvSpPr>
        <p:spPr>
          <a:xfrm>
            <a:off x="713500" y="2731813"/>
            <a:ext cx="7717200" cy="399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FFFFFF"/>
              </a:buClr>
              <a:buSzPts val="1800"/>
              <a:buChar char="☁"/>
              <a:defRPr sz="1800">
                <a:solidFill>
                  <a:srgbClr val="FFFFFF"/>
                </a:solidFill>
              </a:defRPr>
            </a:lvl1pPr>
            <a:lvl2pPr indent="-342900" lvl="1" marL="914400" algn="ctr">
              <a:spcBef>
                <a:spcPts val="1600"/>
              </a:spcBef>
              <a:spcAft>
                <a:spcPts val="0"/>
              </a:spcAft>
              <a:buClr>
                <a:srgbClr val="FFFFFF"/>
              </a:buClr>
              <a:buSzPts val="1800"/>
              <a:buChar char="○"/>
              <a:defRPr sz="1800">
                <a:solidFill>
                  <a:srgbClr val="FFFFFF"/>
                </a:solidFill>
              </a:defRPr>
            </a:lvl2pPr>
            <a:lvl3pPr indent="-342900" lvl="2" marL="1371600" algn="ctr">
              <a:spcBef>
                <a:spcPts val="1600"/>
              </a:spcBef>
              <a:spcAft>
                <a:spcPts val="0"/>
              </a:spcAft>
              <a:buClr>
                <a:srgbClr val="FFFFFF"/>
              </a:buClr>
              <a:buSzPts val="1800"/>
              <a:buChar char="■"/>
              <a:defRPr sz="1800">
                <a:solidFill>
                  <a:srgbClr val="FFFFFF"/>
                </a:solidFill>
              </a:defRPr>
            </a:lvl3pPr>
            <a:lvl4pPr indent="-342900" lvl="3" marL="1828800" algn="ctr">
              <a:spcBef>
                <a:spcPts val="1600"/>
              </a:spcBef>
              <a:spcAft>
                <a:spcPts val="0"/>
              </a:spcAft>
              <a:buClr>
                <a:srgbClr val="FFFFFF"/>
              </a:buClr>
              <a:buSzPts val="1800"/>
              <a:buChar char="●"/>
              <a:defRPr sz="1800">
                <a:solidFill>
                  <a:srgbClr val="FFFFFF"/>
                </a:solidFill>
              </a:defRPr>
            </a:lvl4pPr>
            <a:lvl5pPr indent="-342900" lvl="4" marL="2286000" algn="ctr">
              <a:spcBef>
                <a:spcPts val="1600"/>
              </a:spcBef>
              <a:spcAft>
                <a:spcPts val="0"/>
              </a:spcAft>
              <a:buClr>
                <a:srgbClr val="FFFFFF"/>
              </a:buClr>
              <a:buSzPts val="1800"/>
              <a:buChar char="○"/>
              <a:defRPr sz="1800">
                <a:solidFill>
                  <a:srgbClr val="FFFFFF"/>
                </a:solidFill>
              </a:defRPr>
            </a:lvl5pPr>
            <a:lvl6pPr indent="-342900" lvl="5" marL="2743200" algn="ctr">
              <a:spcBef>
                <a:spcPts val="1600"/>
              </a:spcBef>
              <a:spcAft>
                <a:spcPts val="0"/>
              </a:spcAft>
              <a:buClr>
                <a:srgbClr val="FFFFFF"/>
              </a:buClr>
              <a:buSzPts val="1800"/>
              <a:buChar char="■"/>
              <a:defRPr sz="1800">
                <a:solidFill>
                  <a:srgbClr val="FFFFFF"/>
                </a:solidFill>
              </a:defRPr>
            </a:lvl6pPr>
            <a:lvl7pPr indent="-342900" lvl="6" marL="3200400" algn="ctr">
              <a:spcBef>
                <a:spcPts val="1600"/>
              </a:spcBef>
              <a:spcAft>
                <a:spcPts val="0"/>
              </a:spcAft>
              <a:buClr>
                <a:srgbClr val="FFFFFF"/>
              </a:buClr>
              <a:buSzPts val="1800"/>
              <a:buChar char="●"/>
              <a:defRPr sz="1800">
                <a:solidFill>
                  <a:srgbClr val="FFFFFF"/>
                </a:solidFill>
              </a:defRPr>
            </a:lvl7pPr>
            <a:lvl8pPr indent="-342900" lvl="7" marL="3657600" algn="ctr">
              <a:spcBef>
                <a:spcPts val="1600"/>
              </a:spcBef>
              <a:spcAft>
                <a:spcPts val="0"/>
              </a:spcAft>
              <a:buClr>
                <a:srgbClr val="FFFFFF"/>
              </a:buClr>
              <a:buSzPts val="1800"/>
              <a:buChar char="○"/>
              <a:defRPr sz="1800">
                <a:solidFill>
                  <a:srgbClr val="FFFFFF"/>
                </a:solidFill>
              </a:defRPr>
            </a:lvl8pPr>
            <a:lvl9pPr indent="-342900" lvl="8" marL="4114800" algn="ctr">
              <a:spcBef>
                <a:spcPts val="1600"/>
              </a:spcBef>
              <a:spcAft>
                <a:spcPts val="1600"/>
              </a:spcAft>
              <a:buClr>
                <a:srgbClr val="FFFFFF"/>
              </a:buClr>
              <a:buSzPts val="1800"/>
              <a:buChar char="■"/>
              <a:defRPr sz="1800">
                <a:solidFill>
                  <a:srgbClr val="FFFFFF"/>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bg>
      <p:bgPr>
        <a:gradFill>
          <a:gsLst>
            <a:gs pos="0">
              <a:srgbClr val="F2C9EE"/>
            </a:gs>
            <a:gs pos="100000">
              <a:srgbClr val="BA9BC9"/>
            </a:gs>
          </a:gsLst>
          <a:lin ang="2700006" scaled="0"/>
        </a:gradFill>
      </p:bgPr>
    </p:bg>
    <p:spTree>
      <p:nvGrpSpPr>
        <p:cNvPr id="67" name="Shape 6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BLANK_1_3">
    <p:bg>
      <p:bgPr>
        <a:gradFill>
          <a:gsLst>
            <a:gs pos="0">
              <a:srgbClr val="F2C9EE"/>
            </a:gs>
            <a:gs pos="100000">
              <a:srgbClr val="BA9BC9"/>
            </a:gs>
          </a:gsLst>
          <a:lin ang="2700006" scaled="0"/>
        </a:gradFill>
      </p:bgPr>
    </p:bg>
    <p:spTree>
      <p:nvGrpSpPr>
        <p:cNvPr id="68" name="Shape 68"/>
        <p:cNvGrpSpPr/>
        <p:nvPr/>
      </p:nvGrpSpPr>
      <p:grpSpPr>
        <a:xfrm>
          <a:off x="0" y="0"/>
          <a:ext cx="0" cy="0"/>
          <a:chOff x="0" y="0"/>
          <a:chExt cx="0" cy="0"/>
        </a:xfrm>
      </p:grpSpPr>
      <p:sp>
        <p:nvSpPr>
          <p:cNvPr id="69" name="Google Shape;69;p14"/>
          <p:cNvSpPr txBox="1"/>
          <p:nvPr>
            <p:ph type="ctrTitle"/>
          </p:nvPr>
        </p:nvSpPr>
        <p:spPr>
          <a:xfrm>
            <a:off x="1080100" y="2189700"/>
            <a:ext cx="3124500" cy="679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FFFFFF"/>
              </a:buClr>
              <a:buSzPts val="4000"/>
              <a:buNone/>
              <a:defRPr sz="4000">
                <a:solidFill>
                  <a:srgbClr val="FFFFFF"/>
                </a:solidFill>
              </a:defRPr>
            </a:lvl1pPr>
            <a:lvl2pPr lvl="1" rtl="0" algn="r">
              <a:lnSpc>
                <a:spcPct val="100000"/>
              </a:lnSpc>
              <a:spcBef>
                <a:spcPts val="0"/>
              </a:spcBef>
              <a:spcAft>
                <a:spcPts val="0"/>
              </a:spcAft>
              <a:buClr>
                <a:srgbClr val="FFFFFF"/>
              </a:buClr>
              <a:buSzPts val="5000"/>
              <a:buNone/>
              <a:defRPr sz="5000">
                <a:solidFill>
                  <a:srgbClr val="FFFFFF"/>
                </a:solidFill>
              </a:defRPr>
            </a:lvl2pPr>
            <a:lvl3pPr lvl="2" rtl="0" algn="r">
              <a:lnSpc>
                <a:spcPct val="100000"/>
              </a:lnSpc>
              <a:spcBef>
                <a:spcPts val="0"/>
              </a:spcBef>
              <a:spcAft>
                <a:spcPts val="0"/>
              </a:spcAft>
              <a:buClr>
                <a:srgbClr val="FFFFFF"/>
              </a:buClr>
              <a:buSzPts val="5000"/>
              <a:buNone/>
              <a:defRPr sz="5000">
                <a:solidFill>
                  <a:srgbClr val="FFFFFF"/>
                </a:solidFill>
              </a:defRPr>
            </a:lvl3pPr>
            <a:lvl4pPr lvl="3" rtl="0" algn="r">
              <a:lnSpc>
                <a:spcPct val="100000"/>
              </a:lnSpc>
              <a:spcBef>
                <a:spcPts val="0"/>
              </a:spcBef>
              <a:spcAft>
                <a:spcPts val="0"/>
              </a:spcAft>
              <a:buClr>
                <a:srgbClr val="FFFFFF"/>
              </a:buClr>
              <a:buSzPts val="5000"/>
              <a:buNone/>
              <a:defRPr sz="5000">
                <a:solidFill>
                  <a:srgbClr val="FFFFFF"/>
                </a:solidFill>
              </a:defRPr>
            </a:lvl4pPr>
            <a:lvl5pPr lvl="4" rtl="0" algn="r">
              <a:lnSpc>
                <a:spcPct val="100000"/>
              </a:lnSpc>
              <a:spcBef>
                <a:spcPts val="0"/>
              </a:spcBef>
              <a:spcAft>
                <a:spcPts val="0"/>
              </a:spcAft>
              <a:buClr>
                <a:srgbClr val="FFFFFF"/>
              </a:buClr>
              <a:buSzPts val="5000"/>
              <a:buNone/>
              <a:defRPr sz="5000">
                <a:solidFill>
                  <a:srgbClr val="FFFFFF"/>
                </a:solidFill>
              </a:defRPr>
            </a:lvl5pPr>
            <a:lvl6pPr lvl="5" rtl="0" algn="r">
              <a:lnSpc>
                <a:spcPct val="100000"/>
              </a:lnSpc>
              <a:spcBef>
                <a:spcPts val="0"/>
              </a:spcBef>
              <a:spcAft>
                <a:spcPts val="0"/>
              </a:spcAft>
              <a:buClr>
                <a:srgbClr val="FFFFFF"/>
              </a:buClr>
              <a:buSzPts val="5000"/>
              <a:buNone/>
              <a:defRPr sz="5000">
                <a:solidFill>
                  <a:srgbClr val="FFFFFF"/>
                </a:solidFill>
              </a:defRPr>
            </a:lvl6pPr>
            <a:lvl7pPr lvl="6" rtl="0" algn="r">
              <a:lnSpc>
                <a:spcPct val="100000"/>
              </a:lnSpc>
              <a:spcBef>
                <a:spcPts val="0"/>
              </a:spcBef>
              <a:spcAft>
                <a:spcPts val="0"/>
              </a:spcAft>
              <a:buClr>
                <a:srgbClr val="FFFFFF"/>
              </a:buClr>
              <a:buSzPts val="5000"/>
              <a:buNone/>
              <a:defRPr sz="5000">
                <a:solidFill>
                  <a:srgbClr val="FFFFFF"/>
                </a:solidFill>
              </a:defRPr>
            </a:lvl7pPr>
            <a:lvl8pPr lvl="7" rtl="0" algn="r">
              <a:lnSpc>
                <a:spcPct val="100000"/>
              </a:lnSpc>
              <a:spcBef>
                <a:spcPts val="0"/>
              </a:spcBef>
              <a:spcAft>
                <a:spcPts val="0"/>
              </a:spcAft>
              <a:buClr>
                <a:srgbClr val="FFFFFF"/>
              </a:buClr>
              <a:buSzPts val="5000"/>
              <a:buNone/>
              <a:defRPr sz="5000">
                <a:solidFill>
                  <a:srgbClr val="FFFFFF"/>
                </a:solidFill>
              </a:defRPr>
            </a:lvl8pPr>
            <a:lvl9pPr lvl="8" rtl="0" algn="r">
              <a:lnSpc>
                <a:spcPct val="100000"/>
              </a:lnSpc>
              <a:spcBef>
                <a:spcPts val="0"/>
              </a:spcBef>
              <a:spcAft>
                <a:spcPts val="0"/>
              </a:spcAft>
              <a:buClr>
                <a:srgbClr val="FFFFFF"/>
              </a:buClr>
              <a:buSzPts val="5000"/>
              <a:buNone/>
              <a:defRPr sz="5000">
                <a:solidFill>
                  <a:srgbClr val="FFFFFF"/>
                </a:solidFill>
              </a:defRPr>
            </a:lvl9pPr>
          </a:lstStyle>
          <a:p/>
        </p:txBody>
      </p:sp>
      <p:sp>
        <p:nvSpPr>
          <p:cNvPr id="70" name="Google Shape;70;p14"/>
          <p:cNvSpPr txBox="1"/>
          <p:nvPr>
            <p:ph idx="1" type="subTitle"/>
          </p:nvPr>
        </p:nvSpPr>
        <p:spPr>
          <a:xfrm>
            <a:off x="1080100" y="2849851"/>
            <a:ext cx="3124500" cy="915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1600"/>
              <a:buNone/>
              <a:defRPr sz="1600">
                <a:solidFill>
                  <a:srgbClr val="FFFFFF"/>
                </a:solidFill>
              </a:defRPr>
            </a:lvl1pPr>
            <a:lvl2pPr lvl="1" rtl="0" algn="r">
              <a:lnSpc>
                <a:spcPct val="100000"/>
              </a:lnSpc>
              <a:spcBef>
                <a:spcPts val="0"/>
              </a:spcBef>
              <a:spcAft>
                <a:spcPts val="0"/>
              </a:spcAft>
              <a:buClr>
                <a:srgbClr val="FFFFFF"/>
              </a:buClr>
              <a:buSzPts val="1600"/>
              <a:buNone/>
              <a:defRPr sz="1600">
                <a:solidFill>
                  <a:srgbClr val="FFFFFF"/>
                </a:solidFill>
              </a:defRPr>
            </a:lvl2pPr>
            <a:lvl3pPr lvl="2" rtl="0" algn="r">
              <a:lnSpc>
                <a:spcPct val="100000"/>
              </a:lnSpc>
              <a:spcBef>
                <a:spcPts val="0"/>
              </a:spcBef>
              <a:spcAft>
                <a:spcPts val="0"/>
              </a:spcAft>
              <a:buClr>
                <a:srgbClr val="FFFFFF"/>
              </a:buClr>
              <a:buSzPts val="1600"/>
              <a:buNone/>
              <a:defRPr sz="1600">
                <a:solidFill>
                  <a:srgbClr val="FFFFFF"/>
                </a:solidFill>
              </a:defRPr>
            </a:lvl3pPr>
            <a:lvl4pPr lvl="3" rtl="0" algn="r">
              <a:lnSpc>
                <a:spcPct val="100000"/>
              </a:lnSpc>
              <a:spcBef>
                <a:spcPts val="0"/>
              </a:spcBef>
              <a:spcAft>
                <a:spcPts val="0"/>
              </a:spcAft>
              <a:buClr>
                <a:srgbClr val="FFFFFF"/>
              </a:buClr>
              <a:buSzPts val="1600"/>
              <a:buNone/>
              <a:defRPr sz="1600">
                <a:solidFill>
                  <a:srgbClr val="FFFFFF"/>
                </a:solidFill>
              </a:defRPr>
            </a:lvl4pPr>
            <a:lvl5pPr lvl="4" rtl="0" algn="r">
              <a:lnSpc>
                <a:spcPct val="100000"/>
              </a:lnSpc>
              <a:spcBef>
                <a:spcPts val="0"/>
              </a:spcBef>
              <a:spcAft>
                <a:spcPts val="0"/>
              </a:spcAft>
              <a:buClr>
                <a:srgbClr val="FFFFFF"/>
              </a:buClr>
              <a:buSzPts val="1600"/>
              <a:buNone/>
              <a:defRPr sz="1600">
                <a:solidFill>
                  <a:srgbClr val="FFFFFF"/>
                </a:solidFill>
              </a:defRPr>
            </a:lvl5pPr>
            <a:lvl6pPr lvl="5" rtl="0" algn="r">
              <a:lnSpc>
                <a:spcPct val="100000"/>
              </a:lnSpc>
              <a:spcBef>
                <a:spcPts val="0"/>
              </a:spcBef>
              <a:spcAft>
                <a:spcPts val="0"/>
              </a:spcAft>
              <a:buClr>
                <a:srgbClr val="FFFFFF"/>
              </a:buClr>
              <a:buSzPts val="1600"/>
              <a:buNone/>
              <a:defRPr sz="1600">
                <a:solidFill>
                  <a:srgbClr val="FFFFFF"/>
                </a:solidFill>
              </a:defRPr>
            </a:lvl6pPr>
            <a:lvl7pPr lvl="6" rtl="0" algn="r">
              <a:lnSpc>
                <a:spcPct val="100000"/>
              </a:lnSpc>
              <a:spcBef>
                <a:spcPts val="0"/>
              </a:spcBef>
              <a:spcAft>
                <a:spcPts val="0"/>
              </a:spcAft>
              <a:buClr>
                <a:srgbClr val="FFFFFF"/>
              </a:buClr>
              <a:buSzPts val="1600"/>
              <a:buNone/>
              <a:defRPr sz="1600">
                <a:solidFill>
                  <a:srgbClr val="FFFFFF"/>
                </a:solidFill>
              </a:defRPr>
            </a:lvl7pPr>
            <a:lvl8pPr lvl="7" rtl="0" algn="r">
              <a:lnSpc>
                <a:spcPct val="100000"/>
              </a:lnSpc>
              <a:spcBef>
                <a:spcPts val="0"/>
              </a:spcBef>
              <a:spcAft>
                <a:spcPts val="0"/>
              </a:spcAft>
              <a:buClr>
                <a:srgbClr val="FFFFFF"/>
              </a:buClr>
              <a:buSzPts val="1600"/>
              <a:buNone/>
              <a:defRPr sz="1600">
                <a:solidFill>
                  <a:srgbClr val="FFFFFF"/>
                </a:solidFill>
              </a:defRPr>
            </a:lvl8pPr>
            <a:lvl9pPr lvl="8" rtl="0" algn="r">
              <a:lnSpc>
                <a:spcPct val="100000"/>
              </a:lnSpc>
              <a:spcBef>
                <a:spcPts val="0"/>
              </a:spcBef>
              <a:spcAft>
                <a:spcPts val="0"/>
              </a:spcAft>
              <a:buClr>
                <a:srgbClr val="FFFFFF"/>
              </a:buClr>
              <a:buSzPts val="1600"/>
              <a:buNone/>
              <a:defRPr sz="1600">
                <a:solidFill>
                  <a:srgbClr val="FFFFFF"/>
                </a:solidFill>
              </a:defRPr>
            </a:lvl9pPr>
          </a:lstStyle>
          <a:p/>
        </p:txBody>
      </p:sp>
      <p:sp>
        <p:nvSpPr>
          <p:cNvPr id="71" name="Google Shape;71;p14"/>
          <p:cNvSpPr txBox="1"/>
          <p:nvPr>
            <p:ph hasCustomPrompt="1" idx="2" type="title"/>
          </p:nvPr>
        </p:nvSpPr>
        <p:spPr>
          <a:xfrm>
            <a:off x="1080100" y="1378650"/>
            <a:ext cx="3124500" cy="1011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3"/>
              </a:buClr>
              <a:buSzPts val="7000"/>
              <a:buNone/>
              <a:defRPr sz="7000">
                <a:solidFill>
                  <a:schemeClr val="accent3"/>
                </a:solidFill>
              </a:defRPr>
            </a:lvl1pPr>
            <a:lvl2pPr lvl="1" rtl="0" algn="r">
              <a:lnSpc>
                <a:spcPct val="100000"/>
              </a:lnSpc>
              <a:spcBef>
                <a:spcPts val="0"/>
              </a:spcBef>
              <a:spcAft>
                <a:spcPts val="0"/>
              </a:spcAft>
              <a:buClr>
                <a:schemeClr val="accent3"/>
              </a:buClr>
              <a:buSzPts val="7000"/>
              <a:buNone/>
              <a:defRPr sz="7000">
                <a:solidFill>
                  <a:schemeClr val="accent3"/>
                </a:solidFill>
              </a:defRPr>
            </a:lvl2pPr>
            <a:lvl3pPr lvl="2" rtl="0" algn="r">
              <a:lnSpc>
                <a:spcPct val="100000"/>
              </a:lnSpc>
              <a:spcBef>
                <a:spcPts val="0"/>
              </a:spcBef>
              <a:spcAft>
                <a:spcPts val="0"/>
              </a:spcAft>
              <a:buClr>
                <a:schemeClr val="accent3"/>
              </a:buClr>
              <a:buSzPts val="7000"/>
              <a:buNone/>
              <a:defRPr sz="7000">
                <a:solidFill>
                  <a:schemeClr val="accent3"/>
                </a:solidFill>
              </a:defRPr>
            </a:lvl3pPr>
            <a:lvl4pPr lvl="3" rtl="0" algn="r">
              <a:lnSpc>
                <a:spcPct val="100000"/>
              </a:lnSpc>
              <a:spcBef>
                <a:spcPts val="0"/>
              </a:spcBef>
              <a:spcAft>
                <a:spcPts val="0"/>
              </a:spcAft>
              <a:buClr>
                <a:schemeClr val="accent3"/>
              </a:buClr>
              <a:buSzPts val="7000"/>
              <a:buNone/>
              <a:defRPr sz="7000">
                <a:solidFill>
                  <a:schemeClr val="accent3"/>
                </a:solidFill>
              </a:defRPr>
            </a:lvl4pPr>
            <a:lvl5pPr lvl="4" rtl="0" algn="r">
              <a:lnSpc>
                <a:spcPct val="100000"/>
              </a:lnSpc>
              <a:spcBef>
                <a:spcPts val="0"/>
              </a:spcBef>
              <a:spcAft>
                <a:spcPts val="0"/>
              </a:spcAft>
              <a:buClr>
                <a:schemeClr val="accent3"/>
              </a:buClr>
              <a:buSzPts val="7000"/>
              <a:buNone/>
              <a:defRPr sz="7000">
                <a:solidFill>
                  <a:schemeClr val="accent3"/>
                </a:solidFill>
              </a:defRPr>
            </a:lvl5pPr>
            <a:lvl6pPr lvl="5" rtl="0" algn="r">
              <a:lnSpc>
                <a:spcPct val="100000"/>
              </a:lnSpc>
              <a:spcBef>
                <a:spcPts val="0"/>
              </a:spcBef>
              <a:spcAft>
                <a:spcPts val="0"/>
              </a:spcAft>
              <a:buClr>
                <a:schemeClr val="accent3"/>
              </a:buClr>
              <a:buSzPts val="7000"/>
              <a:buNone/>
              <a:defRPr sz="7000">
                <a:solidFill>
                  <a:schemeClr val="accent3"/>
                </a:solidFill>
              </a:defRPr>
            </a:lvl6pPr>
            <a:lvl7pPr lvl="6" rtl="0" algn="r">
              <a:lnSpc>
                <a:spcPct val="100000"/>
              </a:lnSpc>
              <a:spcBef>
                <a:spcPts val="0"/>
              </a:spcBef>
              <a:spcAft>
                <a:spcPts val="0"/>
              </a:spcAft>
              <a:buClr>
                <a:schemeClr val="accent3"/>
              </a:buClr>
              <a:buSzPts val="7000"/>
              <a:buNone/>
              <a:defRPr sz="7000">
                <a:solidFill>
                  <a:schemeClr val="accent3"/>
                </a:solidFill>
              </a:defRPr>
            </a:lvl7pPr>
            <a:lvl8pPr lvl="7" rtl="0" algn="r">
              <a:lnSpc>
                <a:spcPct val="100000"/>
              </a:lnSpc>
              <a:spcBef>
                <a:spcPts val="0"/>
              </a:spcBef>
              <a:spcAft>
                <a:spcPts val="0"/>
              </a:spcAft>
              <a:buClr>
                <a:schemeClr val="accent3"/>
              </a:buClr>
              <a:buSzPts val="7000"/>
              <a:buNone/>
              <a:defRPr sz="7000">
                <a:solidFill>
                  <a:schemeClr val="accent3"/>
                </a:solidFill>
              </a:defRPr>
            </a:lvl8pPr>
            <a:lvl9pPr lvl="8" rtl="0" algn="r">
              <a:lnSpc>
                <a:spcPct val="100000"/>
              </a:lnSpc>
              <a:spcBef>
                <a:spcPts val="0"/>
              </a:spcBef>
              <a:spcAft>
                <a:spcPts val="0"/>
              </a:spcAft>
              <a:buClr>
                <a:schemeClr val="accent3"/>
              </a:buClr>
              <a:buSzPts val="7000"/>
              <a:buNone/>
              <a:defRPr sz="7000">
                <a:solidFill>
                  <a:schemeClr val="accent3"/>
                </a:solidFill>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BLANK_1_2">
    <p:bg>
      <p:bgPr>
        <a:gradFill>
          <a:gsLst>
            <a:gs pos="0">
              <a:srgbClr val="F2C9EE"/>
            </a:gs>
            <a:gs pos="100000">
              <a:srgbClr val="BA9BC9"/>
            </a:gs>
          </a:gsLst>
          <a:lin ang="2700006" scaled="0"/>
        </a:gradFill>
      </p:bgPr>
    </p:bg>
    <p:spTree>
      <p:nvGrpSpPr>
        <p:cNvPr id="72" name="Shape 72"/>
        <p:cNvGrpSpPr/>
        <p:nvPr/>
      </p:nvGrpSpPr>
      <p:grpSpPr>
        <a:xfrm>
          <a:off x="0" y="0"/>
          <a:ext cx="0" cy="0"/>
          <a:chOff x="0" y="0"/>
          <a:chExt cx="0" cy="0"/>
        </a:xfrm>
      </p:grpSpPr>
      <p:sp>
        <p:nvSpPr>
          <p:cNvPr id="73" name="Google Shape;73;p15"/>
          <p:cNvSpPr/>
          <p:nvPr/>
        </p:nvSpPr>
        <p:spPr>
          <a:xfrm>
            <a:off x="3335098" y="0"/>
            <a:ext cx="5808896" cy="5143564"/>
          </a:xfrm>
          <a:custGeom>
            <a:rect b="b" l="l" r="r" t="t"/>
            <a:pathLst>
              <a:path extrusionOk="0" h="143685" w="162271">
                <a:moveTo>
                  <a:pt x="135636" y="0"/>
                </a:moveTo>
                <a:cubicBezTo>
                  <a:pt x="134374" y="3334"/>
                  <a:pt x="135815" y="7215"/>
                  <a:pt x="135815" y="7215"/>
                </a:cubicBezTo>
                <a:cubicBezTo>
                  <a:pt x="135815" y="7215"/>
                  <a:pt x="135287" y="7061"/>
                  <a:pt x="134557" y="7061"/>
                </a:cubicBezTo>
                <a:cubicBezTo>
                  <a:pt x="133386" y="7061"/>
                  <a:pt x="131694" y="7458"/>
                  <a:pt x="130814" y="9525"/>
                </a:cubicBezTo>
                <a:cubicBezTo>
                  <a:pt x="130385" y="10525"/>
                  <a:pt x="130254" y="11382"/>
                  <a:pt x="130242" y="12049"/>
                </a:cubicBezTo>
                <a:cubicBezTo>
                  <a:pt x="129861" y="10454"/>
                  <a:pt x="128683" y="7965"/>
                  <a:pt x="125039" y="7180"/>
                </a:cubicBezTo>
                <a:cubicBezTo>
                  <a:pt x="124522" y="7067"/>
                  <a:pt x="124037" y="7017"/>
                  <a:pt x="123583" y="7017"/>
                </a:cubicBezTo>
                <a:cubicBezTo>
                  <a:pt x="119695" y="7017"/>
                  <a:pt x="118062" y="10692"/>
                  <a:pt x="118062" y="10692"/>
                </a:cubicBezTo>
                <a:cubicBezTo>
                  <a:pt x="118062" y="10692"/>
                  <a:pt x="113980" y="7556"/>
                  <a:pt x="108584" y="7556"/>
                </a:cubicBezTo>
                <a:cubicBezTo>
                  <a:pt x="107134" y="7556"/>
                  <a:pt x="105588" y="7783"/>
                  <a:pt x="104001" y="8358"/>
                </a:cubicBezTo>
                <a:cubicBezTo>
                  <a:pt x="94488" y="11990"/>
                  <a:pt x="95714" y="21431"/>
                  <a:pt x="95714" y="21431"/>
                </a:cubicBezTo>
                <a:cubicBezTo>
                  <a:pt x="95714" y="21431"/>
                  <a:pt x="91285" y="19218"/>
                  <a:pt x="85505" y="19218"/>
                </a:cubicBezTo>
                <a:cubicBezTo>
                  <a:pt x="79370" y="19218"/>
                  <a:pt x="71715" y="21711"/>
                  <a:pt x="66223" y="31992"/>
                </a:cubicBezTo>
                <a:cubicBezTo>
                  <a:pt x="60008" y="43601"/>
                  <a:pt x="63818" y="56614"/>
                  <a:pt x="69973" y="60615"/>
                </a:cubicBezTo>
                <a:cubicBezTo>
                  <a:pt x="67687" y="60877"/>
                  <a:pt x="65115" y="63663"/>
                  <a:pt x="64699" y="65187"/>
                </a:cubicBezTo>
                <a:cubicBezTo>
                  <a:pt x="63734" y="68699"/>
                  <a:pt x="64472" y="71640"/>
                  <a:pt x="66735" y="73212"/>
                </a:cubicBezTo>
                <a:cubicBezTo>
                  <a:pt x="58031" y="81724"/>
                  <a:pt x="65199" y="90487"/>
                  <a:pt x="65199" y="90487"/>
                </a:cubicBezTo>
                <a:cubicBezTo>
                  <a:pt x="65199" y="90487"/>
                  <a:pt x="64853" y="90547"/>
                  <a:pt x="64294" y="90737"/>
                </a:cubicBezTo>
                <a:cubicBezTo>
                  <a:pt x="64163" y="90785"/>
                  <a:pt x="63984" y="90821"/>
                  <a:pt x="63877" y="90928"/>
                </a:cubicBezTo>
                <a:lnTo>
                  <a:pt x="63877" y="90940"/>
                </a:lnTo>
                <a:cubicBezTo>
                  <a:pt x="61841" y="91809"/>
                  <a:pt x="58245" y="94488"/>
                  <a:pt x="57876" y="102501"/>
                </a:cubicBezTo>
                <a:cubicBezTo>
                  <a:pt x="57768" y="102499"/>
                  <a:pt x="57659" y="102497"/>
                  <a:pt x="57550" y="102497"/>
                </a:cubicBezTo>
                <a:cubicBezTo>
                  <a:pt x="53136" y="102497"/>
                  <a:pt x="47851" y="104427"/>
                  <a:pt x="44946" y="112502"/>
                </a:cubicBezTo>
                <a:cubicBezTo>
                  <a:pt x="43368" y="111172"/>
                  <a:pt x="41555" y="110500"/>
                  <a:pt x="39691" y="110500"/>
                </a:cubicBezTo>
                <a:cubicBezTo>
                  <a:pt x="38334" y="110500"/>
                  <a:pt x="36951" y="110856"/>
                  <a:pt x="35612" y="111573"/>
                </a:cubicBezTo>
                <a:cubicBezTo>
                  <a:pt x="34230" y="112300"/>
                  <a:pt x="33254" y="113717"/>
                  <a:pt x="32957" y="114931"/>
                </a:cubicBezTo>
                <a:cubicBezTo>
                  <a:pt x="30846" y="114393"/>
                  <a:pt x="28406" y="114000"/>
                  <a:pt x="25777" y="114000"/>
                </a:cubicBezTo>
                <a:cubicBezTo>
                  <a:pt x="20604" y="114000"/>
                  <a:pt x="14701" y="115522"/>
                  <a:pt x="9144" y="120455"/>
                </a:cubicBezTo>
                <a:cubicBezTo>
                  <a:pt x="667" y="128004"/>
                  <a:pt x="0" y="136910"/>
                  <a:pt x="1286" y="143684"/>
                </a:cubicBezTo>
                <a:lnTo>
                  <a:pt x="162270" y="143684"/>
                </a:lnTo>
                <a:lnTo>
                  <a:pt x="162270" y="65996"/>
                </a:lnTo>
                <a:lnTo>
                  <a:pt x="1622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2200"/>
              <a:buNone/>
              <a:defRPr sz="2200">
                <a:solidFill>
                  <a:srgbClr val="FFFFFF"/>
                </a:solidFill>
              </a:defRPr>
            </a:lvl1pPr>
            <a:lvl2pPr lvl="1" rtl="0">
              <a:spcBef>
                <a:spcPts val="0"/>
              </a:spcBef>
              <a:spcAft>
                <a:spcPts val="0"/>
              </a:spcAft>
              <a:buClr>
                <a:srgbClr val="FFFFFF"/>
              </a:buClr>
              <a:buSzPts val="2200"/>
              <a:buNone/>
              <a:defRPr sz="2200">
                <a:solidFill>
                  <a:srgbClr val="FFFFFF"/>
                </a:solidFill>
              </a:defRPr>
            </a:lvl2pPr>
            <a:lvl3pPr lvl="2" rtl="0">
              <a:spcBef>
                <a:spcPts val="0"/>
              </a:spcBef>
              <a:spcAft>
                <a:spcPts val="0"/>
              </a:spcAft>
              <a:buClr>
                <a:srgbClr val="FFFFFF"/>
              </a:buClr>
              <a:buSzPts val="2200"/>
              <a:buNone/>
              <a:defRPr sz="2200">
                <a:solidFill>
                  <a:srgbClr val="FFFFFF"/>
                </a:solidFill>
              </a:defRPr>
            </a:lvl3pPr>
            <a:lvl4pPr lvl="3" rtl="0">
              <a:spcBef>
                <a:spcPts val="0"/>
              </a:spcBef>
              <a:spcAft>
                <a:spcPts val="0"/>
              </a:spcAft>
              <a:buClr>
                <a:srgbClr val="FFFFFF"/>
              </a:buClr>
              <a:buSzPts val="2200"/>
              <a:buNone/>
              <a:defRPr sz="2200">
                <a:solidFill>
                  <a:srgbClr val="FFFFFF"/>
                </a:solidFill>
              </a:defRPr>
            </a:lvl4pPr>
            <a:lvl5pPr lvl="4" rtl="0">
              <a:spcBef>
                <a:spcPts val="0"/>
              </a:spcBef>
              <a:spcAft>
                <a:spcPts val="0"/>
              </a:spcAft>
              <a:buClr>
                <a:srgbClr val="FFFFFF"/>
              </a:buClr>
              <a:buSzPts val="2200"/>
              <a:buNone/>
              <a:defRPr sz="2200">
                <a:solidFill>
                  <a:srgbClr val="FFFFFF"/>
                </a:solidFill>
              </a:defRPr>
            </a:lvl5pPr>
            <a:lvl6pPr lvl="5" rtl="0">
              <a:spcBef>
                <a:spcPts val="0"/>
              </a:spcBef>
              <a:spcAft>
                <a:spcPts val="0"/>
              </a:spcAft>
              <a:buClr>
                <a:srgbClr val="FFFFFF"/>
              </a:buClr>
              <a:buSzPts val="2200"/>
              <a:buNone/>
              <a:defRPr sz="2200">
                <a:solidFill>
                  <a:srgbClr val="FFFFFF"/>
                </a:solidFill>
              </a:defRPr>
            </a:lvl6pPr>
            <a:lvl7pPr lvl="6" rtl="0">
              <a:spcBef>
                <a:spcPts val="0"/>
              </a:spcBef>
              <a:spcAft>
                <a:spcPts val="0"/>
              </a:spcAft>
              <a:buClr>
                <a:srgbClr val="FFFFFF"/>
              </a:buClr>
              <a:buSzPts val="2200"/>
              <a:buNone/>
              <a:defRPr sz="2200">
                <a:solidFill>
                  <a:srgbClr val="FFFFFF"/>
                </a:solidFill>
              </a:defRPr>
            </a:lvl7pPr>
            <a:lvl8pPr lvl="7" rtl="0">
              <a:spcBef>
                <a:spcPts val="0"/>
              </a:spcBef>
              <a:spcAft>
                <a:spcPts val="0"/>
              </a:spcAft>
              <a:buClr>
                <a:srgbClr val="FFFFFF"/>
              </a:buClr>
              <a:buSzPts val="2200"/>
              <a:buNone/>
              <a:defRPr sz="2200">
                <a:solidFill>
                  <a:srgbClr val="FFFFFF"/>
                </a:solidFill>
              </a:defRPr>
            </a:lvl8pPr>
            <a:lvl9pPr lvl="8" rtl="0">
              <a:spcBef>
                <a:spcPts val="0"/>
              </a:spcBef>
              <a:spcAft>
                <a:spcPts val="0"/>
              </a:spcAft>
              <a:buClr>
                <a:srgbClr val="FFFFFF"/>
              </a:buClr>
              <a:buSzPts val="2200"/>
              <a:buNone/>
              <a:defRPr sz="2200">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3">
  <p:cSld name="BLANK_1_2_1">
    <p:bg>
      <p:bgPr>
        <a:gradFill>
          <a:gsLst>
            <a:gs pos="0">
              <a:srgbClr val="F2C9EE"/>
            </a:gs>
            <a:gs pos="100000">
              <a:srgbClr val="BA9BC9"/>
            </a:gs>
          </a:gsLst>
          <a:lin ang="2700006" scaled="0"/>
        </a:gradFill>
      </p:bgPr>
    </p:bg>
    <p:spTree>
      <p:nvGrpSpPr>
        <p:cNvPr id="75" name="Shape 75"/>
        <p:cNvGrpSpPr/>
        <p:nvPr/>
      </p:nvGrpSpPr>
      <p:grpSpPr>
        <a:xfrm>
          <a:off x="0" y="0"/>
          <a:ext cx="0" cy="0"/>
          <a:chOff x="0" y="0"/>
          <a:chExt cx="0" cy="0"/>
        </a:xfrm>
      </p:grpSpPr>
      <p:sp>
        <p:nvSpPr>
          <p:cNvPr id="76" name="Google Shape;76;p16"/>
          <p:cNvSpPr/>
          <p:nvPr/>
        </p:nvSpPr>
        <p:spPr>
          <a:xfrm>
            <a:off x="0" y="-4650"/>
            <a:ext cx="7093586" cy="5143620"/>
          </a:xfrm>
          <a:custGeom>
            <a:rect b="b" l="l" r="r" t="t"/>
            <a:pathLst>
              <a:path extrusionOk="0" h="146448" w="201967">
                <a:moveTo>
                  <a:pt x="0" y="1"/>
                </a:moveTo>
                <a:lnTo>
                  <a:pt x="0" y="146447"/>
                </a:lnTo>
                <a:lnTo>
                  <a:pt x="201871" y="146447"/>
                </a:lnTo>
                <a:cubicBezTo>
                  <a:pt x="201930" y="145852"/>
                  <a:pt x="201966" y="145161"/>
                  <a:pt x="201966" y="144507"/>
                </a:cubicBezTo>
                <a:cubicBezTo>
                  <a:pt x="201966" y="140161"/>
                  <a:pt x="200668" y="136125"/>
                  <a:pt x="198442" y="132755"/>
                </a:cubicBezTo>
                <a:cubicBezTo>
                  <a:pt x="194620" y="126933"/>
                  <a:pt x="188024" y="123087"/>
                  <a:pt x="180535" y="123087"/>
                </a:cubicBezTo>
                <a:cubicBezTo>
                  <a:pt x="173403" y="123087"/>
                  <a:pt x="167081" y="126564"/>
                  <a:pt x="163187" y="131922"/>
                </a:cubicBezTo>
                <a:cubicBezTo>
                  <a:pt x="161727" y="123720"/>
                  <a:pt x="153417" y="117700"/>
                  <a:pt x="145235" y="117700"/>
                </a:cubicBezTo>
                <a:cubicBezTo>
                  <a:pt x="143143" y="117700"/>
                  <a:pt x="141060" y="118093"/>
                  <a:pt x="139101" y="118944"/>
                </a:cubicBezTo>
                <a:cubicBezTo>
                  <a:pt x="137053" y="108595"/>
                  <a:pt x="126862" y="100648"/>
                  <a:pt x="116397" y="100648"/>
                </a:cubicBezTo>
                <a:cubicBezTo>
                  <a:pt x="115425" y="100648"/>
                  <a:pt x="114450" y="100717"/>
                  <a:pt x="113479" y="100858"/>
                </a:cubicBezTo>
                <a:cubicBezTo>
                  <a:pt x="116182" y="84999"/>
                  <a:pt x="104752" y="68045"/>
                  <a:pt x="89047" y="64580"/>
                </a:cubicBezTo>
                <a:cubicBezTo>
                  <a:pt x="92179" y="49531"/>
                  <a:pt x="91036" y="33267"/>
                  <a:pt x="83642" y="19801"/>
                </a:cubicBezTo>
                <a:cubicBezTo>
                  <a:pt x="78986" y="11335"/>
                  <a:pt x="71652" y="4168"/>
                  <a:pt x="630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2200"/>
              <a:buNone/>
              <a:defRPr sz="2200">
                <a:solidFill>
                  <a:srgbClr val="FFFFFF"/>
                </a:solidFill>
              </a:defRPr>
            </a:lvl1pPr>
            <a:lvl2pPr lvl="1" rtl="0">
              <a:spcBef>
                <a:spcPts val="0"/>
              </a:spcBef>
              <a:spcAft>
                <a:spcPts val="0"/>
              </a:spcAft>
              <a:buClr>
                <a:srgbClr val="FFFFFF"/>
              </a:buClr>
              <a:buSzPts val="2200"/>
              <a:buNone/>
              <a:defRPr sz="2200">
                <a:solidFill>
                  <a:srgbClr val="FFFFFF"/>
                </a:solidFill>
              </a:defRPr>
            </a:lvl2pPr>
            <a:lvl3pPr lvl="2" rtl="0">
              <a:spcBef>
                <a:spcPts val="0"/>
              </a:spcBef>
              <a:spcAft>
                <a:spcPts val="0"/>
              </a:spcAft>
              <a:buClr>
                <a:srgbClr val="FFFFFF"/>
              </a:buClr>
              <a:buSzPts val="2200"/>
              <a:buNone/>
              <a:defRPr sz="2200">
                <a:solidFill>
                  <a:srgbClr val="FFFFFF"/>
                </a:solidFill>
              </a:defRPr>
            </a:lvl3pPr>
            <a:lvl4pPr lvl="3" rtl="0">
              <a:spcBef>
                <a:spcPts val="0"/>
              </a:spcBef>
              <a:spcAft>
                <a:spcPts val="0"/>
              </a:spcAft>
              <a:buClr>
                <a:srgbClr val="FFFFFF"/>
              </a:buClr>
              <a:buSzPts val="2200"/>
              <a:buNone/>
              <a:defRPr sz="2200">
                <a:solidFill>
                  <a:srgbClr val="FFFFFF"/>
                </a:solidFill>
              </a:defRPr>
            </a:lvl4pPr>
            <a:lvl5pPr lvl="4" rtl="0">
              <a:spcBef>
                <a:spcPts val="0"/>
              </a:spcBef>
              <a:spcAft>
                <a:spcPts val="0"/>
              </a:spcAft>
              <a:buClr>
                <a:srgbClr val="FFFFFF"/>
              </a:buClr>
              <a:buSzPts val="2200"/>
              <a:buNone/>
              <a:defRPr sz="2200">
                <a:solidFill>
                  <a:srgbClr val="FFFFFF"/>
                </a:solidFill>
              </a:defRPr>
            </a:lvl5pPr>
            <a:lvl6pPr lvl="5" rtl="0">
              <a:spcBef>
                <a:spcPts val="0"/>
              </a:spcBef>
              <a:spcAft>
                <a:spcPts val="0"/>
              </a:spcAft>
              <a:buClr>
                <a:srgbClr val="FFFFFF"/>
              </a:buClr>
              <a:buSzPts val="2200"/>
              <a:buNone/>
              <a:defRPr sz="2200">
                <a:solidFill>
                  <a:srgbClr val="FFFFFF"/>
                </a:solidFill>
              </a:defRPr>
            </a:lvl6pPr>
            <a:lvl7pPr lvl="6" rtl="0">
              <a:spcBef>
                <a:spcPts val="0"/>
              </a:spcBef>
              <a:spcAft>
                <a:spcPts val="0"/>
              </a:spcAft>
              <a:buClr>
                <a:srgbClr val="FFFFFF"/>
              </a:buClr>
              <a:buSzPts val="2200"/>
              <a:buNone/>
              <a:defRPr sz="2200">
                <a:solidFill>
                  <a:srgbClr val="FFFFFF"/>
                </a:solidFill>
              </a:defRPr>
            </a:lvl7pPr>
            <a:lvl8pPr lvl="7" rtl="0">
              <a:spcBef>
                <a:spcPts val="0"/>
              </a:spcBef>
              <a:spcAft>
                <a:spcPts val="0"/>
              </a:spcAft>
              <a:buClr>
                <a:srgbClr val="FFFFFF"/>
              </a:buClr>
              <a:buSzPts val="2200"/>
              <a:buNone/>
              <a:defRPr sz="2200">
                <a:solidFill>
                  <a:srgbClr val="FFFFFF"/>
                </a:solidFill>
              </a:defRPr>
            </a:lvl8pPr>
            <a:lvl9pPr lvl="8" rtl="0">
              <a:spcBef>
                <a:spcPts val="0"/>
              </a:spcBef>
              <a:spcAft>
                <a:spcPts val="0"/>
              </a:spcAft>
              <a:buClr>
                <a:srgbClr val="FFFFFF"/>
              </a:buClr>
              <a:buSzPts val="2200"/>
              <a:buNone/>
              <a:defRPr sz="2200">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4">
  <p:cSld name="BLANK_1_2_1_1">
    <p:bg>
      <p:bgPr>
        <a:gradFill>
          <a:gsLst>
            <a:gs pos="0">
              <a:srgbClr val="F2C9EE"/>
            </a:gs>
            <a:gs pos="100000">
              <a:srgbClr val="BA9BC9"/>
            </a:gs>
          </a:gsLst>
          <a:lin ang="2700006" scaled="0"/>
        </a:gra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2200"/>
              <a:buNone/>
              <a:defRPr sz="2200">
                <a:solidFill>
                  <a:srgbClr val="FFFFFF"/>
                </a:solidFill>
              </a:defRPr>
            </a:lvl1pPr>
            <a:lvl2pPr lvl="1" rtl="0">
              <a:spcBef>
                <a:spcPts val="0"/>
              </a:spcBef>
              <a:spcAft>
                <a:spcPts val="0"/>
              </a:spcAft>
              <a:buClr>
                <a:srgbClr val="FFFFFF"/>
              </a:buClr>
              <a:buSzPts val="2200"/>
              <a:buNone/>
              <a:defRPr sz="2200">
                <a:solidFill>
                  <a:srgbClr val="FFFFFF"/>
                </a:solidFill>
              </a:defRPr>
            </a:lvl2pPr>
            <a:lvl3pPr lvl="2" rtl="0">
              <a:spcBef>
                <a:spcPts val="0"/>
              </a:spcBef>
              <a:spcAft>
                <a:spcPts val="0"/>
              </a:spcAft>
              <a:buClr>
                <a:srgbClr val="FFFFFF"/>
              </a:buClr>
              <a:buSzPts val="2200"/>
              <a:buNone/>
              <a:defRPr sz="2200">
                <a:solidFill>
                  <a:srgbClr val="FFFFFF"/>
                </a:solidFill>
              </a:defRPr>
            </a:lvl3pPr>
            <a:lvl4pPr lvl="3" rtl="0">
              <a:spcBef>
                <a:spcPts val="0"/>
              </a:spcBef>
              <a:spcAft>
                <a:spcPts val="0"/>
              </a:spcAft>
              <a:buClr>
                <a:srgbClr val="FFFFFF"/>
              </a:buClr>
              <a:buSzPts val="2200"/>
              <a:buNone/>
              <a:defRPr sz="2200">
                <a:solidFill>
                  <a:srgbClr val="FFFFFF"/>
                </a:solidFill>
              </a:defRPr>
            </a:lvl4pPr>
            <a:lvl5pPr lvl="4" rtl="0">
              <a:spcBef>
                <a:spcPts val="0"/>
              </a:spcBef>
              <a:spcAft>
                <a:spcPts val="0"/>
              </a:spcAft>
              <a:buClr>
                <a:srgbClr val="FFFFFF"/>
              </a:buClr>
              <a:buSzPts val="2200"/>
              <a:buNone/>
              <a:defRPr sz="2200">
                <a:solidFill>
                  <a:srgbClr val="FFFFFF"/>
                </a:solidFill>
              </a:defRPr>
            </a:lvl5pPr>
            <a:lvl6pPr lvl="5" rtl="0">
              <a:spcBef>
                <a:spcPts val="0"/>
              </a:spcBef>
              <a:spcAft>
                <a:spcPts val="0"/>
              </a:spcAft>
              <a:buClr>
                <a:srgbClr val="FFFFFF"/>
              </a:buClr>
              <a:buSzPts val="2200"/>
              <a:buNone/>
              <a:defRPr sz="2200">
                <a:solidFill>
                  <a:srgbClr val="FFFFFF"/>
                </a:solidFill>
              </a:defRPr>
            </a:lvl6pPr>
            <a:lvl7pPr lvl="6" rtl="0">
              <a:spcBef>
                <a:spcPts val="0"/>
              </a:spcBef>
              <a:spcAft>
                <a:spcPts val="0"/>
              </a:spcAft>
              <a:buClr>
                <a:srgbClr val="FFFFFF"/>
              </a:buClr>
              <a:buSzPts val="2200"/>
              <a:buNone/>
              <a:defRPr sz="2200">
                <a:solidFill>
                  <a:srgbClr val="FFFFFF"/>
                </a:solidFill>
              </a:defRPr>
            </a:lvl7pPr>
            <a:lvl8pPr lvl="7" rtl="0">
              <a:spcBef>
                <a:spcPts val="0"/>
              </a:spcBef>
              <a:spcAft>
                <a:spcPts val="0"/>
              </a:spcAft>
              <a:buClr>
                <a:srgbClr val="FFFFFF"/>
              </a:buClr>
              <a:buSzPts val="2200"/>
              <a:buNone/>
              <a:defRPr sz="2200">
                <a:solidFill>
                  <a:srgbClr val="FFFFFF"/>
                </a:solidFill>
              </a:defRPr>
            </a:lvl8pPr>
            <a:lvl9pPr lvl="8" rtl="0">
              <a:spcBef>
                <a:spcPts val="0"/>
              </a:spcBef>
              <a:spcAft>
                <a:spcPts val="0"/>
              </a:spcAft>
              <a:buClr>
                <a:srgbClr val="FFFFFF"/>
              </a:buClr>
              <a:buSzPts val="2200"/>
              <a:buNone/>
              <a:defRPr sz="2200">
                <a:solidFill>
                  <a:srgbClr val="FFFFFF"/>
                </a:solidFill>
              </a:defRPr>
            </a:lvl9pPr>
          </a:lstStyle>
          <a:p/>
        </p:txBody>
      </p:sp>
      <p:sp>
        <p:nvSpPr>
          <p:cNvPr id="80" name="Google Shape;80;p17"/>
          <p:cNvSpPr/>
          <p:nvPr/>
        </p:nvSpPr>
        <p:spPr>
          <a:xfrm>
            <a:off x="0" y="2518412"/>
            <a:ext cx="9144000" cy="2625088"/>
          </a:xfrm>
          <a:custGeom>
            <a:rect b="b" l="l" r="r" t="t"/>
            <a:pathLst>
              <a:path extrusionOk="0" h="82034" w="285750">
                <a:moveTo>
                  <a:pt x="285750" y="0"/>
                </a:moveTo>
                <a:cubicBezTo>
                  <a:pt x="279261" y="8525"/>
                  <a:pt x="275415" y="19169"/>
                  <a:pt x="275415" y="30706"/>
                </a:cubicBezTo>
                <a:cubicBezTo>
                  <a:pt x="275415" y="34921"/>
                  <a:pt x="275939" y="39017"/>
                  <a:pt x="276916" y="42946"/>
                </a:cubicBezTo>
                <a:cubicBezTo>
                  <a:pt x="272808" y="44196"/>
                  <a:pt x="270605" y="48982"/>
                  <a:pt x="270605" y="48982"/>
                </a:cubicBezTo>
                <a:cubicBezTo>
                  <a:pt x="270605" y="48982"/>
                  <a:pt x="268665" y="45422"/>
                  <a:pt x="264974" y="46899"/>
                </a:cubicBezTo>
                <a:cubicBezTo>
                  <a:pt x="263866" y="47339"/>
                  <a:pt x="263104" y="47911"/>
                  <a:pt x="262580" y="48411"/>
                </a:cubicBezTo>
                <a:cubicBezTo>
                  <a:pt x="263509" y="46887"/>
                  <a:pt x="264533" y="44053"/>
                  <a:pt x="262330" y="40636"/>
                </a:cubicBezTo>
                <a:cubicBezTo>
                  <a:pt x="259330" y="35993"/>
                  <a:pt x="254234" y="37957"/>
                  <a:pt x="254234" y="37957"/>
                </a:cubicBezTo>
                <a:cubicBezTo>
                  <a:pt x="254234" y="37957"/>
                  <a:pt x="253044" y="28992"/>
                  <a:pt x="245174" y="25301"/>
                </a:cubicBezTo>
                <a:cubicBezTo>
                  <a:pt x="235017" y="20764"/>
                  <a:pt x="228683" y="29004"/>
                  <a:pt x="228683" y="29004"/>
                </a:cubicBezTo>
                <a:cubicBezTo>
                  <a:pt x="228683" y="29004"/>
                  <a:pt x="221421" y="7215"/>
                  <a:pt x="197763" y="14383"/>
                </a:cubicBezTo>
                <a:cubicBezTo>
                  <a:pt x="184011" y="18562"/>
                  <a:pt x="176903" y="31528"/>
                  <a:pt x="178570" y="39374"/>
                </a:cubicBezTo>
                <a:cubicBezTo>
                  <a:pt x="176605" y="37826"/>
                  <a:pt x="172462" y="37981"/>
                  <a:pt x="170962" y="38838"/>
                </a:cubicBezTo>
                <a:cubicBezTo>
                  <a:pt x="167509" y="40803"/>
                  <a:pt x="165806" y="43636"/>
                  <a:pt x="166342" y="46601"/>
                </a:cubicBezTo>
                <a:cubicBezTo>
                  <a:pt x="153055" y="46458"/>
                  <a:pt x="151817" y="58745"/>
                  <a:pt x="151817" y="58745"/>
                </a:cubicBezTo>
                <a:cubicBezTo>
                  <a:pt x="151817" y="58745"/>
                  <a:pt x="151507" y="58531"/>
                  <a:pt x="150924" y="58245"/>
                </a:cubicBezTo>
                <a:cubicBezTo>
                  <a:pt x="150781" y="58186"/>
                  <a:pt x="150626" y="58067"/>
                  <a:pt x="150459" y="58067"/>
                </a:cubicBezTo>
                <a:lnTo>
                  <a:pt x="150447" y="58067"/>
                </a:lnTo>
                <a:cubicBezTo>
                  <a:pt x="148221" y="57174"/>
                  <a:pt x="143363" y="56471"/>
                  <a:pt x="136886" y="62377"/>
                </a:cubicBezTo>
                <a:cubicBezTo>
                  <a:pt x="133517" y="58841"/>
                  <a:pt x="127885" y="56019"/>
                  <a:pt x="119193" y="60115"/>
                </a:cubicBezTo>
                <a:cubicBezTo>
                  <a:pt x="118860" y="56233"/>
                  <a:pt x="116479" y="53340"/>
                  <a:pt x="112705" y="52185"/>
                </a:cubicBezTo>
                <a:cubicBezTo>
                  <a:pt x="111085" y="51685"/>
                  <a:pt x="109228" y="52030"/>
                  <a:pt x="108061" y="52721"/>
                </a:cubicBezTo>
                <a:cubicBezTo>
                  <a:pt x="104465" y="46661"/>
                  <a:pt x="97619" y="39338"/>
                  <a:pt x="85415" y="38624"/>
                </a:cubicBezTo>
                <a:cubicBezTo>
                  <a:pt x="71854" y="37826"/>
                  <a:pt x="64282" y="45553"/>
                  <a:pt x="60281" y="52280"/>
                </a:cubicBezTo>
                <a:cubicBezTo>
                  <a:pt x="59019" y="51244"/>
                  <a:pt x="55197" y="48744"/>
                  <a:pt x="50613" y="51435"/>
                </a:cubicBezTo>
                <a:cubicBezTo>
                  <a:pt x="49268" y="52221"/>
                  <a:pt x="48375" y="53268"/>
                  <a:pt x="47804" y="54411"/>
                </a:cubicBezTo>
                <a:cubicBezTo>
                  <a:pt x="45589" y="53173"/>
                  <a:pt x="42839" y="52995"/>
                  <a:pt x="40886" y="53554"/>
                </a:cubicBezTo>
                <a:cubicBezTo>
                  <a:pt x="37874" y="43053"/>
                  <a:pt x="30504" y="29385"/>
                  <a:pt x="12490" y="23515"/>
                </a:cubicBezTo>
                <a:cubicBezTo>
                  <a:pt x="8049" y="22062"/>
                  <a:pt x="3881" y="21360"/>
                  <a:pt x="0" y="21241"/>
                </a:cubicBezTo>
                <a:lnTo>
                  <a:pt x="0" y="82034"/>
                </a:lnTo>
                <a:lnTo>
                  <a:pt x="285750" y="82034"/>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5">
  <p:cSld name="BLANK_1_2_1_1_2">
    <p:bg>
      <p:bgPr>
        <a:gradFill>
          <a:gsLst>
            <a:gs pos="0">
              <a:srgbClr val="F2C9EE"/>
            </a:gs>
            <a:gs pos="100000">
              <a:srgbClr val="BA9BC9"/>
            </a:gs>
          </a:gsLst>
          <a:lin ang="2700006" scaled="0"/>
        </a:gradFill>
      </p:bgPr>
    </p:bg>
    <p:spTree>
      <p:nvGrpSpPr>
        <p:cNvPr id="81" name="Shape 81"/>
        <p:cNvGrpSpPr/>
        <p:nvPr/>
      </p:nvGrpSpPr>
      <p:grpSpPr>
        <a:xfrm>
          <a:off x="0" y="0"/>
          <a:ext cx="0" cy="0"/>
          <a:chOff x="0" y="0"/>
          <a:chExt cx="0" cy="0"/>
        </a:xfrm>
      </p:grpSpPr>
      <p:sp>
        <p:nvSpPr>
          <p:cNvPr id="82" name="Google Shape;82;p18"/>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2200"/>
              <a:buNone/>
              <a:defRPr sz="2200">
                <a:solidFill>
                  <a:srgbClr val="FFFFFF"/>
                </a:solidFill>
              </a:defRPr>
            </a:lvl1pPr>
            <a:lvl2pPr lvl="1" rtl="0">
              <a:spcBef>
                <a:spcPts val="0"/>
              </a:spcBef>
              <a:spcAft>
                <a:spcPts val="0"/>
              </a:spcAft>
              <a:buClr>
                <a:srgbClr val="FFFFFF"/>
              </a:buClr>
              <a:buSzPts val="2200"/>
              <a:buNone/>
              <a:defRPr sz="2200">
                <a:solidFill>
                  <a:srgbClr val="FFFFFF"/>
                </a:solidFill>
              </a:defRPr>
            </a:lvl2pPr>
            <a:lvl3pPr lvl="2" rtl="0">
              <a:spcBef>
                <a:spcPts val="0"/>
              </a:spcBef>
              <a:spcAft>
                <a:spcPts val="0"/>
              </a:spcAft>
              <a:buClr>
                <a:srgbClr val="FFFFFF"/>
              </a:buClr>
              <a:buSzPts val="2200"/>
              <a:buNone/>
              <a:defRPr sz="2200">
                <a:solidFill>
                  <a:srgbClr val="FFFFFF"/>
                </a:solidFill>
              </a:defRPr>
            </a:lvl3pPr>
            <a:lvl4pPr lvl="3" rtl="0">
              <a:spcBef>
                <a:spcPts val="0"/>
              </a:spcBef>
              <a:spcAft>
                <a:spcPts val="0"/>
              </a:spcAft>
              <a:buClr>
                <a:srgbClr val="FFFFFF"/>
              </a:buClr>
              <a:buSzPts val="2200"/>
              <a:buNone/>
              <a:defRPr sz="2200">
                <a:solidFill>
                  <a:srgbClr val="FFFFFF"/>
                </a:solidFill>
              </a:defRPr>
            </a:lvl4pPr>
            <a:lvl5pPr lvl="4" rtl="0">
              <a:spcBef>
                <a:spcPts val="0"/>
              </a:spcBef>
              <a:spcAft>
                <a:spcPts val="0"/>
              </a:spcAft>
              <a:buClr>
                <a:srgbClr val="FFFFFF"/>
              </a:buClr>
              <a:buSzPts val="2200"/>
              <a:buNone/>
              <a:defRPr sz="2200">
                <a:solidFill>
                  <a:srgbClr val="FFFFFF"/>
                </a:solidFill>
              </a:defRPr>
            </a:lvl5pPr>
            <a:lvl6pPr lvl="5" rtl="0">
              <a:spcBef>
                <a:spcPts val="0"/>
              </a:spcBef>
              <a:spcAft>
                <a:spcPts val="0"/>
              </a:spcAft>
              <a:buClr>
                <a:srgbClr val="FFFFFF"/>
              </a:buClr>
              <a:buSzPts val="2200"/>
              <a:buNone/>
              <a:defRPr sz="2200">
                <a:solidFill>
                  <a:srgbClr val="FFFFFF"/>
                </a:solidFill>
              </a:defRPr>
            </a:lvl6pPr>
            <a:lvl7pPr lvl="6" rtl="0">
              <a:spcBef>
                <a:spcPts val="0"/>
              </a:spcBef>
              <a:spcAft>
                <a:spcPts val="0"/>
              </a:spcAft>
              <a:buClr>
                <a:srgbClr val="FFFFFF"/>
              </a:buClr>
              <a:buSzPts val="2200"/>
              <a:buNone/>
              <a:defRPr sz="2200">
                <a:solidFill>
                  <a:srgbClr val="FFFFFF"/>
                </a:solidFill>
              </a:defRPr>
            </a:lvl7pPr>
            <a:lvl8pPr lvl="7" rtl="0">
              <a:spcBef>
                <a:spcPts val="0"/>
              </a:spcBef>
              <a:spcAft>
                <a:spcPts val="0"/>
              </a:spcAft>
              <a:buClr>
                <a:srgbClr val="FFFFFF"/>
              </a:buClr>
              <a:buSzPts val="2200"/>
              <a:buNone/>
              <a:defRPr sz="2200">
                <a:solidFill>
                  <a:srgbClr val="FFFFFF"/>
                </a:solidFill>
              </a:defRPr>
            </a:lvl8pPr>
            <a:lvl9pPr lvl="8" rtl="0">
              <a:spcBef>
                <a:spcPts val="0"/>
              </a:spcBef>
              <a:spcAft>
                <a:spcPts val="0"/>
              </a:spcAft>
              <a:buClr>
                <a:srgbClr val="FFFFFF"/>
              </a:buClr>
              <a:buSzPts val="2200"/>
              <a:buNone/>
              <a:defRPr sz="2200">
                <a:solidFill>
                  <a:srgbClr val="FFFFFF"/>
                </a:solidFill>
              </a:defRPr>
            </a:lvl9pPr>
          </a:lstStyle>
          <a:p/>
        </p:txBody>
      </p:sp>
      <p:sp>
        <p:nvSpPr>
          <p:cNvPr id="83" name="Google Shape;83;p18"/>
          <p:cNvSpPr/>
          <p:nvPr/>
        </p:nvSpPr>
        <p:spPr>
          <a:xfrm rot="10800000">
            <a:off x="262655" y="20"/>
            <a:ext cx="1794847" cy="504633"/>
          </a:xfrm>
          <a:custGeom>
            <a:rect b="b" l="l" r="r" t="t"/>
            <a:pathLst>
              <a:path extrusionOk="0" h="32421" w="115313">
                <a:moveTo>
                  <a:pt x="68913" y="0"/>
                </a:moveTo>
                <a:cubicBezTo>
                  <a:pt x="63343" y="0"/>
                  <a:pt x="58460" y="3573"/>
                  <a:pt x="56388" y="8763"/>
                </a:cubicBezTo>
                <a:cubicBezTo>
                  <a:pt x="53662" y="4620"/>
                  <a:pt x="49233" y="1774"/>
                  <a:pt x="44077" y="1393"/>
                </a:cubicBezTo>
                <a:cubicBezTo>
                  <a:pt x="43693" y="1365"/>
                  <a:pt x="43311" y="1352"/>
                  <a:pt x="42932" y="1352"/>
                </a:cubicBezTo>
                <a:cubicBezTo>
                  <a:pt x="34411" y="1352"/>
                  <a:pt x="27215" y="8286"/>
                  <a:pt x="26611" y="17360"/>
                </a:cubicBezTo>
                <a:cubicBezTo>
                  <a:pt x="26575" y="17883"/>
                  <a:pt x="26563" y="18395"/>
                  <a:pt x="26575" y="18907"/>
                </a:cubicBezTo>
                <a:cubicBezTo>
                  <a:pt x="23158" y="20443"/>
                  <a:pt x="20455" y="23396"/>
                  <a:pt x="19158" y="27075"/>
                </a:cubicBezTo>
                <a:cubicBezTo>
                  <a:pt x="17424" y="26767"/>
                  <a:pt x="15814" y="26634"/>
                  <a:pt x="14326" y="26634"/>
                </a:cubicBezTo>
                <a:cubicBezTo>
                  <a:pt x="4532" y="26634"/>
                  <a:pt x="0" y="32421"/>
                  <a:pt x="0" y="32421"/>
                </a:cubicBezTo>
                <a:lnTo>
                  <a:pt x="115313" y="32421"/>
                </a:lnTo>
                <a:cubicBezTo>
                  <a:pt x="107692" y="28070"/>
                  <a:pt x="101476" y="26634"/>
                  <a:pt x="96575" y="26634"/>
                </a:cubicBezTo>
                <a:cubicBezTo>
                  <a:pt x="96514" y="26634"/>
                  <a:pt x="96454" y="26634"/>
                  <a:pt x="96393" y="26635"/>
                </a:cubicBezTo>
                <a:cubicBezTo>
                  <a:pt x="96846" y="25515"/>
                  <a:pt x="97084" y="24289"/>
                  <a:pt x="97084" y="23003"/>
                </a:cubicBezTo>
                <a:cubicBezTo>
                  <a:pt x="97084" y="17800"/>
                  <a:pt x="93072" y="13585"/>
                  <a:pt x="88131" y="13585"/>
                </a:cubicBezTo>
                <a:cubicBezTo>
                  <a:pt x="85976" y="13585"/>
                  <a:pt x="83999" y="14395"/>
                  <a:pt x="82451" y="15717"/>
                </a:cubicBezTo>
                <a:cubicBezTo>
                  <a:pt x="82463" y="15574"/>
                  <a:pt x="82475" y="15419"/>
                  <a:pt x="82487" y="15276"/>
                </a:cubicBezTo>
                <a:cubicBezTo>
                  <a:pt x="83011" y="7406"/>
                  <a:pt x="77367" y="584"/>
                  <a:pt x="69878" y="36"/>
                </a:cubicBezTo>
                <a:cubicBezTo>
                  <a:pt x="69554" y="12"/>
                  <a:pt x="69232" y="0"/>
                  <a:pt x="689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p:nvPr/>
        </p:nvSpPr>
        <p:spPr>
          <a:xfrm rot="10800000">
            <a:off x="1313119" y="4"/>
            <a:ext cx="1794745" cy="448638"/>
          </a:xfrm>
          <a:custGeom>
            <a:rect b="b" l="l" r="r" t="t"/>
            <a:pathLst>
              <a:path extrusionOk="0" h="23087" w="92346">
                <a:moveTo>
                  <a:pt x="34195" y="0"/>
                </a:moveTo>
                <a:cubicBezTo>
                  <a:pt x="28457" y="0"/>
                  <a:pt x="23682" y="4203"/>
                  <a:pt x="22801" y="9704"/>
                </a:cubicBezTo>
                <a:cubicBezTo>
                  <a:pt x="22063" y="9549"/>
                  <a:pt x="21301" y="9478"/>
                  <a:pt x="20515" y="9478"/>
                </a:cubicBezTo>
                <a:cubicBezTo>
                  <a:pt x="14872" y="9478"/>
                  <a:pt x="10169" y="13526"/>
                  <a:pt x="9168" y="18884"/>
                </a:cubicBezTo>
                <a:cubicBezTo>
                  <a:pt x="3513" y="19717"/>
                  <a:pt x="1" y="23087"/>
                  <a:pt x="1" y="23087"/>
                </a:cubicBezTo>
                <a:lnTo>
                  <a:pt x="31874" y="23087"/>
                </a:lnTo>
                <a:cubicBezTo>
                  <a:pt x="31886" y="23015"/>
                  <a:pt x="31897" y="22932"/>
                  <a:pt x="31909" y="22860"/>
                </a:cubicBezTo>
                <a:cubicBezTo>
                  <a:pt x="32017" y="22884"/>
                  <a:pt x="32112" y="22896"/>
                  <a:pt x="32219" y="22920"/>
                </a:cubicBezTo>
                <a:cubicBezTo>
                  <a:pt x="32231" y="22968"/>
                  <a:pt x="32243" y="23027"/>
                  <a:pt x="32255" y="23087"/>
                </a:cubicBezTo>
                <a:lnTo>
                  <a:pt x="92346" y="23087"/>
                </a:lnTo>
                <a:cubicBezTo>
                  <a:pt x="87598" y="20813"/>
                  <a:pt x="84270" y="20062"/>
                  <a:pt x="81953" y="20062"/>
                </a:cubicBezTo>
                <a:cubicBezTo>
                  <a:pt x="81916" y="20062"/>
                  <a:pt x="81880" y="20062"/>
                  <a:pt x="81844" y="20062"/>
                </a:cubicBezTo>
                <a:cubicBezTo>
                  <a:pt x="81344" y="11680"/>
                  <a:pt x="74391" y="5037"/>
                  <a:pt x="65890" y="5037"/>
                </a:cubicBezTo>
                <a:cubicBezTo>
                  <a:pt x="60342" y="5037"/>
                  <a:pt x="55460" y="7859"/>
                  <a:pt x="52591" y="12145"/>
                </a:cubicBezTo>
                <a:cubicBezTo>
                  <a:pt x="52186" y="10240"/>
                  <a:pt x="50495" y="8811"/>
                  <a:pt x="48471" y="8811"/>
                </a:cubicBezTo>
                <a:cubicBezTo>
                  <a:pt x="47495" y="8811"/>
                  <a:pt x="46602" y="9144"/>
                  <a:pt x="45887" y="9704"/>
                </a:cubicBezTo>
                <a:cubicBezTo>
                  <a:pt x="45780" y="9680"/>
                  <a:pt x="45685" y="9668"/>
                  <a:pt x="45590" y="9644"/>
                </a:cubicBezTo>
                <a:cubicBezTo>
                  <a:pt x="44673" y="4180"/>
                  <a:pt x="39922" y="0"/>
                  <a:pt x="341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18"/>
          <p:cNvGrpSpPr/>
          <p:nvPr/>
        </p:nvGrpSpPr>
        <p:grpSpPr>
          <a:xfrm>
            <a:off x="6635838" y="4737186"/>
            <a:ext cx="1794561" cy="406240"/>
            <a:chOff x="5169263" y="4340549"/>
            <a:chExt cx="1922606" cy="435226"/>
          </a:xfrm>
        </p:grpSpPr>
        <p:sp>
          <p:nvSpPr>
            <p:cNvPr id="86" name="Google Shape;86;p18"/>
            <p:cNvSpPr/>
            <p:nvPr/>
          </p:nvSpPr>
          <p:spPr>
            <a:xfrm>
              <a:off x="5169263" y="4340549"/>
              <a:ext cx="1922606" cy="435226"/>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p:nvPr/>
          </p:nvSpPr>
          <p:spPr>
            <a:xfrm>
              <a:off x="5642775" y="4437125"/>
              <a:ext cx="283800" cy="283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p:nvPr/>
          </p:nvSpPr>
          <p:spPr>
            <a:xfrm>
              <a:off x="6431975" y="4437125"/>
              <a:ext cx="283800" cy="283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a:off x="6599325" y="4464575"/>
              <a:ext cx="283800" cy="283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18"/>
          <p:cNvGrpSpPr/>
          <p:nvPr/>
        </p:nvGrpSpPr>
        <p:grpSpPr>
          <a:xfrm>
            <a:off x="5792149" y="4737186"/>
            <a:ext cx="1794561" cy="406240"/>
            <a:chOff x="876488" y="4340549"/>
            <a:chExt cx="1922606" cy="435226"/>
          </a:xfrm>
        </p:grpSpPr>
        <p:sp>
          <p:nvSpPr>
            <p:cNvPr id="91" name="Google Shape;91;p18"/>
            <p:cNvSpPr/>
            <p:nvPr/>
          </p:nvSpPr>
          <p:spPr>
            <a:xfrm>
              <a:off x="876488" y="4340549"/>
              <a:ext cx="1922606" cy="435226"/>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p:nvPr/>
          </p:nvSpPr>
          <p:spPr>
            <a:xfrm>
              <a:off x="1125550" y="4464575"/>
              <a:ext cx="283800" cy="2838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8"/>
            <p:cNvSpPr/>
            <p:nvPr/>
          </p:nvSpPr>
          <p:spPr>
            <a:xfrm>
              <a:off x="1349650" y="4437125"/>
              <a:ext cx="283800" cy="2838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6">
  <p:cSld name="BLANK_1_2_1_1_1">
    <p:bg>
      <p:bgPr>
        <a:gradFill>
          <a:gsLst>
            <a:gs pos="0">
              <a:srgbClr val="F2C9EE"/>
            </a:gs>
            <a:gs pos="100000">
              <a:srgbClr val="BA9BC9"/>
            </a:gs>
          </a:gsLst>
          <a:lin ang="2700006" scaled="0"/>
        </a:grad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2200"/>
              <a:buNone/>
              <a:defRPr sz="2200">
                <a:solidFill>
                  <a:srgbClr val="FFFFFF"/>
                </a:solidFill>
              </a:defRPr>
            </a:lvl1pPr>
            <a:lvl2pPr lvl="1" rtl="0">
              <a:spcBef>
                <a:spcPts val="0"/>
              </a:spcBef>
              <a:spcAft>
                <a:spcPts val="0"/>
              </a:spcAft>
              <a:buClr>
                <a:srgbClr val="FFFFFF"/>
              </a:buClr>
              <a:buSzPts val="2200"/>
              <a:buNone/>
              <a:defRPr sz="2200">
                <a:solidFill>
                  <a:srgbClr val="FFFFFF"/>
                </a:solidFill>
              </a:defRPr>
            </a:lvl2pPr>
            <a:lvl3pPr lvl="2" rtl="0">
              <a:spcBef>
                <a:spcPts val="0"/>
              </a:spcBef>
              <a:spcAft>
                <a:spcPts val="0"/>
              </a:spcAft>
              <a:buClr>
                <a:srgbClr val="FFFFFF"/>
              </a:buClr>
              <a:buSzPts val="2200"/>
              <a:buNone/>
              <a:defRPr sz="2200">
                <a:solidFill>
                  <a:srgbClr val="FFFFFF"/>
                </a:solidFill>
              </a:defRPr>
            </a:lvl3pPr>
            <a:lvl4pPr lvl="3" rtl="0">
              <a:spcBef>
                <a:spcPts val="0"/>
              </a:spcBef>
              <a:spcAft>
                <a:spcPts val="0"/>
              </a:spcAft>
              <a:buClr>
                <a:srgbClr val="FFFFFF"/>
              </a:buClr>
              <a:buSzPts val="2200"/>
              <a:buNone/>
              <a:defRPr sz="2200">
                <a:solidFill>
                  <a:srgbClr val="FFFFFF"/>
                </a:solidFill>
              </a:defRPr>
            </a:lvl4pPr>
            <a:lvl5pPr lvl="4" rtl="0">
              <a:spcBef>
                <a:spcPts val="0"/>
              </a:spcBef>
              <a:spcAft>
                <a:spcPts val="0"/>
              </a:spcAft>
              <a:buClr>
                <a:srgbClr val="FFFFFF"/>
              </a:buClr>
              <a:buSzPts val="2200"/>
              <a:buNone/>
              <a:defRPr sz="2200">
                <a:solidFill>
                  <a:srgbClr val="FFFFFF"/>
                </a:solidFill>
              </a:defRPr>
            </a:lvl5pPr>
            <a:lvl6pPr lvl="5" rtl="0">
              <a:spcBef>
                <a:spcPts val="0"/>
              </a:spcBef>
              <a:spcAft>
                <a:spcPts val="0"/>
              </a:spcAft>
              <a:buClr>
                <a:srgbClr val="FFFFFF"/>
              </a:buClr>
              <a:buSzPts val="2200"/>
              <a:buNone/>
              <a:defRPr sz="2200">
                <a:solidFill>
                  <a:srgbClr val="FFFFFF"/>
                </a:solidFill>
              </a:defRPr>
            </a:lvl6pPr>
            <a:lvl7pPr lvl="6" rtl="0">
              <a:spcBef>
                <a:spcPts val="0"/>
              </a:spcBef>
              <a:spcAft>
                <a:spcPts val="0"/>
              </a:spcAft>
              <a:buClr>
                <a:srgbClr val="FFFFFF"/>
              </a:buClr>
              <a:buSzPts val="2200"/>
              <a:buNone/>
              <a:defRPr sz="2200">
                <a:solidFill>
                  <a:srgbClr val="FFFFFF"/>
                </a:solidFill>
              </a:defRPr>
            </a:lvl7pPr>
            <a:lvl8pPr lvl="7" rtl="0">
              <a:spcBef>
                <a:spcPts val="0"/>
              </a:spcBef>
              <a:spcAft>
                <a:spcPts val="0"/>
              </a:spcAft>
              <a:buClr>
                <a:srgbClr val="FFFFFF"/>
              </a:buClr>
              <a:buSzPts val="2200"/>
              <a:buNone/>
              <a:defRPr sz="2200">
                <a:solidFill>
                  <a:srgbClr val="FFFFFF"/>
                </a:solidFill>
              </a:defRPr>
            </a:lvl8pPr>
            <a:lvl9pPr lvl="8" rtl="0">
              <a:spcBef>
                <a:spcPts val="0"/>
              </a:spcBef>
              <a:spcAft>
                <a:spcPts val="0"/>
              </a:spcAft>
              <a:buClr>
                <a:srgbClr val="FFFFFF"/>
              </a:buClr>
              <a:buSzPts val="2200"/>
              <a:buNone/>
              <a:defRPr sz="2200">
                <a:solidFill>
                  <a:srgbClr val="FFFFFF"/>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BLANK_1_2_1_1_1_1">
    <p:bg>
      <p:bgPr>
        <a:gradFill>
          <a:gsLst>
            <a:gs pos="0">
              <a:srgbClr val="F2C9EE"/>
            </a:gs>
            <a:gs pos="100000">
              <a:srgbClr val="BA9BC9"/>
            </a:gs>
          </a:gsLst>
          <a:lin ang="2700006" scaled="0"/>
        </a:gradFill>
      </p:bgPr>
    </p:bg>
    <p:spTree>
      <p:nvGrpSpPr>
        <p:cNvPr id="96" name="Shape 96"/>
        <p:cNvGrpSpPr/>
        <p:nvPr/>
      </p:nvGrpSpPr>
      <p:grpSpPr>
        <a:xfrm>
          <a:off x="0" y="0"/>
          <a:ext cx="0" cy="0"/>
          <a:chOff x="0" y="0"/>
          <a:chExt cx="0" cy="0"/>
        </a:xfrm>
      </p:grpSpPr>
      <p:sp>
        <p:nvSpPr>
          <p:cNvPr id="97" name="Google Shape;97;p20"/>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2200"/>
              <a:buNone/>
              <a:defRPr sz="2200">
                <a:solidFill>
                  <a:srgbClr val="FFFFFF"/>
                </a:solidFill>
              </a:defRPr>
            </a:lvl1pPr>
            <a:lvl2pPr lvl="1" rtl="0">
              <a:spcBef>
                <a:spcPts val="0"/>
              </a:spcBef>
              <a:spcAft>
                <a:spcPts val="0"/>
              </a:spcAft>
              <a:buClr>
                <a:srgbClr val="FFFFFF"/>
              </a:buClr>
              <a:buSzPts val="2200"/>
              <a:buNone/>
              <a:defRPr sz="2200">
                <a:solidFill>
                  <a:srgbClr val="FFFFFF"/>
                </a:solidFill>
              </a:defRPr>
            </a:lvl2pPr>
            <a:lvl3pPr lvl="2" rtl="0">
              <a:spcBef>
                <a:spcPts val="0"/>
              </a:spcBef>
              <a:spcAft>
                <a:spcPts val="0"/>
              </a:spcAft>
              <a:buClr>
                <a:srgbClr val="FFFFFF"/>
              </a:buClr>
              <a:buSzPts val="2200"/>
              <a:buNone/>
              <a:defRPr sz="2200">
                <a:solidFill>
                  <a:srgbClr val="FFFFFF"/>
                </a:solidFill>
              </a:defRPr>
            </a:lvl3pPr>
            <a:lvl4pPr lvl="3" rtl="0">
              <a:spcBef>
                <a:spcPts val="0"/>
              </a:spcBef>
              <a:spcAft>
                <a:spcPts val="0"/>
              </a:spcAft>
              <a:buClr>
                <a:srgbClr val="FFFFFF"/>
              </a:buClr>
              <a:buSzPts val="2200"/>
              <a:buNone/>
              <a:defRPr sz="2200">
                <a:solidFill>
                  <a:srgbClr val="FFFFFF"/>
                </a:solidFill>
              </a:defRPr>
            </a:lvl4pPr>
            <a:lvl5pPr lvl="4" rtl="0">
              <a:spcBef>
                <a:spcPts val="0"/>
              </a:spcBef>
              <a:spcAft>
                <a:spcPts val="0"/>
              </a:spcAft>
              <a:buClr>
                <a:srgbClr val="FFFFFF"/>
              </a:buClr>
              <a:buSzPts val="2200"/>
              <a:buNone/>
              <a:defRPr sz="2200">
                <a:solidFill>
                  <a:srgbClr val="FFFFFF"/>
                </a:solidFill>
              </a:defRPr>
            </a:lvl5pPr>
            <a:lvl6pPr lvl="5" rtl="0">
              <a:spcBef>
                <a:spcPts val="0"/>
              </a:spcBef>
              <a:spcAft>
                <a:spcPts val="0"/>
              </a:spcAft>
              <a:buClr>
                <a:srgbClr val="FFFFFF"/>
              </a:buClr>
              <a:buSzPts val="2200"/>
              <a:buNone/>
              <a:defRPr sz="2200">
                <a:solidFill>
                  <a:srgbClr val="FFFFFF"/>
                </a:solidFill>
              </a:defRPr>
            </a:lvl6pPr>
            <a:lvl7pPr lvl="6" rtl="0">
              <a:spcBef>
                <a:spcPts val="0"/>
              </a:spcBef>
              <a:spcAft>
                <a:spcPts val="0"/>
              </a:spcAft>
              <a:buClr>
                <a:srgbClr val="FFFFFF"/>
              </a:buClr>
              <a:buSzPts val="2200"/>
              <a:buNone/>
              <a:defRPr sz="2200">
                <a:solidFill>
                  <a:srgbClr val="FFFFFF"/>
                </a:solidFill>
              </a:defRPr>
            </a:lvl7pPr>
            <a:lvl8pPr lvl="7" rtl="0">
              <a:spcBef>
                <a:spcPts val="0"/>
              </a:spcBef>
              <a:spcAft>
                <a:spcPts val="0"/>
              </a:spcAft>
              <a:buClr>
                <a:srgbClr val="FFFFFF"/>
              </a:buClr>
              <a:buSzPts val="2200"/>
              <a:buNone/>
              <a:defRPr sz="2200">
                <a:solidFill>
                  <a:srgbClr val="FFFFFF"/>
                </a:solidFill>
              </a:defRPr>
            </a:lvl8pPr>
            <a:lvl9pPr lvl="8" rtl="0">
              <a:spcBef>
                <a:spcPts val="0"/>
              </a:spcBef>
              <a:spcAft>
                <a:spcPts val="0"/>
              </a:spcAft>
              <a:buClr>
                <a:srgbClr val="FFFFFF"/>
              </a:buClr>
              <a:buSzPts val="2200"/>
              <a:buNone/>
              <a:defRPr sz="2200">
                <a:solidFill>
                  <a:srgbClr val="FFFFFF"/>
                </a:solidFill>
              </a:defRPr>
            </a:lvl9pPr>
          </a:lstStyle>
          <a:p/>
        </p:txBody>
      </p:sp>
      <p:sp>
        <p:nvSpPr>
          <p:cNvPr id="98" name="Google Shape;98;p20"/>
          <p:cNvSpPr txBox="1"/>
          <p:nvPr>
            <p:ph idx="1" type="body"/>
          </p:nvPr>
        </p:nvSpPr>
        <p:spPr>
          <a:xfrm>
            <a:off x="713500" y="1772575"/>
            <a:ext cx="7716900" cy="28338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FFFFFF"/>
              </a:buClr>
              <a:buSzPts val="1400"/>
              <a:buChar char="☁"/>
              <a:defRPr sz="1400">
                <a:solidFill>
                  <a:srgbClr val="FFFFFF"/>
                </a:solidFill>
              </a:defRPr>
            </a:lvl1pPr>
            <a:lvl2pPr indent="-317500" lvl="1" marL="914400" rtl="0">
              <a:lnSpc>
                <a:spcPct val="100000"/>
              </a:lnSpc>
              <a:spcBef>
                <a:spcPts val="1600"/>
              </a:spcBef>
              <a:spcAft>
                <a:spcPts val="0"/>
              </a:spcAft>
              <a:buClr>
                <a:srgbClr val="FFFFFF"/>
              </a:buClr>
              <a:buSzPts val="1400"/>
              <a:buChar char="○"/>
              <a:defRPr sz="1400">
                <a:solidFill>
                  <a:srgbClr val="FFFFFF"/>
                </a:solidFill>
              </a:defRPr>
            </a:lvl2pPr>
            <a:lvl3pPr indent="-317500" lvl="2" marL="1371600" rtl="0">
              <a:lnSpc>
                <a:spcPct val="100000"/>
              </a:lnSpc>
              <a:spcBef>
                <a:spcPts val="1600"/>
              </a:spcBef>
              <a:spcAft>
                <a:spcPts val="0"/>
              </a:spcAft>
              <a:buClr>
                <a:srgbClr val="FFFFFF"/>
              </a:buClr>
              <a:buSzPts val="1400"/>
              <a:buChar char="■"/>
              <a:defRPr sz="1400">
                <a:solidFill>
                  <a:srgbClr val="FFFFFF"/>
                </a:solidFill>
              </a:defRPr>
            </a:lvl3pPr>
            <a:lvl4pPr indent="-317500" lvl="3" marL="1828800" rtl="0">
              <a:lnSpc>
                <a:spcPct val="100000"/>
              </a:lnSpc>
              <a:spcBef>
                <a:spcPts val="1600"/>
              </a:spcBef>
              <a:spcAft>
                <a:spcPts val="0"/>
              </a:spcAft>
              <a:buClr>
                <a:srgbClr val="FFFFFF"/>
              </a:buClr>
              <a:buSzPts val="1400"/>
              <a:buChar char="●"/>
              <a:defRPr sz="1400">
                <a:solidFill>
                  <a:srgbClr val="FFFFFF"/>
                </a:solidFill>
              </a:defRPr>
            </a:lvl4pPr>
            <a:lvl5pPr indent="-317500" lvl="4" marL="2286000" rtl="0">
              <a:lnSpc>
                <a:spcPct val="100000"/>
              </a:lnSpc>
              <a:spcBef>
                <a:spcPts val="1600"/>
              </a:spcBef>
              <a:spcAft>
                <a:spcPts val="0"/>
              </a:spcAft>
              <a:buClr>
                <a:srgbClr val="FFFFFF"/>
              </a:buClr>
              <a:buSzPts val="1400"/>
              <a:buChar char="○"/>
              <a:defRPr sz="1400">
                <a:solidFill>
                  <a:srgbClr val="FFFFFF"/>
                </a:solidFill>
              </a:defRPr>
            </a:lvl5pPr>
            <a:lvl6pPr indent="-317500" lvl="5" marL="2743200" rtl="0">
              <a:lnSpc>
                <a:spcPct val="100000"/>
              </a:lnSpc>
              <a:spcBef>
                <a:spcPts val="1600"/>
              </a:spcBef>
              <a:spcAft>
                <a:spcPts val="0"/>
              </a:spcAft>
              <a:buClr>
                <a:srgbClr val="FFFFFF"/>
              </a:buClr>
              <a:buSzPts val="1400"/>
              <a:buChar char="■"/>
              <a:defRPr sz="1400">
                <a:solidFill>
                  <a:srgbClr val="FFFFFF"/>
                </a:solidFill>
              </a:defRPr>
            </a:lvl6pPr>
            <a:lvl7pPr indent="-317500" lvl="6" marL="3200400" rtl="0">
              <a:lnSpc>
                <a:spcPct val="100000"/>
              </a:lnSpc>
              <a:spcBef>
                <a:spcPts val="1600"/>
              </a:spcBef>
              <a:spcAft>
                <a:spcPts val="0"/>
              </a:spcAft>
              <a:buClr>
                <a:srgbClr val="FFFFFF"/>
              </a:buClr>
              <a:buSzPts val="1400"/>
              <a:buChar char="●"/>
              <a:defRPr sz="1400">
                <a:solidFill>
                  <a:srgbClr val="FFFFFF"/>
                </a:solidFill>
              </a:defRPr>
            </a:lvl7pPr>
            <a:lvl8pPr indent="-317500" lvl="7" marL="3657600" rtl="0">
              <a:lnSpc>
                <a:spcPct val="100000"/>
              </a:lnSpc>
              <a:spcBef>
                <a:spcPts val="1600"/>
              </a:spcBef>
              <a:spcAft>
                <a:spcPts val="0"/>
              </a:spcAft>
              <a:buClr>
                <a:srgbClr val="FFFFFF"/>
              </a:buClr>
              <a:buSzPts val="1400"/>
              <a:buChar char="○"/>
              <a:defRPr sz="1400">
                <a:solidFill>
                  <a:srgbClr val="FFFFFF"/>
                </a:solidFill>
              </a:defRPr>
            </a:lvl8pPr>
            <a:lvl9pPr indent="-317500" lvl="8" marL="4114800" rtl="0">
              <a:lnSpc>
                <a:spcPct val="100000"/>
              </a:lnSpc>
              <a:spcBef>
                <a:spcPts val="1600"/>
              </a:spcBef>
              <a:spcAft>
                <a:spcPts val="1600"/>
              </a:spcAft>
              <a:buClr>
                <a:srgbClr val="FFFFFF"/>
              </a:buClr>
              <a:buSzPts val="1400"/>
              <a:buChar char="■"/>
              <a:defRPr sz="1400">
                <a:solidFill>
                  <a:srgbClr val="FFF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F2C9EE"/>
            </a:gs>
            <a:gs pos="100000">
              <a:srgbClr val="BA9BC9"/>
            </a:gs>
          </a:gsLst>
          <a:lin ang="2698631" scaled="0"/>
        </a:grad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4939050" y="2189700"/>
            <a:ext cx="3124500" cy="679200"/>
          </a:xfrm>
          <a:prstGeom prst="rect">
            <a:avLst/>
          </a:prstGeom>
        </p:spPr>
        <p:txBody>
          <a:bodyPr anchorCtr="0" anchor="ctr" bIns="91425" lIns="91425" spcFirstLastPara="1" rIns="91425" wrap="square" tIns="91425">
            <a:noAutofit/>
          </a:bodyPr>
          <a:lstStyle>
            <a:lvl1pPr lvl="0" rtl="0" algn="l">
              <a:lnSpc>
                <a:spcPct val="100000"/>
              </a:lnSpc>
              <a:spcBef>
                <a:spcPts val="0"/>
              </a:spcBef>
              <a:spcAft>
                <a:spcPts val="0"/>
              </a:spcAft>
              <a:buClr>
                <a:srgbClr val="FFFFFF"/>
              </a:buClr>
              <a:buSzPts val="4000"/>
              <a:buNone/>
              <a:defRPr sz="4000">
                <a:solidFill>
                  <a:srgbClr val="FFFFFF"/>
                </a:solidFill>
              </a:defRPr>
            </a:lvl1pPr>
            <a:lvl2pPr lvl="1" rtl="0">
              <a:lnSpc>
                <a:spcPct val="100000"/>
              </a:lnSpc>
              <a:spcBef>
                <a:spcPts val="0"/>
              </a:spcBef>
              <a:spcAft>
                <a:spcPts val="0"/>
              </a:spcAft>
              <a:buClr>
                <a:srgbClr val="FFFFFF"/>
              </a:buClr>
              <a:buSzPts val="5000"/>
              <a:buNone/>
              <a:defRPr sz="5000">
                <a:solidFill>
                  <a:srgbClr val="FFFFFF"/>
                </a:solidFill>
              </a:defRPr>
            </a:lvl2pPr>
            <a:lvl3pPr lvl="2" rtl="0">
              <a:lnSpc>
                <a:spcPct val="100000"/>
              </a:lnSpc>
              <a:spcBef>
                <a:spcPts val="0"/>
              </a:spcBef>
              <a:spcAft>
                <a:spcPts val="0"/>
              </a:spcAft>
              <a:buClr>
                <a:srgbClr val="FFFFFF"/>
              </a:buClr>
              <a:buSzPts val="5000"/>
              <a:buNone/>
              <a:defRPr sz="5000">
                <a:solidFill>
                  <a:srgbClr val="FFFFFF"/>
                </a:solidFill>
              </a:defRPr>
            </a:lvl3pPr>
            <a:lvl4pPr lvl="3" rtl="0">
              <a:lnSpc>
                <a:spcPct val="100000"/>
              </a:lnSpc>
              <a:spcBef>
                <a:spcPts val="0"/>
              </a:spcBef>
              <a:spcAft>
                <a:spcPts val="0"/>
              </a:spcAft>
              <a:buClr>
                <a:srgbClr val="FFFFFF"/>
              </a:buClr>
              <a:buSzPts val="5000"/>
              <a:buNone/>
              <a:defRPr sz="5000">
                <a:solidFill>
                  <a:srgbClr val="FFFFFF"/>
                </a:solidFill>
              </a:defRPr>
            </a:lvl4pPr>
            <a:lvl5pPr lvl="4" rtl="0">
              <a:lnSpc>
                <a:spcPct val="100000"/>
              </a:lnSpc>
              <a:spcBef>
                <a:spcPts val="0"/>
              </a:spcBef>
              <a:spcAft>
                <a:spcPts val="0"/>
              </a:spcAft>
              <a:buClr>
                <a:srgbClr val="FFFFFF"/>
              </a:buClr>
              <a:buSzPts val="5000"/>
              <a:buNone/>
              <a:defRPr sz="5000">
                <a:solidFill>
                  <a:srgbClr val="FFFFFF"/>
                </a:solidFill>
              </a:defRPr>
            </a:lvl5pPr>
            <a:lvl6pPr lvl="5" rtl="0">
              <a:lnSpc>
                <a:spcPct val="100000"/>
              </a:lnSpc>
              <a:spcBef>
                <a:spcPts val="0"/>
              </a:spcBef>
              <a:spcAft>
                <a:spcPts val="0"/>
              </a:spcAft>
              <a:buClr>
                <a:srgbClr val="FFFFFF"/>
              </a:buClr>
              <a:buSzPts val="5000"/>
              <a:buNone/>
              <a:defRPr sz="5000">
                <a:solidFill>
                  <a:srgbClr val="FFFFFF"/>
                </a:solidFill>
              </a:defRPr>
            </a:lvl6pPr>
            <a:lvl7pPr lvl="6" rtl="0">
              <a:lnSpc>
                <a:spcPct val="100000"/>
              </a:lnSpc>
              <a:spcBef>
                <a:spcPts val="0"/>
              </a:spcBef>
              <a:spcAft>
                <a:spcPts val="0"/>
              </a:spcAft>
              <a:buClr>
                <a:srgbClr val="FFFFFF"/>
              </a:buClr>
              <a:buSzPts val="5000"/>
              <a:buNone/>
              <a:defRPr sz="5000">
                <a:solidFill>
                  <a:srgbClr val="FFFFFF"/>
                </a:solidFill>
              </a:defRPr>
            </a:lvl7pPr>
            <a:lvl8pPr lvl="7" rtl="0">
              <a:lnSpc>
                <a:spcPct val="100000"/>
              </a:lnSpc>
              <a:spcBef>
                <a:spcPts val="0"/>
              </a:spcBef>
              <a:spcAft>
                <a:spcPts val="0"/>
              </a:spcAft>
              <a:buClr>
                <a:srgbClr val="FFFFFF"/>
              </a:buClr>
              <a:buSzPts val="5000"/>
              <a:buNone/>
              <a:defRPr sz="5000">
                <a:solidFill>
                  <a:srgbClr val="FFFFFF"/>
                </a:solidFill>
              </a:defRPr>
            </a:lvl8pPr>
            <a:lvl9pPr lvl="8" rtl="0">
              <a:lnSpc>
                <a:spcPct val="100000"/>
              </a:lnSpc>
              <a:spcBef>
                <a:spcPts val="0"/>
              </a:spcBef>
              <a:spcAft>
                <a:spcPts val="0"/>
              </a:spcAft>
              <a:buClr>
                <a:srgbClr val="FFFFFF"/>
              </a:buClr>
              <a:buSzPts val="5000"/>
              <a:buNone/>
              <a:defRPr sz="5000">
                <a:solidFill>
                  <a:srgbClr val="FFFFFF"/>
                </a:solidFill>
              </a:defRPr>
            </a:lvl9pPr>
          </a:lstStyle>
          <a:p/>
        </p:txBody>
      </p:sp>
      <p:sp>
        <p:nvSpPr>
          <p:cNvPr id="13" name="Google Shape;13;p3"/>
          <p:cNvSpPr txBox="1"/>
          <p:nvPr>
            <p:ph idx="1" type="subTitle"/>
          </p:nvPr>
        </p:nvSpPr>
        <p:spPr>
          <a:xfrm>
            <a:off x="4939050" y="2849851"/>
            <a:ext cx="3124500" cy="91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p:txBody>
      </p:sp>
      <p:sp>
        <p:nvSpPr>
          <p:cNvPr id="14" name="Google Shape;14;p3"/>
          <p:cNvSpPr txBox="1"/>
          <p:nvPr>
            <p:ph hasCustomPrompt="1" idx="2" type="title"/>
          </p:nvPr>
        </p:nvSpPr>
        <p:spPr>
          <a:xfrm>
            <a:off x="4939050" y="1378650"/>
            <a:ext cx="3124500" cy="1011900"/>
          </a:xfrm>
          <a:prstGeom prst="rect">
            <a:avLst/>
          </a:prstGeom>
        </p:spPr>
        <p:txBody>
          <a:bodyPr anchorCtr="0" anchor="ctr" bIns="91425" lIns="91425" spcFirstLastPara="1" rIns="91425" wrap="square" tIns="91425">
            <a:noAutofit/>
          </a:bodyPr>
          <a:lstStyle>
            <a:lvl1pPr lvl="0" rtl="0" algn="l">
              <a:lnSpc>
                <a:spcPct val="100000"/>
              </a:lnSpc>
              <a:spcBef>
                <a:spcPts val="0"/>
              </a:spcBef>
              <a:spcAft>
                <a:spcPts val="0"/>
              </a:spcAft>
              <a:buClr>
                <a:schemeClr val="accent3"/>
              </a:buClr>
              <a:buSzPts val="7000"/>
              <a:buNone/>
              <a:defRPr sz="7000">
                <a:solidFill>
                  <a:schemeClr val="accent3"/>
                </a:solidFill>
              </a:defRPr>
            </a:lvl1pPr>
            <a:lvl2pPr lvl="1" rtl="0">
              <a:lnSpc>
                <a:spcPct val="100000"/>
              </a:lnSpc>
              <a:spcBef>
                <a:spcPts val="0"/>
              </a:spcBef>
              <a:spcAft>
                <a:spcPts val="0"/>
              </a:spcAft>
              <a:buClr>
                <a:schemeClr val="accent3"/>
              </a:buClr>
              <a:buSzPts val="7000"/>
              <a:buNone/>
              <a:defRPr sz="7000">
                <a:solidFill>
                  <a:schemeClr val="accent3"/>
                </a:solidFill>
              </a:defRPr>
            </a:lvl2pPr>
            <a:lvl3pPr lvl="2" rtl="0">
              <a:lnSpc>
                <a:spcPct val="100000"/>
              </a:lnSpc>
              <a:spcBef>
                <a:spcPts val="0"/>
              </a:spcBef>
              <a:spcAft>
                <a:spcPts val="0"/>
              </a:spcAft>
              <a:buClr>
                <a:schemeClr val="accent3"/>
              </a:buClr>
              <a:buSzPts val="7000"/>
              <a:buNone/>
              <a:defRPr sz="7000">
                <a:solidFill>
                  <a:schemeClr val="accent3"/>
                </a:solidFill>
              </a:defRPr>
            </a:lvl3pPr>
            <a:lvl4pPr lvl="3" rtl="0">
              <a:lnSpc>
                <a:spcPct val="100000"/>
              </a:lnSpc>
              <a:spcBef>
                <a:spcPts val="0"/>
              </a:spcBef>
              <a:spcAft>
                <a:spcPts val="0"/>
              </a:spcAft>
              <a:buClr>
                <a:schemeClr val="accent3"/>
              </a:buClr>
              <a:buSzPts val="7000"/>
              <a:buNone/>
              <a:defRPr sz="7000">
                <a:solidFill>
                  <a:schemeClr val="accent3"/>
                </a:solidFill>
              </a:defRPr>
            </a:lvl4pPr>
            <a:lvl5pPr lvl="4" rtl="0">
              <a:lnSpc>
                <a:spcPct val="100000"/>
              </a:lnSpc>
              <a:spcBef>
                <a:spcPts val="0"/>
              </a:spcBef>
              <a:spcAft>
                <a:spcPts val="0"/>
              </a:spcAft>
              <a:buClr>
                <a:schemeClr val="accent3"/>
              </a:buClr>
              <a:buSzPts val="7000"/>
              <a:buNone/>
              <a:defRPr sz="7000">
                <a:solidFill>
                  <a:schemeClr val="accent3"/>
                </a:solidFill>
              </a:defRPr>
            </a:lvl5pPr>
            <a:lvl6pPr lvl="5" rtl="0">
              <a:lnSpc>
                <a:spcPct val="100000"/>
              </a:lnSpc>
              <a:spcBef>
                <a:spcPts val="0"/>
              </a:spcBef>
              <a:spcAft>
                <a:spcPts val="0"/>
              </a:spcAft>
              <a:buClr>
                <a:schemeClr val="accent3"/>
              </a:buClr>
              <a:buSzPts val="7000"/>
              <a:buNone/>
              <a:defRPr sz="7000">
                <a:solidFill>
                  <a:schemeClr val="accent3"/>
                </a:solidFill>
              </a:defRPr>
            </a:lvl6pPr>
            <a:lvl7pPr lvl="6" rtl="0">
              <a:lnSpc>
                <a:spcPct val="100000"/>
              </a:lnSpc>
              <a:spcBef>
                <a:spcPts val="0"/>
              </a:spcBef>
              <a:spcAft>
                <a:spcPts val="0"/>
              </a:spcAft>
              <a:buClr>
                <a:schemeClr val="accent3"/>
              </a:buClr>
              <a:buSzPts val="7000"/>
              <a:buNone/>
              <a:defRPr sz="7000">
                <a:solidFill>
                  <a:schemeClr val="accent3"/>
                </a:solidFill>
              </a:defRPr>
            </a:lvl7pPr>
            <a:lvl8pPr lvl="7" rtl="0">
              <a:lnSpc>
                <a:spcPct val="100000"/>
              </a:lnSpc>
              <a:spcBef>
                <a:spcPts val="0"/>
              </a:spcBef>
              <a:spcAft>
                <a:spcPts val="0"/>
              </a:spcAft>
              <a:buClr>
                <a:schemeClr val="accent3"/>
              </a:buClr>
              <a:buSzPts val="7000"/>
              <a:buNone/>
              <a:defRPr sz="7000">
                <a:solidFill>
                  <a:schemeClr val="accent3"/>
                </a:solidFill>
              </a:defRPr>
            </a:lvl8pPr>
            <a:lvl9pPr lvl="8" rtl="0">
              <a:lnSpc>
                <a:spcPct val="100000"/>
              </a:lnSpc>
              <a:spcBef>
                <a:spcPts val="0"/>
              </a:spcBef>
              <a:spcAft>
                <a:spcPts val="0"/>
              </a:spcAft>
              <a:buClr>
                <a:schemeClr val="accent3"/>
              </a:buClr>
              <a:buSzPts val="7000"/>
              <a:buNone/>
              <a:defRPr sz="7000">
                <a:solidFill>
                  <a:schemeClr val="accent3"/>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
    <p:bg>
      <p:bgPr>
        <a:gradFill>
          <a:gsLst>
            <a:gs pos="0">
              <a:srgbClr val="F2C9EE"/>
            </a:gs>
            <a:gs pos="100000">
              <a:srgbClr val="BA9BC9"/>
            </a:gs>
          </a:gsLst>
          <a:lin ang="2700006" scaled="0"/>
        </a:gradFill>
      </p:bgPr>
    </p:bg>
    <p:spTree>
      <p:nvGrpSpPr>
        <p:cNvPr id="99" name="Shape 99"/>
        <p:cNvGrpSpPr/>
        <p:nvPr/>
      </p:nvGrpSpPr>
      <p:grpSpPr>
        <a:xfrm>
          <a:off x="0" y="0"/>
          <a:ext cx="0" cy="0"/>
          <a:chOff x="0" y="0"/>
          <a:chExt cx="0" cy="0"/>
        </a:xfrm>
      </p:grpSpPr>
      <p:sp>
        <p:nvSpPr>
          <p:cNvPr id="100" name="Google Shape;100;p21"/>
          <p:cNvSpPr txBox="1"/>
          <p:nvPr>
            <p:ph hasCustomPrompt="1" type="title"/>
          </p:nvPr>
        </p:nvSpPr>
        <p:spPr>
          <a:xfrm>
            <a:off x="1198450" y="1282800"/>
            <a:ext cx="936600" cy="648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3"/>
              </a:buClr>
              <a:buSzPts val="4000"/>
              <a:buNone/>
              <a:defRPr sz="4000">
                <a:solidFill>
                  <a:schemeClr val="accent3"/>
                </a:solidFill>
              </a:defRPr>
            </a:lvl1pPr>
            <a:lvl2pPr lvl="1" rtl="0" algn="ctr">
              <a:lnSpc>
                <a:spcPct val="100000"/>
              </a:lnSpc>
              <a:spcBef>
                <a:spcPts val="0"/>
              </a:spcBef>
              <a:spcAft>
                <a:spcPts val="0"/>
              </a:spcAft>
              <a:buClr>
                <a:schemeClr val="accent3"/>
              </a:buClr>
              <a:buSzPts val="4000"/>
              <a:buNone/>
              <a:defRPr sz="4000">
                <a:solidFill>
                  <a:schemeClr val="accent3"/>
                </a:solidFill>
              </a:defRPr>
            </a:lvl2pPr>
            <a:lvl3pPr lvl="2" rtl="0" algn="ctr">
              <a:lnSpc>
                <a:spcPct val="100000"/>
              </a:lnSpc>
              <a:spcBef>
                <a:spcPts val="0"/>
              </a:spcBef>
              <a:spcAft>
                <a:spcPts val="0"/>
              </a:spcAft>
              <a:buClr>
                <a:schemeClr val="accent3"/>
              </a:buClr>
              <a:buSzPts val="4000"/>
              <a:buNone/>
              <a:defRPr sz="4000">
                <a:solidFill>
                  <a:schemeClr val="accent3"/>
                </a:solidFill>
              </a:defRPr>
            </a:lvl3pPr>
            <a:lvl4pPr lvl="3" rtl="0" algn="ctr">
              <a:lnSpc>
                <a:spcPct val="100000"/>
              </a:lnSpc>
              <a:spcBef>
                <a:spcPts val="0"/>
              </a:spcBef>
              <a:spcAft>
                <a:spcPts val="0"/>
              </a:spcAft>
              <a:buClr>
                <a:schemeClr val="accent3"/>
              </a:buClr>
              <a:buSzPts val="4000"/>
              <a:buNone/>
              <a:defRPr sz="4000">
                <a:solidFill>
                  <a:schemeClr val="accent3"/>
                </a:solidFill>
              </a:defRPr>
            </a:lvl4pPr>
            <a:lvl5pPr lvl="4" rtl="0" algn="ctr">
              <a:lnSpc>
                <a:spcPct val="100000"/>
              </a:lnSpc>
              <a:spcBef>
                <a:spcPts val="0"/>
              </a:spcBef>
              <a:spcAft>
                <a:spcPts val="0"/>
              </a:spcAft>
              <a:buClr>
                <a:schemeClr val="accent3"/>
              </a:buClr>
              <a:buSzPts val="4000"/>
              <a:buNone/>
              <a:defRPr sz="4000">
                <a:solidFill>
                  <a:schemeClr val="accent3"/>
                </a:solidFill>
              </a:defRPr>
            </a:lvl5pPr>
            <a:lvl6pPr lvl="5" rtl="0" algn="ctr">
              <a:lnSpc>
                <a:spcPct val="100000"/>
              </a:lnSpc>
              <a:spcBef>
                <a:spcPts val="0"/>
              </a:spcBef>
              <a:spcAft>
                <a:spcPts val="0"/>
              </a:spcAft>
              <a:buClr>
                <a:schemeClr val="accent3"/>
              </a:buClr>
              <a:buSzPts val="4000"/>
              <a:buNone/>
              <a:defRPr sz="4000">
                <a:solidFill>
                  <a:schemeClr val="accent3"/>
                </a:solidFill>
              </a:defRPr>
            </a:lvl6pPr>
            <a:lvl7pPr lvl="6" rtl="0" algn="ctr">
              <a:lnSpc>
                <a:spcPct val="100000"/>
              </a:lnSpc>
              <a:spcBef>
                <a:spcPts val="0"/>
              </a:spcBef>
              <a:spcAft>
                <a:spcPts val="0"/>
              </a:spcAft>
              <a:buClr>
                <a:schemeClr val="accent3"/>
              </a:buClr>
              <a:buSzPts val="4000"/>
              <a:buNone/>
              <a:defRPr sz="4000">
                <a:solidFill>
                  <a:schemeClr val="accent3"/>
                </a:solidFill>
              </a:defRPr>
            </a:lvl7pPr>
            <a:lvl8pPr lvl="7" rtl="0" algn="ctr">
              <a:lnSpc>
                <a:spcPct val="100000"/>
              </a:lnSpc>
              <a:spcBef>
                <a:spcPts val="0"/>
              </a:spcBef>
              <a:spcAft>
                <a:spcPts val="0"/>
              </a:spcAft>
              <a:buClr>
                <a:schemeClr val="accent3"/>
              </a:buClr>
              <a:buSzPts val="4000"/>
              <a:buNone/>
              <a:defRPr sz="4000">
                <a:solidFill>
                  <a:schemeClr val="accent3"/>
                </a:solidFill>
              </a:defRPr>
            </a:lvl8pPr>
            <a:lvl9pPr lvl="8" rtl="0" algn="ctr">
              <a:lnSpc>
                <a:spcPct val="100000"/>
              </a:lnSpc>
              <a:spcBef>
                <a:spcPts val="0"/>
              </a:spcBef>
              <a:spcAft>
                <a:spcPts val="0"/>
              </a:spcAft>
              <a:buClr>
                <a:schemeClr val="accent3"/>
              </a:buClr>
              <a:buSzPts val="4000"/>
              <a:buNone/>
              <a:defRPr sz="4000">
                <a:solidFill>
                  <a:schemeClr val="accent3"/>
                </a:solidFill>
              </a:defRPr>
            </a:lvl9pPr>
          </a:lstStyle>
          <a:p>
            <a:r>
              <a:t>xx%</a:t>
            </a:r>
          </a:p>
        </p:txBody>
      </p:sp>
      <p:sp>
        <p:nvSpPr>
          <p:cNvPr id="101" name="Google Shape;101;p21"/>
          <p:cNvSpPr txBox="1"/>
          <p:nvPr>
            <p:ph idx="1" type="subTitle"/>
          </p:nvPr>
        </p:nvSpPr>
        <p:spPr>
          <a:xfrm>
            <a:off x="713500" y="2252550"/>
            <a:ext cx="1906500" cy="432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600">
                <a:solidFill>
                  <a:srgbClr val="FFFFFF"/>
                </a:solidFill>
                <a:latin typeface="Bree Serif"/>
                <a:ea typeface="Bree Serif"/>
                <a:cs typeface="Bree Serif"/>
                <a:sym typeface="Bree Serif"/>
              </a:defRPr>
            </a:lvl1pPr>
            <a:lvl2pPr lvl="1" algn="ctr">
              <a:lnSpc>
                <a:spcPct val="100000"/>
              </a:lnSpc>
              <a:spcBef>
                <a:spcPts val="0"/>
              </a:spcBef>
              <a:spcAft>
                <a:spcPts val="0"/>
              </a:spcAft>
              <a:buNone/>
              <a:defRPr/>
            </a:lvl2pPr>
            <a:lvl3pPr lvl="2" algn="ctr">
              <a:lnSpc>
                <a:spcPct val="100000"/>
              </a:lnSpc>
              <a:spcBef>
                <a:spcPts val="0"/>
              </a:spcBef>
              <a:spcAft>
                <a:spcPts val="0"/>
              </a:spcAft>
              <a:buNone/>
              <a:defRPr/>
            </a:lvl3pPr>
            <a:lvl4pPr lvl="3" algn="ctr">
              <a:lnSpc>
                <a:spcPct val="100000"/>
              </a:lnSpc>
              <a:spcBef>
                <a:spcPts val="0"/>
              </a:spcBef>
              <a:spcAft>
                <a:spcPts val="0"/>
              </a:spcAft>
              <a:buNone/>
              <a:defRPr/>
            </a:lvl4pPr>
            <a:lvl5pPr lvl="4" algn="ctr">
              <a:lnSpc>
                <a:spcPct val="100000"/>
              </a:lnSpc>
              <a:spcBef>
                <a:spcPts val="0"/>
              </a:spcBef>
              <a:spcAft>
                <a:spcPts val="0"/>
              </a:spcAft>
              <a:buNone/>
              <a:defRPr/>
            </a:lvl5pPr>
            <a:lvl6pPr lvl="5" algn="ctr">
              <a:lnSpc>
                <a:spcPct val="100000"/>
              </a:lnSpc>
              <a:spcBef>
                <a:spcPts val="0"/>
              </a:spcBef>
              <a:spcAft>
                <a:spcPts val="0"/>
              </a:spcAft>
              <a:buNone/>
              <a:defRPr/>
            </a:lvl6pPr>
            <a:lvl7pPr lvl="6" algn="ctr">
              <a:lnSpc>
                <a:spcPct val="100000"/>
              </a:lnSpc>
              <a:spcBef>
                <a:spcPts val="0"/>
              </a:spcBef>
              <a:spcAft>
                <a:spcPts val="0"/>
              </a:spcAft>
              <a:buNone/>
              <a:defRPr/>
            </a:lvl7pPr>
            <a:lvl8pPr lvl="7" algn="ctr">
              <a:lnSpc>
                <a:spcPct val="100000"/>
              </a:lnSpc>
              <a:spcBef>
                <a:spcPts val="0"/>
              </a:spcBef>
              <a:spcAft>
                <a:spcPts val="0"/>
              </a:spcAft>
              <a:buNone/>
              <a:defRPr/>
            </a:lvl8pPr>
            <a:lvl9pPr lvl="8" algn="ctr">
              <a:lnSpc>
                <a:spcPct val="100000"/>
              </a:lnSpc>
              <a:spcBef>
                <a:spcPts val="0"/>
              </a:spcBef>
              <a:spcAft>
                <a:spcPts val="0"/>
              </a:spcAft>
              <a:buNone/>
              <a:defRPr/>
            </a:lvl9pPr>
          </a:lstStyle>
          <a:p/>
        </p:txBody>
      </p:sp>
      <p:sp>
        <p:nvSpPr>
          <p:cNvPr id="102" name="Google Shape;102;p21"/>
          <p:cNvSpPr txBox="1"/>
          <p:nvPr>
            <p:ph idx="2" type="subTitle"/>
          </p:nvPr>
        </p:nvSpPr>
        <p:spPr>
          <a:xfrm>
            <a:off x="713500" y="2684850"/>
            <a:ext cx="1906500" cy="432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600">
                <a:solidFill>
                  <a:srgbClr val="FFFFFF"/>
                </a:solidFill>
              </a:defRPr>
            </a:lvl1pPr>
            <a:lvl2pPr lvl="1" algn="ctr">
              <a:lnSpc>
                <a:spcPct val="100000"/>
              </a:lnSpc>
              <a:spcBef>
                <a:spcPts val="0"/>
              </a:spcBef>
              <a:spcAft>
                <a:spcPts val="0"/>
              </a:spcAft>
              <a:buNone/>
              <a:defRPr sz="1600">
                <a:solidFill>
                  <a:srgbClr val="FFFFFF"/>
                </a:solidFill>
              </a:defRPr>
            </a:lvl2pPr>
            <a:lvl3pPr lvl="2" algn="ctr">
              <a:lnSpc>
                <a:spcPct val="100000"/>
              </a:lnSpc>
              <a:spcBef>
                <a:spcPts val="0"/>
              </a:spcBef>
              <a:spcAft>
                <a:spcPts val="0"/>
              </a:spcAft>
              <a:buNone/>
              <a:defRPr sz="1600">
                <a:solidFill>
                  <a:srgbClr val="FFFFFF"/>
                </a:solidFill>
              </a:defRPr>
            </a:lvl3pPr>
            <a:lvl4pPr lvl="3" algn="ctr">
              <a:lnSpc>
                <a:spcPct val="100000"/>
              </a:lnSpc>
              <a:spcBef>
                <a:spcPts val="0"/>
              </a:spcBef>
              <a:spcAft>
                <a:spcPts val="0"/>
              </a:spcAft>
              <a:buNone/>
              <a:defRPr sz="1600">
                <a:solidFill>
                  <a:srgbClr val="FFFFFF"/>
                </a:solidFill>
              </a:defRPr>
            </a:lvl4pPr>
            <a:lvl5pPr lvl="4" algn="ctr">
              <a:lnSpc>
                <a:spcPct val="100000"/>
              </a:lnSpc>
              <a:spcBef>
                <a:spcPts val="0"/>
              </a:spcBef>
              <a:spcAft>
                <a:spcPts val="0"/>
              </a:spcAft>
              <a:buNone/>
              <a:defRPr sz="1600">
                <a:solidFill>
                  <a:srgbClr val="FFFFFF"/>
                </a:solidFill>
              </a:defRPr>
            </a:lvl5pPr>
            <a:lvl6pPr lvl="5" algn="ctr">
              <a:lnSpc>
                <a:spcPct val="100000"/>
              </a:lnSpc>
              <a:spcBef>
                <a:spcPts val="0"/>
              </a:spcBef>
              <a:spcAft>
                <a:spcPts val="0"/>
              </a:spcAft>
              <a:buNone/>
              <a:defRPr sz="1600">
                <a:solidFill>
                  <a:srgbClr val="FFFFFF"/>
                </a:solidFill>
              </a:defRPr>
            </a:lvl6pPr>
            <a:lvl7pPr lvl="6" algn="ctr">
              <a:lnSpc>
                <a:spcPct val="100000"/>
              </a:lnSpc>
              <a:spcBef>
                <a:spcPts val="0"/>
              </a:spcBef>
              <a:spcAft>
                <a:spcPts val="0"/>
              </a:spcAft>
              <a:buNone/>
              <a:defRPr sz="1600">
                <a:solidFill>
                  <a:srgbClr val="FFFFFF"/>
                </a:solidFill>
              </a:defRPr>
            </a:lvl7pPr>
            <a:lvl8pPr lvl="7" algn="ctr">
              <a:lnSpc>
                <a:spcPct val="100000"/>
              </a:lnSpc>
              <a:spcBef>
                <a:spcPts val="0"/>
              </a:spcBef>
              <a:spcAft>
                <a:spcPts val="0"/>
              </a:spcAft>
              <a:buNone/>
              <a:defRPr sz="1600">
                <a:solidFill>
                  <a:srgbClr val="FFFFFF"/>
                </a:solidFill>
              </a:defRPr>
            </a:lvl8pPr>
            <a:lvl9pPr lvl="8" algn="ctr">
              <a:lnSpc>
                <a:spcPct val="100000"/>
              </a:lnSpc>
              <a:spcBef>
                <a:spcPts val="0"/>
              </a:spcBef>
              <a:spcAft>
                <a:spcPts val="0"/>
              </a:spcAft>
              <a:buNone/>
              <a:defRPr sz="1600">
                <a:solidFill>
                  <a:srgbClr val="FFFFFF"/>
                </a:solidFill>
              </a:defRPr>
            </a:lvl9pPr>
          </a:lstStyle>
          <a:p/>
        </p:txBody>
      </p:sp>
      <p:sp>
        <p:nvSpPr>
          <p:cNvPr id="103" name="Google Shape;103;p21"/>
          <p:cNvSpPr txBox="1"/>
          <p:nvPr>
            <p:ph hasCustomPrompt="1" idx="3" type="title"/>
          </p:nvPr>
        </p:nvSpPr>
        <p:spPr>
          <a:xfrm>
            <a:off x="5072200" y="1282800"/>
            <a:ext cx="936600" cy="648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3"/>
              </a:buClr>
              <a:buSzPts val="4000"/>
              <a:buNone/>
              <a:defRPr sz="4000">
                <a:solidFill>
                  <a:schemeClr val="accent3"/>
                </a:solidFill>
              </a:defRPr>
            </a:lvl1pPr>
            <a:lvl2pPr lvl="1" rtl="0" algn="ctr">
              <a:lnSpc>
                <a:spcPct val="100000"/>
              </a:lnSpc>
              <a:spcBef>
                <a:spcPts val="0"/>
              </a:spcBef>
              <a:spcAft>
                <a:spcPts val="0"/>
              </a:spcAft>
              <a:buClr>
                <a:schemeClr val="accent3"/>
              </a:buClr>
              <a:buSzPts val="4000"/>
              <a:buNone/>
              <a:defRPr sz="4000">
                <a:solidFill>
                  <a:schemeClr val="accent3"/>
                </a:solidFill>
              </a:defRPr>
            </a:lvl2pPr>
            <a:lvl3pPr lvl="2" rtl="0" algn="ctr">
              <a:lnSpc>
                <a:spcPct val="100000"/>
              </a:lnSpc>
              <a:spcBef>
                <a:spcPts val="0"/>
              </a:spcBef>
              <a:spcAft>
                <a:spcPts val="0"/>
              </a:spcAft>
              <a:buClr>
                <a:schemeClr val="accent3"/>
              </a:buClr>
              <a:buSzPts val="4000"/>
              <a:buNone/>
              <a:defRPr sz="4000">
                <a:solidFill>
                  <a:schemeClr val="accent3"/>
                </a:solidFill>
              </a:defRPr>
            </a:lvl3pPr>
            <a:lvl4pPr lvl="3" rtl="0" algn="ctr">
              <a:lnSpc>
                <a:spcPct val="100000"/>
              </a:lnSpc>
              <a:spcBef>
                <a:spcPts val="0"/>
              </a:spcBef>
              <a:spcAft>
                <a:spcPts val="0"/>
              </a:spcAft>
              <a:buClr>
                <a:schemeClr val="accent3"/>
              </a:buClr>
              <a:buSzPts val="4000"/>
              <a:buNone/>
              <a:defRPr sz="4000">
                <a:solidFill>
                  <a:schemeClr val="accent3"/>
                </a:solidFill>
              </a:defRPr>
            </a:lvl4pPr>
            <a:lvl5pPr lvl="4" rtl="0" algn="ctr">
              <a:lnSpc>
                <a:spcPct val="100000"/>
              </a:lnSpc>
              <a:spcBef>
                <a:spcPts val="0"/>
              </a:spcBef>
              <a:spcAft>
                <a:spcPts val="0"/>
              </a:spcAft>
              <a:buClr>
                <a:schemeClr val="accent3"/>
              </a:buClr>
              <a:buSzPts val="4000"/>
              <a:buNone/>
              <a:defRPr sz="4000">
                <a:solidFill>
                  <a:schemeClr val="accent3"/>
                </a:solidFill>
              </a:defRPr>
            </a:lvl5pPr>
            <a:lvl6pPr lvl="5" rtl="0" algn="ctr">
              <a:lnSpc>
                <a:spcPct val="100000"/>
              </a:lnSpc>
              <a:spcBef>
                <a:spcPts val="0"/>
              </a:spcBef>
              <a:spcAft>
                <a:spcPts val="0"/>
              </a:spcAft>
              <a:buClr>
                <a:schemeClr val="accent3"/>
              </a:buClr>
              <a:buSzPts val="4000"/>
              <a:buNone/>
              <a:defRPr sz="4000">
                <a:solidFill>
                  <a:schemeClr val="accent3"/>
                </a:solidFill>
              </a:defRPr>
            </a:lvl6pPr>
            <a:lvl7pPr lvl="6" rtl="0" algn="ctr">
              <a:lnSpc>
                <a:spcPct val="100000"/>
              </a:lnSpc>
              <a:spcBef>
                <a:spcPts val="0"/>
              </a:spcBef>
              <a:spcAft>
                <a:spcPts val="0"/>
              </a:spcAft>
              <a:buClr>
                <a:schemeClr val="accent3"/>
              </a:buClr>
              <a:buSzPts val="4000"/>
              <a:buNone/>
              <a:defRPr sz="4000">
                <a:solidFill>
                  <a:schemeClr val="accent3"/>
                </a:solidFill>
              </a:defRPr>
            </a:lvl7pPr>
            <a:lvl8pPr lvl="7" rtl="0" algn="ctr">
              <a:lnSpc>
                <a:spcPct val="100000"/>
              </a:lnSpc>
              <a:spcBef>
                <a:spcPts val="0"/>
              </a:spcBef>
              <a:spcAft>
                <a:spcPts val="0"/>
              </a:spcAft>
              <a:buClr>
                <a:schemeClr val="accent3"/>
              </a:buClr>
              <a:buSzPts val="4000"/>
              <a:buNone/>
              <a:defRPr sz="4000">
                <a:solidFill>
                  <a:schemeClr val="accent3"/>
                </a:solidFill>
              </a:defRPr>
            </a:lvl8pPr>
            <a:lvl9pPr lvl="8" rtl="0" algn="ctr">
              <a:lnSpc>
                <a:spcPct val="100000"/>
              </a:lnSpc>
              <a:spcBef>
                <a:spcPts val="0"/>
              </a:spcBef>
              <a:spcAft>
                <a:spcPts val="0"/>
              </a:spcAft>
              <a:buClr>
                <a:schemeClr val="accent3"/>
              </a:buClr>
              <a:buSzPts val="4000"/>
              <a:buNone/>
              <a:defRPr sz="4000">
                <a:solidFill>
                  <a:schemeClr val="accent3"/>
                </a:solidFill>
              </a:defRPr>
            </a:lvl9pPr>
          </a:lstStyle>
          <a:p>
            <a:r>
              <a:t>xx%</a:t>
            </a:r>
          </a:p>
        </p:txBody>
      </p:sp>
      <p:sp>
        <p:nvSpPr>
          <p:cNvPr id="104" name="Google Shape;104;p21"/>
          <p:cNvSpPr txBox="1"/>
          <p:nvPr>
            <p:ph idx="4" type="subTitle"/>
          </p:nvPr>
        </p:nvSpPr>
        <p:spPr>
          <a:xfrm>
            <a:off x="4587265" y="2252550"/>
            <a:ext cx="1906500" cy="43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solidFill>
                  <a:srgbClr val="FFFFFF"/>
                </a:solidFill>
                <a:latin typeface="Bree Serif"/>
                <a:ea typeface="Bree Serif"/>
                <a:cs typeface="Bree Serif"/>
                <a:sym typeface="Bree Serif"/>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05" name="Google Shape;105;p21"/>
          <p:cNvSpPr txBox="1"/>
          <p:nvPr>
            <p:ph idx="5" type="subTitle"/>
          </p:nvPr>
        </p:nvSpPr>
        <p:spPr>
          <a:xfrm>
            <a:off x="4587265" y="2684850"/>
            <a:ext cx="1906500" cy="43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solidFill>
                  <a:srgbClr val="FFFFFF"/>
                </a:solidFill>
              </a:defRPr>
            </a:lvl1pPr>
            <a:lvl2pPr lvl="1" rtl="0" algn="ctr">
              <a:lnSpc>
                <a:spcPct val="100000"/>
              </a:lnSpc>
              <a:spcBef>
                <a:spcPts val="0"/>
              </a:spcBef>
              <a:spcAft>
                <a:spcPts val="0"/>
              </a:spcAft>
              <a:buNone/>
              <a:defRPr sz="1600">
                <a:solidFill>
                  <a:srgbClr val="FFFFFF"/>
                </a:solidFill>
              </a:defRPr>
            </a:lvl2pPr>
            <a:lvl3pPr lvl="2" rtl="0" algn="ctr">
              <a:lnSpc>
                <a:spcPct val="100000"/>
              </a:lnSpc>
              <a:spcBef>
                <a:spcPts val="0"/>
              </a:spcBef>
              <a:spcAft>
                <a:spcPts val="0"/>
              </a:spcAft>
              <a:buNone/>
              <a:defRPr sz="1600">
                <a:solidFill>
                  <a:srgbClr val="FFFFFF"/>
                </a:solidFill>
              </a:defRPr>
            </a:lvl3pPr>
            <a:lvl4pPr lvl="3" rtl="0" algn="ctr">
              <a:lnSpc>
                <a:spcPct val="100000"/>
              </a:lnSpc>
              <a:spcBef>
                <a:spcPts val="0"/>
              </a:spcBef>
              <a:spcAft>
                <a:spcPts val="0"/>
              </a:spcAft>
              <a:buNone/>
              <a:defRPr sz="1600">
                <a:solidFill>
                  <a:srgbClr val="FFFFFF"/>
                </a:solidFill>
              </a:defRPr>
            </a:lvl4pPr>
            <a:lvl5pPr lvl="4" rtl="0" algn="ctr">
              <a:lnSpc>
                <a:spcPct val="100000"/>
              </a:lnSpc>
              <a:spcBef>
                <a:spcPts val="0"/>
              </a:spcBef>
              <a:spcAft>
                <a:spcPts val="0"/>
              </a:spcAft>
              <a:buNone/>
              <a:defRPr sz="1600">
                <a:solidFill>
                  <a:srgbClr val="FFFFFF"/>
                </a:solidFill>
              </a:defRPr>
            </a:lvl5pPr>
            <a:lvl6pPr lvl="5" rtl="0" algn="ctr">
              <a:lnSpc>
                <a:spcPct val="100000"/>
              </a:lnSpc>
              <a:spcBef>
                <a:spcPts val="0"/>
              </a:spcBef>
              <a:spcAft>
                <a:spcPts val="0"/>
              </a:spcAft>
              <a:buNone/>
              <a:defRPr sz="1600">
                <a:solidFill>
                  <a:srgbClr val="FFFFFF"/>
                </a:solidFill>
              </a:defRPr>
            </a:lvl6pPr>
            <a:lvl7pPr lvl="6" rtl="0" algn="ctr">
              <a:lnSpc>
                <a:spcPct val="100000"/>
              </a:lnSpc>
              <a:spcBef>
                <a:spcPts val="0"/>
              </a:spcBef>
              <a:spcAft>
                <a:spcPts val="0"/>
              </a:spcAft>
              <a:buNone/>
              <a:defRPr sz="1600">
                <a:solidFill>
                  <a:srgbClr val="FFFFFF"/>
                </a:solidFill>
              </a:defRPr>
            </a:lvl7pPr>
            <a:lvl8pPr lvl="7" rtl="0" algn="ctr">
              <a:lnSpc>
                <a:spcPct val="100000"/>
              </a:lnSpc>
              <a:spcBef>
                <a:spcPts val="0"/>
              </a:spcBef>
              <a:spcAft>
                <a:spcPts val="0"/>
              </a:spcAft>
              <a:buNone/>
              <a:defRPr sz="1600">
                <a:solidFill>
                  <a:srgbClr val="FFFFFF"/>
                </a:solidFill>
              </a:defRPr>
            </a:lvl8pPr>
            <a:lvl9pPr lvl="8" rtl="0" algn="ctr">
              <a:lnSpc>
                <a:spcPct val="100000"/>
              </a:lnSpc>
              <a:spcBef>
                <a:spcPts val="0"/>
              </a:spcBef>
              <a:spcAft>
                <a:spcPts val="0"/>
              </a:spcAft>
              <a:buNone/>
              <a:defRPr sz="1600">
                <a:solidFill>
                  <a:srgbClr val="FFFFFF"/>
                </a:solidFill>
              </a:defRPr>
            </a:lvl9pPr>
          </a:lstStyle>
          <a:p/>
        </p:txBody>
      </p:sp>
      <p:sp>
        <p:nvSpPr>
          <p:cNvPr id="106" name="Google Shape;106;p21"/>
          <p:cNvSpPr txBox="1"/>
          <p:nvPr>
            <p:ph hasCustomPrompt="1" idx="6" type="title"/>
          </p:nvPr>
        </p:nvSpPr>
        <p:spPr>
          <a:xfrm>
            <a:off x="3135325" y="1282800"/>
            <a:ext cx="936600" cy="648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3"/>
              </a:buClr>
              <a:buSzPts val="4000"/>
              <a:buNone/>
              <a:defRPr sz="4000">
                <a:solidFill>
                  <a:schemeClr val="accent3"/>
                </a:solidFill>
              </a:defRPr>
            </a:lvl1pPr>
            <a:lvl2pPr lvl="1" rtl="0" algn="ctr">
              <a:lnSpc>
                <a:spcPct val="100000"/>
              </a:lnSpc>
              <a:spcBef>
                <a:spcPts val="0"/>
              </a:spcBef>
              <a:spcAft>
                <a:spcPts val="0"/>
              </a:spcAft>
              <a:buClr>
                <a:schemeClr val="accent3"/>
              </a:buClr>
              <a:buSzPts val="4000"/>
              <a:buNone/>
              <a:defRPr sz="4000">
                <a:solidFill>
                  <a:schemeClr val="accent3"/>
                </a:solidFill>
              </a:defRPr>
            </a:lvl2pPr>
            <a:lvl3pPr lvl="2" rtl="0" algn="ctr">
              <a:lnSpc>
                <a:spcPct val="100000"/>
              </a:lnSpc>
              <a:spcBef>
                <a:spcPts val="0"/>
              </a:spcBef>
              <a:spcAft>
                <a:spcPts val="0"/>
              </a:spcAft>
              <a:buClr>
                <a:schemeClr val="accent3"/>
              </a:buClr>
              <a:buSzPts val="4000"/>
              <a:buNone/>
              <a:defRPr sz="4000">
                <a:solidFill>
                  <a:schemeClr val="accent3"/>
                </a:solidFill>
              </a:defRPr>
            </a:lvl3pPr>
            <a:lvl4pPr lvl="3" rtl="0" algn="ctr">
              <a:lnSpc>
                <a:spcPct val="100000"/>
              </a:lnSpc>
              <a:spcBef>
                <a:spcPts val="0"/>
              </a:spcBef>
              <a:spcAft>
                <a:spcPts val="0"/>
              </a:spcAft>
              <a:buClr>
                <a:schemeClr val="accent3"/>
              </a:buClr>
              <a:buSzPts val="4000"/>
              <a:buNone/>
              <a:defRPr sz="4000">
                <a:solidFill>
                  <a:schemeClr val="accent3"/>
                </a:solidFill>
              </a:defRPr>
            </a:lvl4pPr>
            <a:lvl5pPr lvl="4" rtl="0" algn="ctr">
              <a:lnSpc>
                <a:spcPct val="100000"/>
              </a:lnSpc>
              <a:spcBef>
                <a:spcPts val="0"/>
              </a:spcBef>
              <a:spcAft>
                <a:spcPts val="0"/>
              </a:spcAft>
              <a:buClr>
                <a:schemeClr val="accent3"/>
              </a:buClr>
              <a:buSzPts val="4000"/>
              <a:buNone/>
              <a:defRPr sz="4000">
                <a:solidFill>
                  <a:schemeClr val="accent3"/>
                </a:solidFill>
              </a:defRPr>
            </a:lvl5pPr>
            <a:lvl6pPr lvl="5" rtl="0" algn="ctr">
              <a:lnSpc>
                <a:spcPct val="100000"/>
              </a:lnSpc>
              <a:spcBef>
                <a:spcPts val="0"/>
              </a:spcBef>
              <a:spcAft>
                <a:spcPts val="0"/>
              </a:spcAft>
              <a:buClr>
                <a:schemeClr val="accent3"/>
              </a:buClr>
              <a:buSzPts val="4000"/>
              <a:buNone/>
              <a:defRPr sz="4000">
                <a:solidFill>
                  <a:schemeClr val="accent3"/>
                </a:solidFill>
              </a:defRPr>
            </a:lvl6pPr>
            <a:lvl7pPr lvl="6" rtl="0" algn="ctr">
              <a:lnSpc>
                <a:spcPct val="100000"/>
              </a:lnSpc>
              <a:spcBef>
                <a:spcPts val="0"/>
              </a:spcBef>
              <a:spcAft>
                <a:spcPts val="0"/>
              </a:spcAft>
              <a:buClr>
                <a:schemeClr val="accent3"/>
              </a:buClr>
              <a:buSzPts val="4000"/>
              <a:buNone/>
              <a:defRPr sz="4000">
                <a:solidFill>
                  <a:schemeClr val="accent3"/>
                </a:solidFill>
              </a:defRPr>
            </a:lvl7pPr>
            <a:lvl8pPr lvl="7" rtl="0" algn="ctr">
              <a:lnSpc>
                <a:spcPct val="100000"/>
              </a:lnSpc>
              <a:spcBef>
                <a:spcPts val="0"/>
              </a:spcBef>
              <a:spcAft>
                <a:spcPts val="0"/>
              </a:spcAft>
              <a:buClr>
                <a:schemeClr val="accent3"/>
              </a:buClr>
              <a:buSzPts val="4000"/>
              <a:buNone/>
              <a:defRPr sz="4000">
                <a:solidFill>
                  <a:schemeClr val="accent3"/>
                </a:solidFill>
              </a:defRPr>
            </a:lvl8pPr>
            <a:lvl9pPr lvl="8" rtl="0" algn="ctr">
              <a:lnSpc>
                <a:spcPct val="100000"/>
              </a:lnSpc>
              <a:spcBef>
                <a:spcPts val="0"/>
              </a:spcBef>
              <a:spcAft>
                <a:spcPts val="0"/>
              </a:spcAft>
              <a:buClr>
                <a:schemeClr val="accent3"/>
              </a:buClr>
              <a:buSzPts val="4000"/>
              <a:buNone/>
              <a:defRPr sz="4000">
                <a:solidFill>
                  <a:schemeClr val="accent3"/>
                </a:solidFill>
              </a:defRPr>
            </a:lvl9pPr>
          </a:lstStyle>
          <a:p>
            <a:r>
              <a:t>xx%</a:t>
            </a:r>
          </a:p>
        </p:txBody>
      </p:sp>
      <p:sp>
        <p:nvSpPr>
          <p:cNvPr id="107" name="Google Shape;107;p21"/>
          <p:cNvSpPr txBox="1"/>
          <p:nvPr>
            <p:ph idx="7" type="subTitle"/>
          </p:nvPr>
        </p:nvSpPr>
        <p:spPr>
          <a:xfrm>
            <a:off x="2650383" y="2252550"/>
            <a:ext cx="1906500" cy="43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solidFill>
                  <a:srgbClr val="FFFFFF"/>
                </a:solidFill>
                <a:latin typeface="Bree Serif"/>
                <a:ea typeface="Bree Serif"/>
                <a:cs typeface="Bree Serif"/>
                <a:sym typeface="Bree Serif"/>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08" name="Google Shape;108;p21"/>
          <p:cNvSpPr txBox="1"/>
          <p:nvPr>
            <p:ph idx="8" type="subTitle"/>
          </p:nvPr>
        </p:nvSpPr>
        <p:spPr>
          <a:xfrm>
            <a:off x="2650383" y="2684850"/>
            <a:ext cx="1906500" cy="43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solidFill>
                  <a:srgbClr val="FFFFFF"/>
                </a:solidFill>
              </a:defRPr>
            </a:lvl1pPr>
            <a:lvl2pPr lvl="1" rtl="0" algn="ctr">
              <a:lnSpc>
                <a:spcPct val="100000"/>
              </a:lnSpc>
              <a:spcBef>
                <a:spcPts val="0"/>
              </a:spcBef>
              <a:spcAft>
                <a:spcPts val="0"/>
              </a:spcAft>
              <a:buNone/>
              <a:defRPr sz="1600">
                <a:solidFill>
                  <a:srgbClr val="FFFFFF"/>
                </a:solidFill>
              </a:defRPr>
            </a:lvl2pPr>
            <a:lvl3pPr lvl="2" rtl="0" algn="ctr">
              <a:lnSpc>
                <a:spcPct val="100000"/>
              </a:lnSpc>
              <a:spcBef>
                <a:spcPts val="0"/>
              </a:spcBef>
              <a:spcAft>
                <a:spcPts val="0"/>
              </a:spcAft>
              <a:buNone/>
              <a:defRPr sz="1600">
                <a:solidFill>
                  <a:srgbClr val="FFFFFF"/>
                </a:solidFill>
              </a:defRPr>
            </a:lvl3pPr>
            <a:lvl4pPr lvl="3" rtl="0" algn="ctr">
              <a:lnSpc>
                <a:spcPct val="100000"/>
              </a:lnSpc>
              <a:spcBef>
                <a:spcPts val="0"/>
              </a:spcBef>
              <a:spcAft>
                <a:spcPts val="0"/>
              </a:spcAft>
              <a:buNone/>
              <a:defRPr sz="1600">
                <a:solidFill>
                  <a:srgbClr val="FFFFFF"/>
                </a:solidFill>
              </a:defRPr>
            </a:lvl4pPr>
            <a:lvl5pPr lvl="4" rtl="0" algn="ctr">
              <a:lnSpc>
                <a:spcPct val="100000"/>
              </a:lnSpc>
              <a:spcBef>
                <a:spcPts val="0"/>
              </a:spcBef>
              <a:spcAft>
                <a:spcPts val="0"/>
              </a:spcAft>
              <a:buNone/>
              <a:defRPr sz="1600">
                <a:solidFill>
                  <a:srgbClr val="FFFFFF"/>
                </a:solidFill>
              </a:defRPr>
            </a:lvl5pPr>
            <a:lvl6pPr lvl="5" rtl="0" algn="ctr">
              <a:lnSpc>
                <a:spcPct val="100000"/>
              </a:lnSpc>
              <a:spcBef>
                <a:spcPts val="0"/>
              </a:spcBef>
              <a:spcAft>
                <a:spcPts val="0"/>
              </a:spcAft>
              <a:buNone/>
              <a:defRPr sz="1600">
                <a:solidFill>
                  <a:srgbClr val="FFFFFF"/>
                </a:solidFill>
              </a:defRPr>
            </a:lvl6pPr>
            <a:lvl7pPr lvl="6" rtl="0" algn="ctr">
              <a:lnSpc>
                <a:spcPct val="100000"/>
              </a:lnSpc>
              <a:spcBef>
                <a:spcPts val="0"/>
              </a:spcBef>
              <a:spcAft>
                <a:spcPts val="0"/>
              </a:spcAft>
              <a:buNone/>
              <a:defRPr sz="1600">
                <a:solidFill>
                  <a:srgbClr val="FFFFFF"/>
                </a:solidFill>
              </a:defRPr>
            </a:lvl7pPr>
            <a:lvl8pPr lvl="7" rtl="0" algn="ctr">
              <a:lnSpc>
                <a:spcPct val="100000"/>
              </a:lnSpc>
              <a:spcBef>
                <a:spcPts val="0"/>
              </a:spcBef>
              <a:spcAft>
                <a:spcPts val="0"/>
              </a:spcAft>
              <a:buNone/>
              <a:defRPr sz="1600">
                <a:solidFill>
                  <a:srgbClr val="FFFFFF"/>
                </a:solidFill>
              </a:defRPr>
            </a:lvl8pPr>
            <a:lvl9pPr lvl="8" rtl="0" algn="ctr">
              <a:lnSpc>
                <a:spcPct val="100000"/>
              </a:lnSpc>
              <a:spcBef>
                <a:spcPts val="0"/>
              </a:spcBef>
              <a:spcAft>
                <a:spcPts val="0"/>
              </a:spcAft>
              <a:buNone/>
              <a:defRPr sz="1600">
                <a:solidFill>
                  <a:srgbClr val="FFFFFF"/>
                </a:solidFill>
              </a:defRPr>
            </a:lvl9pPr>
          </a:lstStyle>
          <a:p/>
        </p:txBody>
      </p:sp>
      <p:sp>
        <p:nvSpPr>
          <p:cNvPr id="109" name="Google Shape;109;p21"/>
          <p:cNvSpPr txBox="1"/>
          <p:nvPr>
            <p:ph hasCustomPrompt="1" idx="9" type="title"/>
          </p:nvPr>
        </p:nvSpPr>
        <p:spPr>
          <a:xfrm>
            <a:off x="7009075" y="1282800"/>
            <a:ext cx="936600" cy="648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3"/>
              </a:buClr>
              <a:buSzPts val="4000"/>
              <a:buNone/>
              <a:defRPr sz="4000">
                <a:solidFill>
                  <a:schemeClr val="accent3"/>
                </a:solidFill>
              </a:defRPr>
            </a:lvl1pPr>
            <a:lvl2pPr lvl="1" rtl="0" algn="ctr">
              <a:lnSpc>
                <a:spcPct val="100000"/>
              </a:lnSpc>
              <a:spcBef>
                <a:spcPts val="0"/>
              </a:spcBef>
              <a:spcAft>
                <a:spcPts val="0"/>
              </a:spcAft>
              <a:buClr>
                <a:schemeClr val="accent3"/>
              </a:buClr>
              <a:buSzPts val="4000"/>
              <a:buNone/>
              <a:defRPr sz="4000">
                <a:solidFill>
                  <a:schemeClr val="accent3"/>
                </a:solidFill>
              </a:defRPr>
            </a:lvl2pPr>
            <a:lvl3pPr lvl="2" rtl="0" algn="ctr">
              <a:lnSpc>
                <a:spcPct val="100000"/>
              </a:lnSpc>
              <a:spcBef>
                <a:spcPts val="0"/>
              </a:spcBef>
              <a:spcAft>
                <a:spcPts val="0"/>
              </a:spcAft>
              <a:buClr>
                <a:schemeClr val="accent3"/>
              </a:buClr>
              <a:buSzPts val="4000"/>
              <a:buNone/>
              <a:defRPr sz="4000">
                <a:solidFill>
                  <a:schemeClr val="accent3"/>
                </a:solidFill>
              </a:defRPr>
            </a:lvl3pPr>
            <a:lvl4pPr lvl="3" rtl="0" algn="ctr">
              <a:lnSpc>
                <a:spcPct val="100000"/>
              </a:lnSpc>
              <a:spcBef>
                <a:spcPts val="0"/>
              </a:spcBef>
              <a:spcAft>
                <a:spcPts val="0"/>
              </a:spcAft>
              <a:buClr>
                <a:schemeClr val="accent3"/>
              </a:buClr>
              <a:buSzPts val="4000"/>
              <a:buNone/>
              <a:defRPr sz="4000">
                <a:solidFill>
                  <a:schemeClr val="accent3"/>
                </a:solidFill>
              </a:defRPr>
            </a:lvl4pPr>
            <a:lvl5pPr lvl="4" rtl="0" algn="ctr">
              <a:lnSpc>
                <a:spcPct val="100000"/>
              </a:lnSpc>
              <a:spcBef>
                <a:spcPts val="0"/>
              </a:spcBef>
              <a:spcAft>
                <a:spcPts val="0"/>
              </a:spcAft>
              <a:buClr>
                <a:schemeClr val="accent3"/>
              </a:buClr>
              <a:buSzPts val="4000"/>
              <a:buNone/>
              <a:defRPr sz="4000">
                <a:solidFill>
                  <a:schemeClr val="accent3"/>
                </a:solidFill>
              </a:defRPr>
            </a:lvl5pPr>
            <a:lvl6pPr lvl="5" rtl="0" algn="ctr">
              <a:lnSpc>
                <a:spcPct val="100000"/>
              </a:lnSpc>
              <a:spcBef>
                <a:spcPts val="0"/>
              </a:spcBef>
              <a:spcAft>
                <a:spcPts val="0"/>
              </a:spcAft>
              <a:buClr>
                <a:schemeClr val="accent3"/>
              </a:buClr>
              <a:buSzPts val="4000"/>
              <a:buNone/>
              <a:defRPr sz="4000">
                <a:solidFill>
                  <a:schemeClr val="accent3"/>
                </a:solidFill>
              </a:defRPr>
            </a:lvl6pPr>
            <a:lvl7pPr lvl="6" rtl="0" algn="ctr">
              <a:lnSpc>
                <a:spcPct val="100000"/>
              </a:lnSpc>
              <a:spcBef>
                <a:spcPts val="0"/>
              </a:spcBef>
              <a:spcAft>
                <a:spcPts val="0"/>
              </a:spcAft>
              <a:buClr>
                <a:schemeClr val="accent3"/>
              </a:buClr>
              <a:buSzPts val="4000"/>
              <a:buNone/>
              <a:defRPr sz="4000">
                <a:solidFill>
                  <a:schemeClr val="accent3"/>
                </a:solidFill>
              </a:defRPr>
            </a:lvl7pPr>
            <a:lvl8pPr lvl="7" rtl="0" algn="ctr">
              <a:lnSpc>
                <a:spcPct val="100000"/>
              </a:lnSpc>
              <a:spcBef>
                <a:spcPts val="0"/>
              </a:spcBef>
              <a:spcAft>
                <a:spcPts val="0"/>
              </a:spcAft>
              <a:buClr>
                <a:schemeClr val="accent3"/>
              </a:buClr>
              <a:buSzPts val="4000"/>
              <a:buNone/>
              <a:defRPr sz="4000">
                <a:solidFill>
                  <a:schemeClr val="accent3"/>
                </a:solidFill>
              </a:defRPr>
            </a:lvl8pPr>
            <a:lvl9pPr lvl="8" rtl="0" algn="ctr">
              <a:lnSpc>
                <a:spcPct val="100000"/>
              </a:lnSpc>
              <a:spcBef>
                <a:spcPts val="0"/>
              </a:spcBef>
              <a:spcAft>
                <a:spcPts val="0"/>
              </a:spcAft>
              <a:buClr>
                <a:schemeClr val="accent3"/>
              </a:buClr>
              <a:buSzPts val="4000"/>
              <a:buNone/>
              <a:defRPr sz="4000">
                <a:solidFill>
                  <a:schemeClr val="accent3"/>
                </a:solidFill>
              </a:defRPr>
            </a:lvl9pPr>
          </a:lstStyle>
          <a:p>
            <a:r>
              <a:t>xx%</a:t>
            </a:r>
          </a:p>
        </p:txBody>
      </p:sp>
      <p:sp>
        <p:nvSpPr>
          <p:cNvPr id="110" name="Google Shape;110;p21"/>
          <p:cNvSpPr txBox="1"/>
          <p:nvPr>
            <p:ph idx="13" type="subTitle"/>
          </p:nvPr>
        </p:nvSpPr>
        <p:spPr>
          <a:xfrm>
            <a:off x="6524148" y="2252550"/>
            <a:ext cx="1906500" cy="43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solidFill>
                  <a:srgbClr val="FFFFFF"/>
                </a:solidFill>
                <a:latin typeface="Bree Serif"/>
                <a:ea typeface="Bree Serif"/>
                <a:cs typeface="Bree Serif"/>
                <a:sym typeface="Bree Serif"/>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111" name="Google Shape;111;p21"/>
          <p:cNvSpPr txBox="1"/>
          <p:nvPr>
            <p:ph idx="14" type="subTitle"/>
          </p:nvPr>
        </p:nvSpPr>
        <p:spPr>
          <a:xfrm>
            <a:off x="6524148" y="2684850"/>
            <a:ext cx="1906500" cy="43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solidFill>
                  <a:srgbClr val="FFFFFF"/>
                </a:solidFill>
              </a:defRPr>
            </a:lvl1pPr>
            <a:lvl2pPr lvl="1" rtl="0" algn="ctr">
              <a:lnSpc>
                <a:spcPct val="100000"/>
              </a:lnSpc>
              <a:spcBef>
                <a:spcPts val="0"/>
              </a:spcBef>
              <a:spcAft>
                <a:spcPts val="0"/>
              </a:spcAft>
              <a:buNone/>
              <a:defRPr sz="1600">
                <a:solidFill>
                  <a:srgbClr val="FFFFFF"/>
                </a:solidFill>
              </a:defRPr>
            </a:lvl2pPr>
            <a:lvl3pPr lvl="2" rtl="0" algn="ctr">
              <a:lnSpc>
                <a:spcPct val="100000"/>
              </a:lnSpc>
              <a:spcBef>
                <a:spcPts val="0"/>
              </a:spcBef>
              <a:spcAft>
                <a:spcPts val="0"/>
              </a:spcAft>
              <a:buNone/>
              <a:defRPr sz="1600">
                <a:solidFill>
                  <a:srgbClr val="FFFFFF"/>
                </a:solidFill>
              </a:defRPr>
            </a:lvl3pPr>
            <a:lvl4pPr lvl="3" rtl="0" algn="ctr">
              <a:lnSpc>
                <a:spcPct val="100000"/>
              </a:lnSpc>
              <a:spcBef>
                <a:spcPts val="0"/>
              </a:spcBef>
              <a:spcAft>
                <a:spcPts val="0"/>
              </a:spcAft>
              <a:buNone/>
              <a:defRPr sz="1600">
                <a:solidFill>
                  <a:srgbClr val="FFFFFF"/>
                </a:solidFill>
              </a:defRPr>
            </a:lvl4pPr>
            <a:lvl5pPr lvl="4" rtl="0" algn="ctr">
              <a:lnSpc>
                <a:spcPct val="100000"/>
              </a:lnSpc>
              <a:spcBef>
                <a:spcPts val="0"/>
              </a:spcBef>
              <a:spcAft>
                <a:spcPts val="0"/>
              </a:spcAft>
              <a:buNone/>
              <a:defRPr sz="1600">
                <a:solidFill>
                  <a:srgbClr val="FFFFFF"/>
                </a:solidFill>
              </a:defRPr>
            </a:lvl5pPr>
            <a:lvl6pPr lvl="5" rtl="0" algn="ctr">
              <a:lnSpc>
                <a:spcPct val="100000"/>
              </a:lnSpc>
              <a:spcBef>
                <a:spcPts val="0"/>
              </a:spcBef>
              <a:spcAft>
                <a:spcPts val="0"/>
              </a:spcAft>
              <a:buNone/>
              <a:defRPr sz="1600">
                <a:solidFill>
                  <a:srgbClr val="FFFFFF"/>
                </a:solidFill>
              </a:defRPr>
            </a:lvl6pPr>
            <a:lvl7pPr lvl="6" rtl="0" algn="ctr">
              <a:lnSpc>
                <a:spcPct val="100000"/>
              </a:lnSpc>
              <a:spcBef>
                <a:spcPts val="0"/>
              </a:spcBef>
              <a:spcAft>
                <a:spcPts val="0"/>
              </a:spcAft>
              <a:buNone/>
              <a:defRPr sz="1600">
                <a:solidFill>
                  <a:srgbClr val="FFFFFF"/>
                </a:solidFill>
              </a:defRPr>
            </a:lvl7pPr>
            <a:lvl8pPr lvl="7" rtl="0" algn="ctr">
              <a:lnSpc>
                <a:spcPct val="100000"/>
              </a:lnSpc>
              <a:spcBef>
                <a:spcPts val="0"/>
              </a:spcBef>
              <a:spcAft>
                <a:spcPts val="0"/>
              </a:spcAft>
              <a:buNone/>
              <a:defRPr sz="1600">
                <a:solidFill>
                  <a:srgbClr val="FFFFFF"/>
                </a:solidFill>
              </a:defRPr>
            </a:lvl8pPr>
            <a:lvl9pPr lvl="8" rtl="0" algn="ctr">
              <a:lnSpc>
                <a:spcPct val="100000"/>
              </a:lnSpc>
              <a:spcBef>
                <a:spcPts val="0"/>
              </a:spcBef>
              <a:spcAft>
                <a:spcPts val="0"/>
              </a:spcAft>
              <a:buNone/>
              <a:defRPr sz="1600">
                <a:solidFill>
                  <a:srgbClr val="FFFFFF"/>
                </a:solidFill>
              </a:defRPr>
            </a:lvl9pPr>
          </a:lstStyle>
          <a:p/>
        </p:txBody>
      </p:sp>
      <p:sp>
        <p:nvSpPr>
          <p:cNvPr id="112" name="Google Shape;112;p21"/>
          <p:cNvSpPr/>
          <p:nvPr/>
        </p:nvSpPr>
        <p:spPr>
          <a:xfrm>
            <a:off x="3026100" y="3941550"/>
            <a:ext cx="5309600" cy="1201950"/>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1"/>
          <p:cNvSpPr/>
          <p:nvPr/>
        </p:nvSpPr>
        <p:spPr>
          <a:xfrm>
            <a:off x="5015567" y="4039575"/>
            <a:ext cx="2537463" cy="713424"/>
          </a:xfrm>
          <a:custGeom>
            <a:rect b="b" l="l" r="r" t="t"/>
            <a:pathLst>
              <a:path extrusionOk="0" h="32421" w="115313">
                <a:moveTo>
                  <a:pt x="68913" y="0"/>
                </a:moveTo>
                <a:cubicBezTo>
                  <a:pt x="63343" y="0"/>
                  <a:pt x="58460" y="3573"/>
                  <a:pt x="56388" y="8763"/>
                </a:cubicBezTo>
                <a:cubicBezTo>
                  <a:pt x="53662" y="4620"/>
                  <a:pt x="49233" y="1774"/>
                  <a:pt x="44077" y="1393"/>
                </a:cubicBezTo>
                <a:cubicBezTo>
                  <a:pt x="43693" y="1365"/>
                  <a:pt x="43311" y="1352"/>
                  <a:pt x="42932" y="1352"/>
                </a:cubicBezTo>
                <a:cubicBezTo>
                  <a:pt x="34411" y="1352"/>
                  <a:pt x="27215" y="8286"/>
                  <a:pt x="26611" y="17360"/>
                </a:cubicBezTo>
                <a:cubicBezTo>
                  <a:pt x="26575" y="17883"/>
                  <a:pt x="26563" y="18395"/>
                  <a:pt x="26575" y="18907"/>
                </a:cubicBezTo>
                <a:cubicBezTo>
                  <a:pt x="23158" y="20443"/>
                  <a:pt x="20455" y="23396"/>
                  <a:pt x="19158" y="27075"/>
                </a:cubicBezTo>
                <a:cubicBezTo>
                  <a:pt x="17424" y="26767"/>
                  <a:pt x="15814" y="26634"/>
                  <a:pt x="14326" y="26634"/>
                </a:cubicBezTo>
                <a:cubicBezTo>
                  <a:pt x="4532" y="26634"/>
                  <a:pt x="0" y="32421"/>
                  <a:pt x="0" y="32421"/>
                </a:cubicBezTo>
                <a:lnTo>
                  <a:pt x="115313" y="32421"/>
                </a:lnTo>
                <a:cubicBezTo>
                  <a:pt x="107692" y="28070"/>
                  <a:pt x="101476" y="26634"/>
                  <a:pt x="96575" y="26634"/>
                </a:cubicBezTo>
                <a:cubicBezTo>
                  <a:pt x="96514" y="26634"/>
                  <a:pt x="96454" y="26634"/>
                  <a:pt x="96393" y="26635"/>
                </a:cubicBezTo>
                <a:cubicBezTo>
                  <a:pt x="96846" y="25515"/>
                  <a:pt x="97084" y="24289"/>
                  <a:pt x="97084" y="23003"/>
                </a:cubicBezTo>
                <a:cubicBezTo>
                  <a:pt x="97084" y="17800"/>
                  <a:pt x="93072" y="13585"/>
                  <a:pt x="88131" y="13585"/>
                </a:cubicBezTo>
                <a:cubicBezTo>
                  <a:pt x="85976" y="13585"/>
                  <a:pt x="83999" y="14395"/>
                  <a:pt x="82451" y="15717"/>
                </a:cubicBezTo>
                <a:cubicBezTo>
                  <a:pt x="82463" y="15574"/>
                  <a:pt x="82475" y="15419"/>
                  <a:pt x="82487" y="15276"/>
                </a:cubicBezTo>
                <a:cubicBezTo>
                  <a:pt x="83011" y="7406"/>
                  <a:pt x="77367" y="584"/>
                  <a:pt x="69878" y="36"/>
                </a:cubicBezTo>
                <a:cubicBezTo>
                  <a:pt x="69554" y="12"/>
                  <a:pt x="69232" y="0"/>
                  <a:pt x="689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1"/>
          <p:cNvSpPr/>
          <p:nvPr/>
        </p:nvSpPr>
        <p:spPr>
          <a:xfrm>
            <a:off x="6197400" y="4413536"/>
            <a:ext cx="2920694" cy="730190"/>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p:nvPr/>
        </p:nvSpPr>
        <p:spPr>
          <a:xfrm>
            <a:off x="0" y="4549424"/>
            <a:ext cx="2377126" cy="594295"/>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txBox="1"/>
          <p:nvPr>
            <p:ph idx="15" type="title"/>
          </p:nvPr>
        </p:nvSpPr>
        <p:spPr>
          <a:xfrm>
            <a:off x="713500" y="537025"/>
            <a:ext cx="7717200" cy="480600"/>
          </a:xfrm>
          <a:prstGeom prst="rect">
            <a:avLst/>
          </a:prstGeom>
        </p:spPr>
        <p:txBody>
          <a:bodyPr anchorCtr="0" anchor="ctr" bIns="91425" lIns="91425" spcFirstLastPara="1" rIns="91425" wrap="square" tIns="91425">
            <a:noAutofit/>
          </a:bodyPr>
          <a:lstStyle>
            <a:lvl1pPr lvl="0">
              <a:spcBef>
                <a:spcPts val="0"/>
              </a:spcBef>
              <a:spcAft>
                <a:spcPts val="0"/>
              </a:spcAft>
              <a:buNone/>
              <a:defRPr>
                <a:solidFill>
                  <a:srgbClr val="FFFFFF"/>
                </a:solidFill>
              </a:defRPr>
            </a:lvl1pPr>
            <a:lvl2pPr lvl="1">
              <a:spcBef>
                <a:spcPts val="0"/>
              </a:spcBef>
              <a:spcAft>
                <a:spcPts val="0"/>
              </a:spcAft>
              <a:buNone/>
              <a:defRPr>
                <a:solidFill>
                  <a:srgbClr val="FFFFFF"/>
                </a:solidFill>
              </a:defRPr>
            </a:lvl2pPr>
            <a:lvl3pPr lvl="2">
              <a:spcBef>
                <a:spcPts val="0"/>
              </a:spcBef>
              <a:spcAft>
                <a:spcPts val="0"/>
              </a:spcAft>
              <a:buNone/>
              <a:defRPr>
                <a:solidFill>
                  <a:srgbClr val="FFFFFF"/>
                </a:solidFill>
              </a:defRPr>
            </a:lvl3pPr>
            <a:lvl4pPr lvl="3">
              <a:spcBef>
                <a:spcPts val="0"/>
              </a:spcBef>
              <a:spcAft>
                <a:spcPts val="0"/>
              </a:spcAft>
              <a:buNone/>
              <a:defRPr>
                <a:solidFill>
                  <a:srgbClr val="FFFFFF"/>
                </a:solidFill>
              </a:defRPr>
            </a:lvl4pPr>
            <a:lvl5pPr lvl="4">
              <a:spcBef>
                <a:spcPts val="0"/>
              </a:spcBef>
              <a:spcAft>
                <a:spcPts val="0"/>
              </a:spcAft>
              <a:buNone/>
              <a:defRPr>
                <a:solidFill>
                  <a:srgbClr val="FFFFFF"/>
                </a:solidFill>
              </a:defRPr>
            </a:lvl5pPr>
            <a:lvl6pPr lvl="5">
              <a:spcBef>
                <a:spcPts val="0"/>
              </a:spcBef>
              <a:spcAft>
                <a:spcPts val="0"/>
              </a:spcAft>
              <a:buNone/>
              <a:defRPr>
                <a:solidFill>
                  <a:srgbClr val="FFFFFF"/>
                </a:solidFill>
              </a:defRPr>
            </a:lvl6pPr>
            <a:lvl7pPr lvl="6">
              <a:spcBef>
                <a:spcPts val="0"/>
              </a:spcBef>
              <a:spcAft>
                <a:spcPts val="0"/>
              </a:spcAft>
              <a:buNone/>
              <a:defRPr>
                <a:solidFill>
                  <a:srgbClr val="FFFFFF"/>
                </a:solidFill>
              </a:defRPr>
            </a:lvl7pPr>
            <a:lvl8pPr lvl="7">
              <a:spcBef>
                <a:spcPts val="0"/>
              </a:spcBef>
              <a:spcAft>
                <a:spcPts val="0"/>
              </a:spcAft>
              <a:buNone/>
              <a:defRPr>
                <a:solidFill>
                  <a:srgbClr val="FFFFFF"/>
                </a:solidFill>
              </a:defRPr>
            </a:lvl8pPr>
            <a:lvl9pPr lvl="8">
              <a:spcBef>
                <a:spcPts val="0"/>
              </a:spcBef>
              <a:spcAft>
                <a:spcPts val="0"/>
              </a:spcAft>
              <a:buNone/>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 subtitle">
  <p:cSld name="CUSTOM_1_2">
    <p:bg>
      <p:bgPr>
        <a:gradFill>
          <a:gsLst>
            <a:gs pos="0">
              <a:srgbClr val="F2C9EE"/>
            </a:gs>
            <a:gs pos="100000">
              <a:srgbClr val="BA9BC9"/>
            </a:gs>
          </a:gsLst>
          <a:lin ang="2700006" scaled="0"/>
        </a:gradFill>
      </p:bgPr>
    </p:bg>
    <p:spTree>
      <p:nvGrpSpPr>
        <p:cNvPr id="117" name="Shape 117"/>
        <p:cNvGrpSpPr/>
        <p:nvPr/>
      </p:nvGrpSpPr>
      <p:grpSpPr>
        <a:xfrm>
          <a:off x="0" y="0"/>
          <a:ext cx="0" cy="0"/>
          <a:chOff x="0" y="0"/>
          <a:chExt cx="0" cy="0"/>
        </a:xfrm>
      </p:grpSpPr>
      <p:sp>
        <p:nvSpPr>
          <p:cNvPr id="118" name="Google Shape;118;p22"/>
          <p:cNvSpPr txBox="1"/>
          <p:nvPr>
            <p:ph type="ctrTitle"/>
          </p:nvPr>
        </p:nvSpPr>
        <p:spPr>
          <a:xfrm>
            <a:off x="1324950" y="1479450"/>
            <a:ext cx="6494100" cy="859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3"/>
              </a:buClr>
              <a:buSzPts val="5000"/>
              <a:buNone/>
              <a:defRPr sz="5000">
                <a:solidFill>
                  <a:schemeClr val="accent3"/>
                </a:solidFill>
              </a:defRPr>
            </a:lvl1pPr>
            <a:lvl2pPr lvl="1" rtl="0" algn="ctr">
              <a:lnSpc>
                <a:spcPct val="100000"/>
              </a:lnSpc>
              <a:spcBef>
                <a:spcPts val="0"/>
              </a:spcBef>
              <a:spcAft>
                <a:spcPts val="0"/>
              </a:spcAft>
              <a:buClr>
                <a:schemeClr val="accent3"/>
              </a:buClr>
              <a:buSzPts val="5000"/>
              <a:buNone/>
              <a:defRPr sz="5000">
                <a:solidFill>
                  <a:schemeClr val="accent3"/>
                </a:solidFill>
              </a:defRPr>
            </a:lvl2pPr>
            <a:lvl3pPr lvl="2" rtl="0" algn="ctr">
              <a:lnSpc>
                <a:spcPct val="100000"/>
              </a:lnSpc>
              <a:spcBef>
                <a:spcPts val="0"/>
              </a:spcBef>
              <a:spcAft>
                <a:spcPts val="0"/>
              </a:spcAft>
              <a:buClr>
                <a:schemeClr val="accent3"/>
              </a:buClr>
              <a:buSzPts val="5000"/>
              <a:buNone/>
              <a:defRPr sz="5000">
                <a:solidFill>
                  <a:schemeClr val="accent3"/>
                </a:solidFill>
              </a:defRPr>
            </a:lvl3pPr>
            <a:lvl4pPr lvl="3" rtl="0" algn="ctr">
              <a:lnSpc>
                <a:spcPct val="100000"/>
              </a:lnSpc>
              <a:spcBef>
                <a:spcPts val="0"/>
              </a:spcBef>
              <a:spcAft>
                <a:spcPts val="0"/>
              </a:spcAft>
              <a:buClr>
                <a:schemeClr val="accent3"/>
              </a:buClr>
              <a:buSzPts val="5000"/>
              <a:buNone/>
              <a:defRPr sz="5000">
                <a:solidFill>
                  <a:schemeClr val="accent3"/>
                </a:solidFill>
              </a:defRPr>
            </a:lvl4pPr>
            <a:lvl5pPr lvl="4" rtl="0" algn="ctr">
              <a:lnSpc>
                <a:spcPct val="100000"/>
              </a:lnSpc>
              <a:spcBef>
                <a:spcPts val="0"/>
              </a:spcBef>
              <a:spcAft>
                <a:spcPts val="0"/>
              </a:spcAft>
              <a:buClr>
                <a:schemeClr val="accent3"/>
              </a:buClr>
              <a:buSzPts val="5000"/>
              <a:buNone/>
              <a:defRPr sz="5000">
                <a:solidFill>
                  <a:schemeClr val="accent3"/>
                </a:solidFill>
              </a:defRPr>
            </a:lvl5pPr>
            <a:lvl6pPr lvl="5" rtl="0" algn="ctr">
              <a:lnSpc>
                <a:spcPct val="100000"/>
              </a:lnSpc>
              <a:spcBef>
                <a:spcPts val="0"/>
              </a:spcBef>
              <a:spcAft>
                <a:spcPts val="0"/>
              </a:spcAft>
              <a:buClr>
                <a:schemeClr val="accent3"/>
              </a:buClr>
              <a:buSzPts val="5000"/>
              <a:buNone/>
              <a:defRPr sz="5000">
                <a:solidFill>
                  <a:schemeClr val="accent3"/>
                </a:solidFill>
              </a:defRPr>
            </a:lvl6pPr>
            <a:lvl7pPr lvl="6" rtl="0" algn="ctr">
              <a:lnSpc>
                <a:spcPct val="100000"/>
              </a:lnSpc>
              <a:spcBef>
                <a:spcPts val="0"/>
              </a:spcBef>
              <a:spcAft>
                <a:spcPts val="0"/>
              </a:spcAft>
              <a:buClr>
                <a:schemeClr val="accent3"/>
              </a:buClr>
              <a:buSzPts val="5000"/>
              <a:buNone/>
              <a:defRPr sz="5000">
                <a:solidFill>
                  <a:schemeClr val="accent3"/>
                </a:solidFill>
              </a:defRPr>
            </a:lvl7pPr>
            <a:lvl8pPr lvl="7" rtl="0" algn="ctr">
              <a:lnSpc>
                <a:spcPct val="100000"/>
              </a:lnSpc>
              <a:spcBef>
                <a:spcPts val="0"/>
              </a:spcBef>
              <a:spcAft>
                <a:spcPts val="0"/>
              </a:spcAft>
              <a:buClr>
                <a:schemeClr val="accent3"/>
              </a:buClr>
              <a:buSzPts val="5000"/>
              <a:buNone/>
              <a:defRPr sz="5000">
                <a:solidFill>
                  <a:schemeClr val="accent3"/>
                </a:solidFill>
              </a:defRPr>
            </a:lvl8pPr>
            <a:lvl9pPr lvl="8" rtl="0" algn="ctr">
              <a:lnSpc>
                <a:spcPct val="100000"/>
              </a:lnSpc>
              <a:spcBef>
                <a:spcPts val="0"/>
              </a:spcBef>
              <a:spcAft>
                <a:spcPts val="0"/>
              </a:spcAft>
              <a:buClr>
                <a:schemeClr val="accent3"/>
              </a:buClr>
              <a:buSzPts val="5000"/>
              <a:buNone/>
              <a:defRPr sz="5000">
                <a:solidFill>
                  <a:schemeClr val="accent3"/>
                </a:solidFill>
              </a:defRPr>
            </a:lvl9pPr>
          </a:lstStyle>
          <a:p/>
        </p:txBody>
      </p:sp>
      <p:sp>
        <p:nvSpPr>
          <p:cNvPr id="119" name="Google Shape;119;p22"/>
          <p:cNvSpPr txBox="1"/>
          <p:nvPr>
            <p:ph idx="1" type="subTitle"/>
          </p:nvPr>
        </p:nvSpPr>
        <p:spPr>
          <a:xfrm>
            <a:off x="2841750" y="2227338"/>
            <a:ext cx="3460500" cy="75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600"/>
              <a:buNone/>
              <a:defRPr sz="1600">
                <a:solidFill>
                  <a:srgbClr val="FFFFFF"/>
                </a:solidFill>
              </a:defRPr>
            </a:lvl1pPr>
            <a:lvl2pPr lvl="1" rtl="0" algn="ctr">
              <a:lnSpc>
                <a:spcPct val="100000"/>
              </a:lnSpc>
              <a:spcBef>
                <a:spcPts val="0"/>
              </a:spcBef>
              <a:spcAft>
                <a:spcPts val="0"/>
              </a:spcAft>
              <a:buClr>
                <a:srgbClr val="FFFFFF"/>
              </a:buClr>
              <a:buSzPts val="1600"/>
              <a:buNone/>
              <a:defRPr sz="1600">
                <a:solidFill>
                  <a:srgbClr val="FFFFFF"/>
                </a:solidFill>
              </a:defRPr>
            </a:lvl2pPr>
            <a:lvl3pPr lvl="2" rtl="0" algn="ctr">
              <a:lnSpc>
                <a:spcPct val="100000"/>
              </a:lnSpc>
              <a:spcBef>
                <a:spcPts val="0"/>
              </a:spcBef>
              <a:spcAft>
                <a:spcPts val="0"/>
              </a:spcAft>
              <a:buClr>
                <a:srgbClr val="FFFFFF"/>
              </a:buClr>
              <a:buSzPts val="1600"/>
              <a:buNone/>
              <a:defRPr sz="1600">
                <a:solidFill>
                  <a:srgbClr val="FFFFFF"/>
                </a:solidFill>
              </a:defRPr>
            </a:lvl3pPr>
            <a:lvl4pPr lvl="3" rtl="0" algn="ctr">
              <a:lnSpc>
                <a:spcPct val="100000"/>
              </a:lnSpc>
              <a:spcBef>
                <a:spcPts val="0"/>
              </a:spcBef>
              <a:spcAft>
                <a:spcPts val="0"/>
              </a:spcAft>
              <a:buClr>
                <a:srgbClr val="FFFFFF"/>
              </a:buClr>
              <a:buSzPts val="1600"/>
              <a:buNone/>
              <a:defRPr sz="1600">
                <a:solidFill>
                  <a:srgbClr val="FFFFFF"/>
                </a:solidFill>
              </a:defRPr>
            </a:lvl4pPr>
            <a:lvl5pPr lvl="4" rtl="0" algn="ctr">
              <a:lnSpc>
                <a:spcPct val="100000"/>
              </a:lnSpc>
              <a:spcBef>
                <a:spcPts val="0"/>
              </a:spcBef>
              <a:spcAft>
                <a:spcPts val="0"/>
              </a:spcAft>
              <a:buClr>
                <a:srgbClr val="FFFFFF"/>
              </a:buClr>
              <a:buSzPts val="1600"/>
              <a:buNone/>
              <a:defRPr sz="1600">
                <a:solidFill>
                  <a:srgbClr val="FFFFFF"/>
                </a:solidFill>
              </a:defRPr>
            </a:lvl5pPr>
            <a:lvl6pPr lvl="5" rtl="0" algn="ctr">
              <a:lnSpc>
                <a:spcPct val="100000"/>
              </a:lnSpc>
              <a:spcBef>
                <a:spcPts val="0"/>
              </a:spcBef>
              <a:spcAft>
                <a:spcPts val="0"/>
              </a:spcAft>
              <a:buClr>
                <a:srgbClr val="FFFFFF"/>
              </a:buClr>
              <a:buSzPts val="1600"/>
              <a:buNone/>
              <a:defRPr sz="1600">
                <a:solidFill>
                  <a:srgbClr val="FFFFFF"/>
                </a:solidFill>
              </a:defRPr>
            </a:lvl6pPr>
            <a:lvl7pPr lvl="6" rtl="0" algn="ctr">
              <a:lnSpc>
                <a:spcPct val="100000"/>
              </a:lnSpc>
              <a:spcBef>
                <a:spcPts val="0"/>
              </a:spcBef>
              <a:spcAft>
                <a:spcPts val="0"/>
              </a:spcAft>
              <a:buClr>
                <a:srgbClr val="FFFFFF"/>
              </a:buClr>
              <a:buSzPts val="1600"/>
              <a:buNone/>
              <a:defRPr sz="1600">
                <a:solidFill>
                  <a:srgbClr val="FFFFFF"/>
                </a:solidFill>
              </a:defRPr>
            </a:lvl7pPr>
            <a:lvl8pPr lvl="7" rtl="0" algn="ctr">
              <a:lnSpc>
                <a:spcPct val="100000"/>
              </a:lnSpc>
              <a:spcBef>
                <a:spcPts val="0"/>
              </a:spcBef>
              <a:spcAft>
                <a:spcPts val="0"/>
              </a:spcAft>
              <a:buClr>
                <a:srgbClr val="FFFFFF"/>
              </a:buClr>
              <a:buSzPts val="1600"/>
              <a:buNone/>
              <a:defRPr sz="1600">
                <a:solidFill>
                  <a:srgbClr val="FFFFFF"/>
                </a:solidFill>
              </a:defRPr>
            </a:lvl8pPr>
            <a:lvl9pPr lvl="8" rtl="0" algn="ctr">
              <a:lnSpc>
                <a:spcPct val="100000"/>
              </a:lnSpc>
              <a:spcBef>
                <a:spcPts val="0"/>
              </a:spcBef>
              <a:spcAft>
                <a:spcPts val="0"/>
              </a:spcAft>
              <a:buClr>
                <a:srgbClr val="FFFFFF"/>
              </a:buClr>
              <a:buSzPts val="1600"/>
              <a:buNone/>
              <a:defRPr sz="1600">
                <a:solidFill>
                  <a:srgbClr val="FFFFFF"/>
                </a:solidFill>
              </a:defRPr>
            </a:lvl9pPr>
          </a:lstStyle>
          <a:p/>
        </p:txBody>
      </p:sp>
      <p:sp>
        <p:nvSpPr>
          <p:cNvPr id="120" name="Google Shape;120;p22"/>
          <p:cNvSpPr/>
          <p:nvPr/>
        </p:nvSpPr>
        <p:spPr>
          <a:xfrm>
            <a:off x="0" y="2518412"/>
            <a:ext cx="9144000" cy="2625088"/>
          </a:xfrm>
          <a:custGeom>
            <a:rect b="b" l="l" r="r" t="t"/>
            <a:pathLst>
              <a:path extrusionOk="0" h="82034" w="285750">
                <a:moveTo>
                  <a:pt x="285750" y="0"/>
                </a:moveTo>
                <a:cubicBezTo>
                  <a:pt x="279261" y="8525"/>
                  <a:pt x="275415" y="19169"/>
                  <a:pt x="275415" y="30706"/>
                </a:cubicBezTo>
                <a:cubicBezTo>
                  <a:pt x="275415" y="34921"/>
                  <a:pt x="275939" y="39017"/>
                  <a:pt x="276916" y="42946"/>
                </a:cubicBezTo>
                <a:cubicBezTo>
                  <a:pt x="272808" y="44196"/>
                  <a:pt x="270605" y="48982"/>
                  <a:pt x="270605" y="48982"/>
                </a:cubicBezTo>
                <a:cubicBezTo>
                  <a:pt x="270605" y="48982"/>
                  <a:pt x="268665" y="45422"/>
                  <a:pt x="264974" y="46899"/>
                </a:cubicBezTo>
                <a:cubicBezTo>
                  <a:pt x="263866" y="47339"/>
                  <a:pt x="263104" y="47911"/>
                  <a:pt x="262580" y="48411"/>
                </a:cubicBezTo>
                <a:cubicBezTo>
                  <a:pt x="263509" y="46887"/>
                  <a:pt x="264533" y="44053"/>
                  <a:pt x="262330" y="40636"/>
                </a:cubicBezTo>
                <a:cubicBezTo>
                  <a:pt x="259330" y="35993"/>
                  <a:pt x="254234" y="37957"/>
                  <a:pt x="254234" y="37957"/>
                </a:cubicBezTo>
                <a:cubicBezTo>
                  <a:pt x="254234" y="37957"/>
                  <a:pt x="253044" y="28992"/>
                  <a:pt x="245174" y="25301"/>
                </a:cubicBezTo>
                <a:cubicBezTo>
                  <a:pt x="235017" y="20764"/>
                  <a:pt x="228683" y="29004"/>
                  <a:pt x="228683" y="29004"/>
                </a:cubicBezTo>
                <a:cubicBezTo>
                  <a:pt x="228683" y="29004"/>
                  <a:pt x="221421" y="7215"/>
                  <a:pt x="197763" y="14383"/>
                </a:cubicBezTo>
                <a:cubicBezTo>
                  <a:pt x="184011" y="18562"/>
                  <a:pt x="176903" y="31528"/>
                  <a:pt x="178570" y="39374"/>
                </a:cubicBezTo>
                <a:cubicBezTo>
                  <a:pt x="176605" y="37826"/>
                  <a:pt x="172462" y="37981"/>
                  <a:pt x="170962" y="38838"/>
                </a:cubicBezTo>
                <a:cubicBezTo>
                  <a:pt x="167509" y="40803"/>
                  <a:pt x="165806" y="43636"/>
                  <a:pt x="166342" y="46601"/>
                </a:cubicBezTo>
                <a:cubicBezTo>
                  <a:pt x="153055" y="46458"/>
                  <a:pt x="151817" y="58745"/>
                  <a:pt x="151817" y="58745"/>
                </a:cubicBezTo>
                <a:cubicBezTo>
                  <a:pt x="151817" y="58745"/>
                  <a:pt x="151507" y="58531"/>
                  <a:pt x="150924" y="58245"/>
                </a:cubicBezTo>
                <a:cubicBezTo>
                  <a:pt x="150781" y="58186"/>
                  <a:pt x="150626" y="58067"/>
                  <a:pt x="150459" y="58067"/>
                </a:cubicBezTo>
                <a:lnTo>
                  <a:pt x="150447" y="58067"/>
                </a:lnTo>
                <a:cubicBezTo>
                  <a:pt x="148221" y="57174"/>
                  <a:pt x="143363" y="56471"/>
                  <a:pt x="136886" y="62377"/>
                </a:cubicBezTo>
                <a:cubicBezTo>
                  <a:pt x="133517" y="58841"/>
                  <a:pt x="127885" y="56019"/>
                  <a:pt x="119193" y="60115"/>
                </a:cubicBezTo>
                <a:cubicBezTo>
                  <a:pt x="118860" y="56233"/>
                  <a:pt x="116479" y="53340"/>
                  <a:pt x="112705" y="52185"/>
                </a:cubicBezTo>
                <a:cubicBezTo>
                  <a:pt x="111085" y="51685"/>
                  <a:pt x="109228" y="52030"/>
                  <a:pt x="108061" y="52721"/>
                </a:cubicBezTo>
                <a:cubicBezTo>
                  <a:pt x="104465" y="46661"/>
                  <a:pt x="97619" y="39338"/>
                  <a:pt x="85415" y="38624"/>
                </a:cubicBezTo>
                <a:cubicBezTo>
                  <a:pt x="71854" y="37826"/>
                  <a:pt x="64282" y="45553"/>
                  <a:pt x="60281" y="52280"/>
                </a:cubicBezTo>
                <a:cubicBezTo>
                  <a:pt x="59019" y="51244"/>
                  <a:pt x="55197" y="48744"/>
                  <a:pt x="50613" y="51435"/>
                </a:cubicBezTo>
                <a:cubicBezTo>
                  <a:pt x="49268" y="52221"/>
                  <a:pt x="48375" y="53268"/>
                  <a:pt x="47804" y="54411"/>
                </a:cubicBezTo>
                <a:cubicBezTo>
                  <a:pt x="45589" y="53173"/>
                  <a:pt x="42839" y="52995"/>
                  <a:pt x="40886" y="53554"/>
                </a:cubicBezTo>
                <a:cubicBezTo>
                  <a:pt x="37874" y="43053"/>
                  <a:pt x="30504" y="29385"/>
                  <a:pt x="12490" y="23515"/>
                </a:cubicBezTo>
                <a:cubicBezTo>
                  <a:pt x="8049" y="22062"/>
                  <a:pt x="3881" y="21360"/>
                  <a:pt x="0" y="21241"/>
                </a:cubicBezTo>
                <a:lnTo>
                  <a:pt x="0" y="82034"/>
                </a:lnTo>
                <a:lnTo>
                  <a:pt x="285750" y="82034"/>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p:nvPr/>
        </p:nvSpPr>
        <p:spPr>
          <a:xfrm>
            <a:off x="713493" y="3266538"/>
            <a:ext cx="3319571" cy="751507"/>
          </a:xfrm>
          <a:custGeom>
            <a:rect b="b" l="l" r="r" t="t"/>
            <a:pathLst>
              <a:path extrusionOk="0" h="55472" w="245032">
                <a:moveTo>
                  <a:pt x="120754" y="0"/>
                </a:moveTo>
                <a:cubicBezTo>
                  <a:pt x="99942" y="0"/>
                  <a:pt x="81523" y="10180"/>
                  <a:pt x="70188" y="25837"/>
                </a:cubicBezTo>
                <a:cubicBezTo>
                  <a:pt x="65281" y="32622"/>
                  <a:pt x="57568" y="36470"/>
                  <a:pt x="49534" y="36470"/>
                </a:cubicBezTo>
                <a:cubicBezTo>
                  <a:pt x="47023" y="36470"/>
                  <a:pt x="44480" y="36094"/>
                  <a:pt x="41982" y="35314"/>
                </a:cubicBezTo>
                <a:cubicBezTo>
                  <a:pt x="37101" y="33790"/>
                  <a:pt x="31921" y="32969"/>
                  <a:pt x="26552" y="32969"/>
                </a:cubicBezTo>
                <a:cubicBezTo>
                  <a:pt x="25373" y="32969"/>
                  <a:pt x="24206" y="33004"/>
                  <a:pt x="23051" y="33088"/>
                </a:cubicBezTo>
                <a:cubicBezTo>
                  <a:pt x="8526" y="34052"/>
                  <a:pt x="965" y="44399"/>
                  <a:pt x="1" y="55471"/>
                </a:cubicBezTo>
                <a:lnTo>
                  <a:pt x="245031" y="55471"/>
                </a:lnTo>
                <a:cubicBezTo>
                  <a:pt x="244067" y="44399"/>
                  <a:pt x="236507" y="34052"/>
                  <a:pt x="221981" y="33088"/>
                </a:cubicBezTo>
                <a:cubicBezTo>
                  <a:pt x="220826" y="33004"/>
                  <a:pt x="219659" y="32969"/>
                  <a:pt x="218492" y="32969"/>
                </a:cubicBezTo>
                <a:cubicBezTo>
                  <a:pt x="212468" y="32969"/>
                  <a:pt x="206681" y="33993"/>
                  <a:pt x="201312" y="35886"/>
                </a:cubicBezTo>
                <a:cubicBezTo>
                  <a:pt x="198449" y="36893"/>
                  <a:pt x="195500" y="37381"/>
                  <a:pt x="192591" y="37381"/>
                </a:cubicBezTo>
                <a:cubicBezTo>
                  <a:pt x="184527" y="37381"/>
                  <a:pt x="176763" y="33625"/>
                  <a:pt x="171951" y="26730"/>
                </a:cubicBezTo>
                <a:cubicBezTo>
                  <a:pt x="160676" y="10573"/>
                  <a:pt x="141947" y="0"/>
                  <a:pt x="1207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2"/>
          <p:cNvSpPr/>
          <p:nvPr/>
        </p:nvSpPr>
        <p:spPr>
          <a:xfrm>
            <a:off x="6302251" y="2978849"/>
            <a:ext cx="2297464" cy="520084"/>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2"/>
          <p:cNvSpPr/>
          <p:nvPr/>
        </p:nvSpPr>
        <p:spPr>
          <a:xfrm>
            <a:off x="0" y="2518412"/>
            <a:ext cx="9144000" cy="2625088"/>
          </a:xfrm>
          <a:custGeom>
            <a:rect b="b" l="l" r="r" t="t"/>
            <a:pathLst>
              <a:path extrusionOk="0" h="82034" w="285750">
                <a:moveTo>
                  <a:pt x="285750" y="0"/>
                </a:moveTo>
                <a:cubicBezTo>
                  <a:pt x="279261" y="8525"/>
                  <a:pt x="275415" y="19169"/>
                  <a:pt x="275415" y="30706"/>
                </a:cubicBezTo>
                <a:cubicBezTo>
                  <a:pt x="275415" y="34921"/>
                  <a:pt x="275939" y="39017"/>
                  <a:pt x="276916" y="42946"/>
                </a:cubicBezTo>
                <a:cubicBezTo>
                  <a:pt x="272808" y="44196"/>
                  <a:pt x="270605" y="48982"/>
                  <a:pt x="270605" y="48982"/>
                </a:cubicBezTo>
                <a:cubicBezTo>
                  <a:pt x="270605" y="48982"/>
                  <a:pt x="268665" y="45422"/>
                  <a:pt x="264974" y="46899"/>
                </a:cubicBezTo>
                <a:cubicBezTo>
                  <a:pt x="263866" y="47339"/>
                  <a:pt x="263104" y="47911"/>
                  <a:pt x="262580" y="48411"/>
                </a:cubicBezTo>
                <a:cubicBezTo>
                  <a:pt x="263509" y="46887"/>
                  <a:pt x="264533" y="44053"/>
                  <a:pt x="262330" y="40636"/>
                </a:cubicBezTo>
                <a:cubicBezTo>
                  <a:pt x="259330" y="35993"/>
                  <a:pt x="254234" y="37957"/>
                  <a:pt x="254234" y="37957"/>
                </a:cubicBezTo>
                <a:cubicBezTo>
                  <a:pt x="254234" y="37957"/>
                  <a:pt x="253044" y="28992"/>
                  <a:pt x="245174" y="25301"/>
                </a:cubicBezTo>
                <a:cubicBezTo>
                  <a:pt x="235017" y="20764"/>
                  <a:pt x="228683" y="29004"/>
                  <a:pt x="228683" y="29004"/>
                </a:cubicBezTo>
                <a:cubicBezTo>
                  <a:pt x="228683" y="29004"/>
                  <a:pt x="221421" y="7215"/>
                  <a:pt x="197763" y="14383"/>
                </a:cubicBezTo>
                <a:cubicBezTo>
                  <a:pt x="184011" y="18562"/>
                  <a:pt x="176903" y="31528"/>
                  <a:pt x="178570" y="39374"/>
                </a:cubicBezTo>
                <a:cubicBezTo>
                  <a:pt x="176605" y="37826"/>
                  <a:pt x="172462" y="37981"/>
                  <a:pt x="170962" y="38838"/>
                </a:cubicBezTo>
                <a:cubicBezTo>
                  <a:pt x="167509" y="40803"/>
                  <a:pt x="165806" y="43636"/>
                  <a:pt x="166342" y="46601"/>
                </a:cubicBezTo>
                <a:cubicBezTo>
                  <a:pt x="153055" y="46458"/>
                  <a:pt x="151817" y="58745"/>
                  <a:pt x="151817" y="58745"/>
                </a:cubicBezTo>
                <a:cubicBezTo>
                  <a:pt x="151817" y="58745"/>
                  <a:pt x="151507" y="58531"/>
                  <a:pt x="150924" y="58245"/>
                </a:cubicBezTo>
                <a:cubicBezTo>
                  <a:pt x="150781" y="58186"/>
                  <a:pt x="150626" y="58067"/>
                  <a:pt x="150459" y="58067"/>
                </a:cubicBezTo>
                <a:lnTo>
                  <a:pt x="150447" y="58067"/>
                </a:lnTo>
                <a:cubicBezTo>
                  <a:pt x="148221" y="57174"/>
                  <a:pt x="143363" y="56471"/>
                  <a:pt x="136886" y="62377"/>
                </a:cubicBezTo>
                <a:cubicBezTo>
                  <a:pt x="133517" y="58841"/>
                  <a:pt x="127885" y="56019"/>
                  <a:pt x="119193" y="60115"/>
                </a:cubicBezTo>
                <a:cubicBezTo>
                  <a:pt x="118860" y="56233"/>
                  <a:pt x="116479" y="53340"/>
                  <a:pt x="112705" y="52185"/>
                </a:cubicBezTo>
                <a:cubicBezTo>
                  <a:pt x="111085" y="51685"/>
                  <a:pt x="109228" y="52030"/>
                  <a:pt x="108061" y="52721"/>
                </a:cubicBezTo>
                <a:cubicBezTo>
                  <a:pt x="104465" y="46661"/>
                  <a:pt x="97619" y="39338"/>
                  <a:pt x="85415" y="38624"/>
                </a:cubicBezTo>
                <a:cubicBezTo>
                  <a:pt x="71854" y="37826"/>
                  <a:pt x="64282" y="45553"/>
                  <a:pt x="60281" y="52280"/>
                </a:cubicBezTo>
                <a:cubicBezTo>
                  <a:pt x="59019" y="51244"/>
                  <a:pt x="55197" y="48744"/>
                  <a:pt x="50613" y="51435"/>
                </a:cubicBezTo>
                <a:cubicBezTo>
                  <a:pt x="49268" y="52221"/>
                  <a:pt x="48375" y="53268"/>
                  <a:pt x="47804" y="54411"/>
                </a:cubicBezTo>
                <a:cubicBezTo>
                  <a:pt x="45589" y="53173"/>
                  <a:pt x="42839" y="52995"/>
                  <a:pt x="40886" y="53554"/>
                </a:cubicBezTo>
                <a:cubicBezTo>
                  <a:pt x="37874" y="43053"/>
                  <a:pt x="30504" y="29385"/>
                  <a:pt x="12490" y="23515"/>
                </a:cubicBezTo>
                <a:cubicBezTo>
                  <a:pt x="8049" y="22062"/>
                  <a:pt x="3881" y="21360"/>
                  <a:pt x="0" y="21241"/>
                </a:cubicBezTo>
                <a:lnTo>
                  <a:pt x="0" y="82034"/>
                </a:lnTo>
                <a:lnTo>
                  <a:pt x="285750" y="82034"/>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2"/>
          <p:cNvSpPr/>
          <p:nvPr/>
        </p:nvSpPr>
        <p:spPr>
          <a:xfrm>
            <a:off x="387250" y="3604147"/>
            <a:ext cx="2828863" cy="707232"/>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2"/>
          <p:cNvSpPr/>
          <p:nvPr/>
        </p:nvSpPr>
        <p:spPr>
          <a:xfrm>
            <a:off x="5390255" y="3914200"/>
            <a:ext cx="2672955" cy="751519"/>
          </a:xfrm>
          <a:custGeom>
            <a:rect b="b" l="l" r="r" t="t"/>
            <a:pathLst>
              <a:path extrusionOk="0" h="32421" w="115313">
                <a:moveTo>
                  <a:pt x="68913" y="0"/>
                </a:moveTo>
                <a:cubicBezTo>
                  <a:pt x="63343" y="0"/>
                  <a:pt x="58460" y="3573"/>
                  <a:pt x="56388" y="8763"/>
                </a:cubicBezTo>
                <a:cubicBezTo>
                  <a:pt x="53662" y="4620"/>
                  <a:pt x="49233" y="1774"/>
                  <a:pt x="44077" y="1393"/>
                </a:cubicBezTo>
                <a:cubicBezTo>
                  <a:pt x="43693" y="1365"/>
                  <a:pt x="43311" y="1352"/>
                  <a:pt x="42932" y="1352"/>
                </a:cubicBezTo>
                <a:cubicBezTo>
                  <a:pt x="34411" y="1352"/>
                  <a:pt x="27215" y="8286"/>
                  <a:pt x="26611" y="17360"/>
                </a:cubicBezTo>
                <a:cubicBezTo>
                  <a:pt x="26575" y="17883"/>
                  <a:pt x="26563" y="18395"/>
                  <a:pt x="26575" y="18907"/>
                </a:cubicBezTo>
                <a:cubicBezTo>
                  <a:pt x="23158" y="20443"/>
                  <a:pt x="20455" y="23396"/>
                  <a:pt x="19158" y="27075"/>
                </a:cubicBezTo>
                <a:cubicBezTo>
                  <a:pt x="17424" y="26767"/>
                  <a:pt x="15814" y="26634"/>
                  <a:pt x="14326" y="26634"/>
                </a:cubicBezTo>
                <a:cubicBezTo>
                  <a:pt x="4532" y="26634"/>
                  <a:pt x="0" y="32421"/>
                  <a:pt x="0" y="32421"/>
                </a:cubicBezTo>
                <a:lnTo>
                  <a:pt x="115313" y="32421"/>
                </a:lnTo>
                <a:cubicBezTo>
                  <a:pt x="107692" y="28070"/>
                  <a:pt x="101476" y="26634"/>
                  <a:pt x="96575" y="26634"/>
                </a:cubicBezTo>
                <a:cubicBezTo>
                  <a:pt x="96514" y="26634"/>
                  <a:pt x="96454" y="26634"/>
                  <a:pt x="96393" y="26635"/>
                </a:cubicBezTo>
                <a:cubicBezTo>
                  <a:pt x="96846" y="25515"/>
                  <a:pt x="97084" y="24289"/>
                  <a:pt x="97084" y="23003"/>
                </a:cubicBezTo>
                <a:cubicBezTo>
                  <a:pt x="97084" y="17800"/>
                  <a:pt x="93072" y="13585"/>
                  <a:pt x="88131" y="13585"/>
                </a:cubicBezTo>
                <a:cubicBezTo>
                  <a:pt x="85976" y="13585"/>
                  <a:pt x="83999" y="14395"/>
                  <a:pt x="82451" y="15717"/>
                </a:cubicBezTo>
                <a:cubicBezTo>
                  <a:pt x="82463" y="15574"/>
                  <a:pt x="82475" y="15419"/>
                  <a:pt x="82487" y="15276"/>
                </a:cubicBezTo>
                <a:cubicBezTo>
                  <a:pt x="83011" y="7406"/>
                  <a:pt x="77367" y="584"/>
                  <a:pt x="69878" y="36"/>
                </a:cubicBezTo>
                <a:cubicBezTo>
                  <a:pt x="69554" y="12"/>
                  <a:pt x="69232" y="0"/>
                  <a:pt x="6891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CUSTOM_1_2_2">
    <p:bg>
      <p:bgPr>
        <a:gradFill>
          <a:gsLst>
            <a:gs pos="0">
              <a:srgbClr val="F2C9EE"/>
            </a:gs>
            <a:gs pos="100000">
              <a:srgbClr val="BA9BC9"/>
            </a:gs>
          </a:gsLst>
          <a:lin ang="2700006" scaled="0"/>
        </a:gradFill>
      </p:bgPr>
    </p:bg>
    <p:spTree>
      <p:nvGrpSpPr>
        <p:cNvPr id="126" name="Shape 126"/>
        <p:cNvGrpSpPr/>
        <p:nvPr/>
      </p:nvGrpSpPr>
      <p:grpSpPr>
        <a:xfrm>
          <a:off x="0" y="0"/>
          <a:ext cx="0" cy="0"/>
          <a:chOff x="0" y="0"/>
          <a:chExt cx="0" cy="0"/>
        </a:xfrm>
      </p:grpSpPr>
      <p:sp>
        <p:nvSpPr>
          <p:cNvPr id="127" name="Google Shape;127;p23"/>
          <p:cNvSpPr/>
          <p:nvPr/>
        </p:nvSpPr>
        <p:spPr>
          <a:xfrm flipH="1">
            <a:off x="-2" y="0"/>
            <a:ext cx="5808896" cy="5143564"/>
          </a:xfrm>
          <a:custGeom>
            <a:rect b="b" l="l" r="r" t="t"/>
            <a:pathLst>
              <a:path extrusionOk="0" h="143685" w="162271">
                <a:moveTo>
                  <a:pt x="135636" y="0"/>
                </a:moveTo>
                <a:cubicBezTo>
                  <a:pt x="134374" y="3334"/>
                  <a:pt x="135815" y="7215"/>
                  <a:pt x="135815" y="7215"/>
                </a:cubicBezTo>
                <a:cubicBezTo>
                  <a:pt x="135815" y="7215"/>
                  <a:pt x="135287" y="7061"/>
                  <a:pt x="134557" y="7061"/>
                </a:cubicBezTo>
                <a:cubicBezTo>
                  <a:pt x="133386" y="7061"/>
                  <a:pt x="131694" y="7458"/>
                  <a:pt x="130814" y="9525"/>
                </a:cubicBezTo>
                <a:cubicBezTo>
                  <a:pt x="130385" y="10525"/>
                  <a:pt x="130254" y="11382"/>
                  <a:pt x="130242" y="12049"/>
                </a:cubicBezTo>
                <a:cubicBezTo>
                  <a:pt x="129861" y="10454"/>
                  <a:pt x="128683" y="7965"/>
                  <a:pt x="125039" y="7180"/>
                </a:cubicBezTo>
                <a:cubicBezTo>
                  <a:pt x="124522" y="7067"/>
                  <a:pt x="124037" y="7017"/>
                  <a:pt x="123583" y="7017"/>
                </a:cubicBezTo>
                <a:cubicBezTo>
                  <a:pt x="119695" y="7017"/>
                  <a:pt x="118062" y="10692"/>
                  <a:pt x="118062" y="10692"/>
                </a:cubicBezTo>
                <a:cubicBezTo>
                  <a:pt x="118062" y="10692"/>
                  <a:pt x="113980" y="7556"/>
                  <a:pt x="108584" y="7556"/>
                </a:cubicBezTo>
                <a:cubicBezTo>
                  <a:pt x="107134" y="7556"/>
                  <a:pt x="105588" y="7783"/>
                  <a:pt x="104001" y="8358"/>
                </a:cubicBezTo>
                <a:cubicBezTo>
                  <a:pt x="94488" y="11990"/>
                  <a:pt x="95714" y="21431"/>
                  <a:pt x="95714" y="21431"/>
                </a:cubicBezTo>
                <a:cubicBezTo>
                  <a:pt x="95714" y="21431"/>
                  <a:pt x="91285" y="19218"/>
                  <a:pt x="85505" y="19218"/>
                </a:cubicBezTo>
                <a:cubicBezTo>
                  <a:pt x="79370" y="19218"/>
                  <a:pt x="71715" y="21711"/>
                  <a:pt x="66223" y="31992"/>
                </a:cubicBezTo>
                <a:cubicBezTo>
                  <a:pt x="60008" y="43601"/>
                  <a:pt x="63818" y="56614"/>
                  <a:pt x="69973" y="60615"/>
                </a:cubicBezTo>
                <a:cubicBezTo>
                  <a:pt x="67687" y="60877"/>
                  <a:pt x="65115" y="63663"/>
                  <a:pt x="64699" y="65187"/>
                </a:cubicBezTo>
                <a:cubicBezTo>
                  <a:pt x="63734" y="68699"/>
                  <a:pt x="64472" y="71640"/>
                  <a:pt x="66735" y="73212"/>
                </a:cubicBezTo>
                <a:cubicBezTo>
                  <a:pt x="58031" y="81724"/>
                  <a:pt x="65199" y="90487"/>
                  <a:pt x="65199" y="90487"/>
                </a:cubicBezTo>
                <a:cubicBezTo>
                  <a:pt x="65199" y="90487"/>
                  <a:pt x="64853" y="90547"/>
                  <a:pt x="64294" y="90737"/>
                </a:cubicBezTo>
                <a:cubicBezTo>
                  <a:pt x="64163" y="90785"/>
                  <a:pt x="63984" y="90821"/>
                  <a:pt x="63877" y="90928"/>
                </a:cubicBezTo>
                <a:lnTo>
                  <a:pt x="63877" y="90940"/>
                </a:lnTo>
                <a:cubicBezTo>
                  <a:pt x="61841" y="91809"/>
                  <a:pt x="58245" y="94488"/>
                  <a:pt x="57876" y="102501"/>
                </a:cubicBezTo>
                <a:cubicBezTo>
                  <a:pt x="57768" y="102499"/>
                  <a:pt x="57659" y="102497"/>
                  <a:pt x="57550" y="102497"/>
                </a:cubicBezTo>
                <a:cubicBezTo>
                  <a:pt x="53136" y="102497"/>
                  <a:pt x="47851" y="104427"/>
                  <a:pt x="44946" y="112502"/>
                </a:cubicBezTo>
                <a:cubicBezTo>
                  <a:pt x="43368" y="111172"/>
                  <a:pt x="41555" y="110500"/>
                  <a:pt x="39691" y="110500"/>
                </a:cubicBezTo>
                <a:cubicBezTo>
                  <a:pt x="38334" y="110500"/>
                  <a:pt x="36951" y="110856"/>
                  <a:pt x="35612" y="111573"/>
                </a:cubicBezTo>
                <a:cubicBezTo>
                  <a:pt x="34230" y="112300"/>
                  <a:pt x="33254" y="113717"/>
                  <a:pt x="32957" y="114931"/>
                </a:cubicBezTo>
                <a:cubicBezTo>
                  <a:pt x="30846" y="114393"/>
                  <a:pt x="28406" y="114000"/>
                  <a:pt x="25777" y="114000"/>
                </a:cubicBezTo>
                <a:cubicBezTo>
                  <a:pt x="20604" y="114000"/>
                  <a:pt x="14701" y="115522"/>
                  <a:pt x="9144" y="120455"/>
                </a:cubicBezTo>
                <a:cubicBezTo>
                  <a:pt x="667" y="128004"/>
                  <a:pt x="0" y="136910"/>
                  <a:pt x="1286" y="143684"/>
                </a:cubicBezTo>
                <a:lnTo>
                  <a:pt x="162270" y="143684"/>
                </a:lnTo>
                <a:lnTo>
                  <a:pt x="162270" y="65996"/>
                </a:lnTo>
                <a:lnTo>
                  <a:pt x="1622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3"/>
          <p:cNvSpPr txBox="1"/>
          <p:nvPr>
            <p:ph type="ctrTitle"/>
          </p:nvPr>
        </p:nvSpPr>
        <p:spPr>
          <a:xfrm>
            <a:off x="713500" y="537000"/>
            <a:ext cx="3058800" cy="4069500"/>
          </a:xfrm>
          <a:prstGeom prst="rect">
            <a:avLst/>
          </a:prstGeom>
        </p:spPr>
        <p:txBody>
          <a:bodyPr anchorCtr="0" anchor="ctr" bIns="91425" lIns="91425" spcFirstLastPara="1" rIns="91425" wrap="square" tIns="91425">
            <a:noAutofit/>
          </a:bodyPr>
          <a:lstStyle>
            <a:lvl1pPr lvl="0" rtl="0" algn="l">
              <a:lnSpc>
                <a:spcPct val="100000"/>
              </a:lnSpc>
              <a:spcBef>
                <a:spcPts val="0"/>
              </a:spcBef>
              <a:spcAft>
                <a:spcPts val="0"/>
              </a:spcAft>
              <a:buClr>
                <a:schemeClr val="accent3"/>
              </a:buClr>
              <a:buSzPts val="4000"/>
              <a:buNone/>
              <a:defRPr sz="4000">
                <a:solidFill>
                  <a:schemeClr val="accent3"/>
                </a:solidFill>
              </a:defRPr>
            </a:lvl1pPr>
            <a:lvl2pPr lvl="1" rtl="0" algn="ctr">
              <a:lnSpc>
                <a:spcPct val="100000"/>
              </a:lnSpc>
              <a:spcBef>
                <a:spcPts val="0"/>
              </a:spcBef>
              <a:spcAft>
                <a:spcPts val="0"/>
              </a:spcAft>
              <a:buClr>
                <a:schemeClr val="accent3"/>
              </a:buClr>
              <a:buSzPts val="4000"/>
              <a:buNone/>
              <a:defRPr sz="4000">
                <a:solidFill>
                  <a:schemeClr val="accent3"/>
                </a:solidFill>
              </a:defRPr>
            </a:lvl2pPr>
            <a:lvl3pPr lvl="2" rtl="0" algn="ctr">
              <a:lnSpc>
                <a:spcPct val="100000"/>
              </a:lnSpc>
              <a:spcBef>
                <a:spcPts val="0"/>
              </a:spcBef>
              <a:spcAft>
                <a:spcPts val="0"/>
              </a:spcAft>
              <a:buClr>
                <a:schemeClr val="accent3"/>
              </a:buClr>
              <a:buSzPts val="4000"/>
              <a:buNone/>
              <a:defRPr sz="4000">
                <a:solidFill>
                  <a:schemeClr val="accent3"/>
                </a:solidFill>
              </a:defRPr>
            </a:lvl3pPr>
            <a:lvl4pPr lvl="3" rtl="0" algn="ctr">
              <a:lnSpc>
                <a:spcPct val="100000"/>
              </a:lnSpc>
              <a:spcBef>
                <a:spcPts val="0"/>
              </a:spcBef>
              <a:spcAft>
                <a:spcPts val="0"/>
              </a:spcAft>
              <a:buClr>
                <a:schemeClr val="accent3"/>
              </a:buClr>
              <a:buSzPts val="4000"/>
              <a:buNone/>
              <a:defRPr sz="4000">
                <a:solidFill>
                  <a:schemeClr val="accent3"/>
                </a:solidFill>
              </a:defRPr>
            </a:lvl4pPr>
            <a:lvl5pPr lvl="4" rtl="0" algn="ctr">
              <a:lnSpc>
                <a:spcPct val="100000"/>
              </a:lnSpc>
              <a:spcBef>
                <a:spcPts val="0"/>
              </a:spcBef>
              <a:spcAft>
                <a:spcPts val="0"/>
              </a:spcAft>
              <a:buClr>
                <a:schemeClr val="accent3"/>
              </a:buClr>
              <a:buSzPts val="4000"/>
              <a:buNone/>
              <a:defRPr sz="4000">
                <a:solidFill>
                  <a:schemeClr val="accent3"/>
                </a:solidFill>
              </a:defRPr>
            </a:lvl5pPr>
            <a:lvl6pPr lvl="5" rtl="0" algn="ctr">
              <a:lnSpc>
                <a:spcPct val="100000"/>
              </a:lnSpc>
              <a:spcBef>
                <a:spcPts val="0"/>
              </a:spcBef>
              <a:spcAft>
                <a:spcPts val="0"/>
              </a:spcAft>
              <a:buClr>
                <a:schemeClr val="accent3"/>
              </a:buClr>
              <a:buSzPts val="4000"/>
              <a:buNone/>
              <a:defRPr sz="4000">
                <a:solidFill>
                  <a:schemeClr val="accent3"/>
                </a:solidFill>
              </a:defRPr>
            </a:lvl6pPr>
            <a:lvl7pPr lvl="6" rtl="0" algn="ctr">
              <a:lnSpc>
                <a:spcPct val="100000"/>
              </a:lnSpc>
              <a:spcBef>
                <a:spcPts val="0"/>
              </a:spcBef>
              <a:spcAft>
                <a:spcPts val="0"/>
              </a:spcAft>
              <a:buClr>
                <a:schemeClr val="accent3"/>
              </a:buClr>
              <a:buSzPts val="4000"/>
              <a:buNone/>
              <a:defRPr sz="4000">
                <a:solidFill>
                  <a:schemeClr val="accent3"/>
                </a:solidFill>
              </a:defRPr>
            </a:lvl7pPr>
            <a:lvl8pPr lvl="7" rtl="0" algn="ctr">
              <a:lnSpc>
                <a:spcPct val="100000"/>
              </a:lnSpc>
              <a:spcBef>
                <a:spcPts val="0"/>
              </a:spcBef>
              <a:spcAft>
                <a:spcPts val="0"/>
              </a:spcAft>
              <a:buClr>
                <a:schemeClr val="accent3"/>
              </a:buClr>
              <a:buSzPts val="4000"/>
              <a:buNone/>
              <a:defRPr sz="4000">
                <a:solidFill>
                  <a:schemeClr val="accent3"/>
                </a:solidFill>
              </a:defRPr>
            </a:lvl8pPr>
            <a:lvl9pPr lvl="8" rtl="0" algn="ctr">
              <a:lnSpc>
                <a:spcPct val="100000"/>
              </a:lnSpc>
              <a:spcBef>
                <a:spcPts val="0"/>
              </a:spcBef>
              <a:spcAft>
                <a:spcPts val="0"/>
              </a:spcAft>
              <a:buClr>
                <a:schemeClr val="accent3"/>
              </a:buClr>
              <a:buSzPts val="4000"/>
              <a:buNone/>
              <a:defRPr sz="4000">
                <a:solidFill>
                  <a:schemeClr val="accent3"/>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CUSTOM_1_2_1">
    <p:bg>
      <p:bgPr>
        <a:gradFill>
          <a:gsLst>
            <a:gs pos="0">
              <a:srgbClr val="F2C9EE"/>
            </a:gs>
            <a:gs pos="100000">
              <a:srgbClr val="BA9BC9"/>
            </a:gs>
          </a:gsLst>
          <a:lin ang="2700006" scaled="0"/>
        </a:gradFill>
      </p:bgPr>
    </p:bg>
    <p:spTree>
      <p:nvGrpSpPr>
        <p:cNvPr id="129" name="Shape 129"/>
        <p:cNvGrpSpPr/>
        <p:nvPr/>
      </p:nvGrpSpPr>
      <p:grpSpPr>
        <a:xfrm>
          <a:off x="0" y="0"/>
          <a:ext cx="0" cy="0"/>
          <a:chOff x="0" y="0"/>
          <a:chExt cx="0" cy="0"/>
        </a:xfrm>
      </p:grpSpPr>
      <p:sp>
        <p:nvSpPr>
          <p:cNvPr id="130" name="Google Shape;130;p24"/>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FFFFFF"/>
              </a:buClr>
              <a:buSzPts val="2200"/>
              <a:buNone/>
              <a:defRPr sz="2200">
                <a:solidFill>
                  <a:srgbClr val="FFFFFF"/>
                </a:solidFill>
              </a:defRPr>
            </a:lvl1pPr>
            <a:lvl2pPr lvl="1" rtl="0">
              <a:lnSpc>
                <a:spcPct val="100000"/>
              </a:lnSpc>
              <a:spcBef>
                <a:spcPts val="0"/>
              </a:spcBef>
              <a:spcAft>
                <a:spcPts val="0"/>
              </a:spcAft>
              <a:buClr>
                <a:srgbClr val="FFFFFF"/>
              </a:buClr>
              <a:buSzPts val="2200"/>
              <a:buNone/>
              <a:defRPr sz="2200">
                <a:solidFill>
                  <a:srgbClr val="FFFFFF"/>
                </a:solidFill>
              </a:defRPr>
            </a:lvl2pPr>
            <a:lvl3pPr lvl="2" rtl="0">
              <a:lnSpc>
                <a:spcPct val="100000"/>
              </a:lnSpc>
              <a:spcBef>
                <a:spcPts val="0"/>
              </a:spcBef>
              <a:spcAft>
                <a:spcPts val="0"/>
              </a:spcAft>
              <a:buClr>
                <a:srgbClr val="FFFFFF"/>
              </a:buClr>
              <a:buSzPts val="2200"/>
              <a:buNone/>
              <a:defRPr sz="2200">
                <a:solidFill>
                  <a:srgbClr val="FFFFFF"/>
                </a:solidFill>
              </a:defRPr>
            </a:lvl3pPr>
            <a:lvl4pPr lvl="3" rtl="0">
              <a:lnSpc>
                <a:spcPct val="100000"/>
              </a:lnSpc>
              <a:spcBef>
                <a:spcPts val="0"/>
              </a:spcBef>
              <a:spcAft>
                <a:spcPts val="0"/>
              </a:spcAft>
              <a:buClr>
                <a:srgbClr val="FFFFFF"/>
              </a:buClr>
              <a:buSzPts val="2200"/>
              <a:buNone/>
              <a:defRPr sz="2200">
                <a:solidFill>
                  <a:srgbClr val="FFFFFF"/>
                </a:solidFill>
              </a:defRPr>
            </a:lvl4pPr>
            <a:lvl5pPr lvl="4" rtl="0">
              <a:lnSpc>
                <a:spcPct val="100000"/>
              </a:lnSpc>
              <a:spcBef>
                <a:spcPts val="0"/>
              </a:spcBef>
              <a:spcAft>
                <a:spcPts val="0"/>
              </a:spcAft>
              <a:buClr>
                <a:srgbClr val="FFFFFF"/>
              </a:buClr>
              <a:buSzPts val="2200"/>
              <a:buNone/>
              <a:defRPr sz="2200">
                <a:solidFill>
                  <a:srgbClr val="FFFFFF"/>
                </a:solidFill>
              </a:defRPr>
            </a:lvl5pPr>
            <a:lvl6pPr lvl="5" rtl="0">
              <a:lnSpc>
                <a:spcPct val="100000"/>
              </a:lnSpc>
              <a:spcBef>
                <a:spcPts val="0"/>
              </a:spcBef>
              <a:spcAft>
                <a:spcPts val="0"/>
              </a:spcAft>
              <a:buClr>
                <a:srgbClr val="FFFFFF"/>
              </a:buClr>
              <a:buSzPts val="2200"/>
              <a:buNone/>
              <a:defRPr sz="2200">
                <a:solidFill>
                  <a:srgbClr val="FFFFFF"/>
                </a:solidFill>
              </a:defRPr>
            </a:lvl6pPr>
            <a:lvl7pPr lvl="6" rtl="0">
              <a:lnSpc>
                <a:spcPct val="100000"/>
              </a:lnSpc>
              <a:spcBef>
                <a:spcPts val="0"/>
              </a:spcBef>
              <a:spcAft>
                <a:spcPts val="0"/>
              </a:spcAft>
              <a:buClr>
                <a:srgbClr val="FFFFFF"/>
              </a:buClr>
              <a:buSzPts val="2200"/>
              <a:buNone/>
              <a:defRPr sz="2200">
                <a:solidFill>
                  <a:srgbClr val="FFFFFF"/>
                </a:solidFill>
              </a:defRPr>
            </a:lvl7pPr>
            <a:lvl8pPr lvl="7" rtl="0">
              <a:lnSpc>
                <a:spcPct val="100000"/>
              </a:lnSpc>
              <a:spcBef>
                <a:spcPts val="0"/>
              </a:spcBef>
              <a:spcAft>
                <a:spcPts val="0"/>
              </a:spcAft>
              <a:buClr>
                <a:srgbClr val="FFFFFF"/>
              </a:buClr>
              <a:buSzPts val="2200"/>
              <a:buNone/>
              <a:defRPr sz="2200">
                <a:solidFill>
                  <a:srgbClr val="FFFFFF"/>
                </a:solidFill>
              </a:defRPr>
            </a:lvl8pPr>
            <a:lvl9pPr lvl="8" rtl="0">
              <a:lnSpc>
                <a:spcPct val="100000"/>
              </a:lnSpc>
              <a:spcBef>
                <a:spcPts val="0"/>
              </a:spcBef>
              <a:spcAft>
                <a:spcPts val="0"/>
              </a:spcAft>
              <a:buClr>
                <a:srgbClr val="FFFFFF"/>
              </a:buClr>
              <a:buSzPts val="2200"/>
              <a:buNone/>
              <a:defRPr sz="2200">
                <a:solidFill>
                  <a:srgbClr val="FFFFFF"/>
                </a:solidFill>
              </a:defRPr>
            </a:lvl9pPr>
          </a:lstStyle>
          <a:p/>
        </p:txBody>
      </p:sp>
      <p:sp>
        <p:nvSpPr>
          <p:cNvPr id="131" name="Google Shape;131;p24"/>
          <p:cNvSpPr txBox="1"/>
          <p:nvPr>
            <p:ph idx="1" type="subTitle"/>
          </p:nvPr>
        </p:nvSpPr>
        <p:spPr>
          <a:xfrm>
            <a:off x="5218788" y="2421125"/>
            <a:ext cx="2565000" cy="575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32" name="Google Shape;132;p24"/>
          <p:cNvSpPr txBox="1"/>
          <p:nvPr>
            <p:ph idx="2" type="subTitle"/>
          </p:nvPr>
        </p:nvSpPr>
        <p:spPr>
          <a:xfrm>
            <a:off x="5218800" y="2916175"/>
            <a:ext cx="2565000" cy="95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
        <p:nvSpPr>
          <p:cNvPr id="133" name="Google Shape;133;p24"/>
          <p:cNvSpPr/>
          <p:nvPr/>
        </p:nvSpPr>
        <p:spPr>
          <a:xfrm>
            <a:off x="6061275" y="4569124"/>
            <a:ext cx="2537306" cy="574413"/>
          </a:xfrm>
          <a:custGeom>
            <a:rect b="b" l="l" r="r" t="t"/>
            <a:pathLst>
              <a:path extrusionOk="0" h="55472" w="245032">
                <a:moveTo>
                  <a:pt x="120754" y="0"/>
                </a:moveTo>
                <a:cubicBezTo>
                  <a:pt x="99942" y="0"/>
                  <a:pt x="81523" y="10180"/>
                  <a:pt x="70188" y="25837"/>
                </a:cubicBezTo>
                <a:cubicBezTo>
                  <a:pt x="65281" y="32622"/>
                  <a:pt x="57568" y="36470"/>
                  <a:pt x="49534" y="36470"/>
                </a:cubicBezTo>
                <a:cubicBezTo>
                  <a:pt x="47023" y="36470"/>
                  <a:pt x="44480" y="36094"/>
                  <a:pt x="41982" y="35314"/>
                </a:cubicBezTo>
                <a:cubicBezTo>
                  <a:pt x="37101" y="33790"/>
                  <a:pt x="31921" y="32969"/>
                  <a:pt x="26552" y="32969"/>
                </a:cubicBezTo>
                <a:cubicBezTo>
                  <a:pt x="25373" y="32969"/>
                  <a:pt x="24206" y="33004"/>
                  <a:pt x="23051" y="33088"/>
                </a:cubicBezTo>
                <a:cubicBezTo>
                  <a:pt x="8526" y="34052"/>
                  <a:pt x="965" y="44399"/>
                  <a:pt x="1" y="55471"/>
                </a:cubicBezTo>
                <a:lnTo>
                  <a:pt x="245031" y="55471"/>
                </a:lnTo>
                <a:cubicBezTo>
                  <a:pt x="244067" y="44399"/>
                  <a:pt x="236507" y="34052"/>
                  <a:pt x="221981" y="33088"/>
                </a:cubicBezTo>
                <a:cubicBezTo>
                  <a:pt x="220826" y="33004"/>
                  <a:pt x="219659" y="32969"/>
                  <a:pt x="218492" y="32969"/>
                </a:cubicBezTo>
                <a:cubicBezTo>
                  <a:pt x="212468" y="32969"/>
                  <a:pt x="206681" y="33993"/>
                  <a:pt x="201312" y="35886"/>
                </a:cubicBezTo>
                <a:cubicBezTo>
                  <a:pt x="198449" y="36893"/>
                  <a:pt x="195500" y="37381"/>
                  <a:pt x="192591" y="37381"/>
                </a:cubicBezTo>
                <a:cubicBezTo>
                  <a:pt x="184527" y="37381"/>
                  <a:pt x="176763" y="33625"/>
                  <a:pt x="171951" y="26730"/>
                </a:cubicBezTo>
                <a:cubicBezTo>
                  <a:pt x="160676" y="10573"/>
                  <a:pt x="141947" y="0"/>
                  <a:pt x="1207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4"/>
          <p:cNvSpPr/>
          <p:nvPr/>
        </p:nvSpPr>
        <p:spPr>
          <a:xfrm>
            <a:off x="545401" y="4623399"/>
            <a:ext cx="2297464" cy="520084"/>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4"/>
          <p:cNvSpPr/>
          <p:nvPr/>
        </p:nvSpPr>
        <p:spPr>
          <a:xfrm>
            <a:off x="4819775" y="4662898"/>
            <a:ext cx="1922336" cy="480595"/>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4"/>
          <p:cNvSpPr/>
          <p:nvPr/>
        </p:nvSpPr>
        <p:spPr>
          <a:xfrm>
            <a:off x="1642472" y="4662925"/>
            <a:ext cx="1709227" cy="480560"/>
          </a:xfrm>
          <a:custGeom>
            <a:rect b="b" l="l" r="r" t="t"/>
            <a:pathLst>
              <a:path extrusionOk="0" h="32421" w="115313">
                <a:moveTo>
                  <a:pt x="68913" y="0"/>
                </a:moveTo>
                <a:cubicBezTo>
                  <a:pt x="63343" y="0"/>
                  <a:pt x="58460" y="3573"/>
                  <a:pt x="56388" y="8763"/>
                </a:cubicBezTo>
                <a:cubicBezTo>
                  <a:pt x="53662" y="4620"/>
                  <a:pt x="49233" y="1774"/>
                  <a:pt x="44077" y="1393"/>
                </a:cubicBezTo>
                <a:cubicBezTo>
                  <a:pt x="43693" y="1365"/>
                  <a:pt x="43311" y="1352"/>
                  <a:pt x="42932" y="1352"/>
                </a:cubicBezTo>
                <a:cubicBezTo>
                  <a:pt x="34411" y="1352"/>
                  <a:pt x="27215" y="8286"/>
                  <a:pt x="26611" y="17360"/>
                </a:cubicBezTo>
                <a:cubicBezTo>
                  <a:pt x="26575" y="17883"/>
                  <a:pt x="26563" y="18395"/>
                  <a:pt x="26575" y="18907"/>
                </a:cubicBezTo>
                <a:cubicBezTo>
                  <a:pt x="23158" y="20443"/>
                  <a:pt x="20455" y="23396"/>
                  <a:pt x="19158" y="27075"/>
                </a:cubicBezTo>
                <a:cubicBezTo>
                  <a:pt x="17424" y="26767"/>
                  <a:pt x="15814" y="26634"/>
                  <a:pt x="14326" y="26634"/>
                </a:cubicBezTo>
                <a:cubicBezTo>
                  <a:pt x="4532" y="26634"/>
                  <a:pt x="0" y="32421"/>
                  <a:pt x="0" y="32421"/>
                </a:cubicBezTo>
                <a:lnTo>
                  <a:pt x="115313" y="32421"/>
                </a:lnTo>
                <a:cubicBezTo>
                  <a:pt x="107692" y="28070"/>
                  <a:pt x="101476" y="26634"/>
                  <a:pt x="96575" y="26634"/>
                </a:cubicBezTo>
                <a:cubicBezTo>
                  <a:pt x="96514" y="26634"/>
                  <a:pt x="96454" y="26634"/>
                  <a:pt x="96393" y="26635"/>
                </a:cubicBezTo>
                <a:cubicBezTo>
                  <a:pt x="96846" y="25515"/>
                  <a:pt x="97084" y="24289"/>
                  <a:pt x="97084" y="23003"/>
                </a:cubicBezTo>
                <a:cubicBezTo>
                  <a:pt x="97084" y="17800"/>
                  <a:pt x="93072" y="13585"/>
                  <a:pt x="88131" y="13585"/>
                </a:cubicBezTo>
                <a:cubicBezTo>
                  <a:pt x="85976" y="13585"/>
                  <a:pt x="83999" y="14395"/>
                  <a:pt x="82451" y="15717"/>
                </a:cubicBezTo>
                <a:cubicBezTo>
                  <a:pt x="82463" y="15574"/>
                  <a:pt x="82475" y="15419"/>
                  <a:pt x="82487" y="15276"/>
                </a:cubicBezTo>
                <a:cubicBezTo>
                  <a:pt x="83011" y="7406"/>
                  <a:pt x="77367" y="584"/>
                  <a:pt x="69878" y="36"/>
                </a:cubicBezTo>
                <a:cubicBezTo>
                  <a:pt x="69554" y="12"/>
                  <a:pt x="69232" y="0"/>
                  <a:pt x="6891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2">
    <p:bg>
      <p:bgPr>
        <a:gradFill>
          <a:gsLst>
            <a:gs pos="0">
              <a:srgbClr val="F2C9EE"/>
            </a:gs>
            <a:gs pos="100000">
              <a:srgbClr val="BA9BC9"/>
            </a:gs>
          </a:gsLst>
          <a:lin ang="2700006" scaled="0"/>
        </a:grad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FFFFFF"/>
              </a:buClr>
              <a:buSzPts val="2200"/>
              <a:buNone/>
              <a:defRPr sz="2200">
                <a:solidFill>
                  <a:srgbClr val="FFFFFF"/>
                </a:solidFill>
              </a:defRPr>
            </a:lvl1pPr>
            <a:lvl2pPr lvl="1" rtl="0">
              <a:lnSpc>
                <a:spcPct val="100000"/>
              </a:lnSpc>
              <a:spcBef>
                <a:spcPts val="0"/>
              </a:spcBef>
              <a:spcAft>
                <a:spcPts val="0"/>
              </a:spcAft>
              <a:buClr>
                <a:srgbClr val="FFFFFF"/>
              </a:buClr>
              <a:buSzPts val="2200"/>
              <a:buNone/>
              <a:defRPr sz="2200">
                <a:solidFill>
                  <a:srgbClr val="FFFFFF"/>
                </a:solidFill>
              </a:defRPr>
            </a:lvl2pPr>
            <a:lvl3pPr lvl="2" rtl="0">
              <a:lnSpc>
                <a:spcPct val="100000"/>
              </a:lnSpc>
              <a:spcBef>
                <a:spcPts val="0"/>
              </a:spcBef>
              <a:spcAft>
                <a:spcPts val="0"/>
              </a:spcAft>
              <a:buClr>
                <a:srgbClr val="FFFFFF"/>
              </a:buClr>
              <a:buSzPts val="2200"/>
              <a:buNone/>
              <a:defRPr sz="2200">
                <a:solidFill>
                  <a:srgbClr val="FFFFFF"/>
                </a:solidFill>
              </a:defRPr>
            </a:lvl3pPr>
            <a:lvl4pPr lvl="3" rtl="0">
              <a:lnSpc>
                <a:spcPct val="100000"/>
              </a:lnSpc>
              <a:spcBef>
                <a:spcPts val="0"/>
              </a:spcBef>
              <a:spcAft>
                <a:spcPts val="0"/>
              </a:spcAft>
              <a:buClr>
                <a:srgbClr val="FFFFFF"/>
              </a:buClr>
              <a:buSzPts val="2200"/>
              <a:buNone/>
              <a:defRPr sz="2200">
                <a:solidFill>
                  <a:srgbClr val="FFFFFF"/>
                </a:solidFill>
              </a:defRPr>
            </a:lvl4pPr>
            <a:lvl5pPr lvl="4" rtl="0">
              <a:lnSpc>
                <a:spcPct val="100000"/>
              </a:lnSpc>
              <a:spcBef>
                <a:spcPts val="0"/>
              </a:spcBef>
              <a:spcAft>
                <a:spcPts val="0"/>
              </a:spcAft>
              <a:buClr>
                <a:srgbClr val="FFFFFF"/>
              </a:buClr>
              <a:buSzPts val="2200"/>
              <a:buNone/>
              <a:defRPr sz="2200">
                <a:solidFill>
                  <a:srgbClr val="FFFFFF"/>
                </a:solidFill>
              </a:defRPr>
            </a:lvl5pPr>
            <a:lvl6pPr lvl="5" rtl="0">
              <a:lnSpc>
                <a:spcPct val="100000"/>
              </a:lnSpc>
              <a:spcBef>
                <a:spcPts val="0"/>
              </a:spcBef>
              <a:spcAft>
                <a:spcPts val="0"/>
              </a:spcAft>
              <a:buClr>
                <a:srgbClr val="FFFFFF"/>
              </a:buClr>
              <a:buSzPts val="2200"/>
              <a:buNone/>
              <a:defRPr sz="2200">
                <a:solidFill>
                  <a:srgbClr val="FFFFFF"/>
                </a:solidFill>
              </a:defRPr>
            </a:lvl6pPr>
            <a:lvl7pPr lvl="6" rtl="0">
              <a:lnSpc>
                <a:spcPct val="100000"/>
              </a:lnSpc>
              <a:spcBef>
                <a:spcPts val="0"/>
              </a:spcBef>
              <a:spcAft>
                <a:spcPts val="0"/>
              </a:spcAft>
              <a:buClr>
                <a:srgbClr val="FFFFFF"/>
              </a:buClr>
              <a:buSzPts val="2200"/>
              <a:buNone/>
              <a:defRPr sz="2200">
                <a:solidFill>
                  <a:srgbClr val="FFFFFF"/>
                </a:solidFill>
              </a:defRPr>
            </a:lvl7pPr>
            <a:lvl8pPr lvl="7" rtl="0">
              <a:lnSpc>
                <a:spcPct val="100000"/>
              </a:lnSpc>
              <a:spcBef>
                <a:spcPts val="0"/>
              </a:spcBef>
              <a:spcAft>
                <a:spcPts val="0"/>
              </a:spcAft>
              <a:buClr>
                <a:srgbClr val="FFFFFF"/>
              </a:buClr>
              <a:buSzPts val="2200"/>
              <a:buNone/>
              <a:defRPr sz="2200">
                <a:solidFill>
                  <a:srgbClr val="FFFFFF"/>
                </a:solidFill>
              </a:defRPr>
            </a:lvl8pPr>
            <a:lvl9pPr lvl="8" rtl="0">
              <a:lnSpc>
                <a:spcPct val="100000"/>
              </a:lnSpc>
              <a:spcBef>
                <a:spcPts val="0"/>
              </a:spcBef>
              <a:spcAft>
                <a:spcPts val="0"/>
              </a:spcAft>
              <a:buClr>
                <a:srgbClr val="FFFFFF"/>
              </a:buClr>
              <a:buSzPts val="2200"/>
              <a:buNone/>
              <a:defRPr sz="2200">
                <a:solidFill>
                  <a:srgbClr val="FFFFFF"/>
                </a:solidFill>
              </a:defRPr>
            </a:lvl9pPr>
          </a:lstStyle>
          <a:p/>
        </p:txBody>
      </p:sp>
      <p:sp>
        <p:nvSpPr>
          <p:cNvPr id="139" name="Google Shape;139;p25"/>
          <p:cNvSpPr txBox="1"/>
          <p:nvPr>
            <p:ph idx="1" type="subTitle"/>
          </p:nvPr>
        </p:nvSpPr>
        <p:spPr>
          <a:xfrm>
            <a:off x="1266775" y="2421125"/>
            <a:ext cx="2023800" cy="5751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40" name="Google Shape;140;p25"/>
          <p:cNvSpPr txBox="1"/>
          <p:nvPr>
            <p:ph idx="2" type="subTitle"/>
          </p:nvPr>
        </p:nvSpPr>
        <p:spPr>
          <a:xfrm>
            <a:off x="1266775" y="2916175"/>
            <a:ext cx="2023800" cy="95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
        <p:nvSpPr>
          <p:cNvPr id="141" name="Google Shape;141;p25"/>
          <p:cNvSpPr txBox="1"/>
          <p:nvPr>
            <p:ph idx="3" type="subTitle"/>
          </p:nvPr>
        </p:nvSpPr>
        <p:spPr>
          <a:xfrm>
            <a:off x="3560050" y="2421125"/>
            <a:ext cx="2023800" cy="575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42" name="Google Shape;142;p25"/>
          <p:cNvSpPr txBox="1"/>
          <p:nvPr>
            <p:ph idx="4" type="subTitle"/>
          </p:nvPr>
        </p:nvSpPr>
        <p:spPr>
          <a:xfrm>
            <a:off x="3560050" y="2916175"/>
            <a:ext cx="2023800" cy="95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
        <p:nvSpPr>
          <p:cNvPr id="143" name="Google Shape;143;p25"/>
          <p:cNvSpPr txBox="1"/>
          <p:nvPr>
            <p:ph idx="5" type="subTitle"/>
          </p:nvPr>
        </p:nvSpPr>
        <p:spPr>
          <a:xfrm>
            <a:off x="5853325" y="2421125"/>
            <a:ext cx="2023800" cy="575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44" name="Google Shape;144;p25"/>
          <p:cNvSpPr txBox="1"/>
          <p:nvPr>
            <p:ph idx="6" type="subTitle"/>
          </p:nvPr>
        </p:nvSpPr>
        <p:spPr>
          <a:xfrm>
            <a:off x="5853325" y="2916175"/>
            <a:ext cx="2023800" cy="95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
        <p:nvSpPr>
          <p:cNvPr id="145" name="Google Shape;145;p25"/>
          <p:cNvSpPr/>
          <p:nvPr/>
        </p:nvSpPr>
        <p:spPr>
          <a:xfrm>
            <a:off x="0" y="4177599"/>
            <a:ext cx="4266620" cy="965906"/>
          </a:xfrm>
          <a:custGeom>
            <a:rect b="b" l="l" r="r" t="t"/>
            <a:pathLst>
              <a:path extrusionOk="0" h="55472" w="245032">
                <a:moveTo>
                  <a:pt x="120754" y="0"/>
                </a:moveTo>
                <a:cubicBezTo>
                  <a:pt x="99942" y="0"/>
                  <a:pt x="81523" y="10180"/>
                  <a:pt x="70188" y="25837"/>
                </a:cubicBezTo>
                <a:cubicBezTo>
                  <a:pt x="65281" y="32622"/>
                  <a:pt x="57568" y="36470"/>
                  <a:pt x="49534" y="36470"/>
                </a:cubicBezTo>
                <a:cubicBezTo>
                  <a:pt x="47023" y="36470"/>
                  <a:pt x="44480" y="36094"/>
                  <a:pt x="41982" y="35314"/>
                </a:cubicBezTo>
                <a:cubicBezTo>
                  <a:pt x="37101" y="33790"/>
                  <a:pt x="31921" y="32969"/>
                  <a:pt x="26552" y="32969"/>
                </a:cubicBezTo>
                <a:cubicBezTo>
                  <a:pt x="25373" y="32969"/>
                  <a:pt x="24206" y="33004"/>
                  <a:pt x="23051" y="33088"/>
                </a:cubicBezTo>
                <a:cubicBezTo>
                  <a:pt x="8526" y="34052"/>
                  <a:pt x="965" y="44399"/>
                  <a:pt x="1" y="55471"/>
                </a:cubicBezTo>
                <a:lnTo>
                  <a:pt x="245031" y="55471"/>
                </a:lnTo>
                <a:cubicBezTo>
                  <a:pt x="244067" y="44399"/>
                  <a:pt x="236507" y="34052"/>
                  <a:pt x="221981" y="33088"/>
                </a:cubicBezTo>
                <a:cubicBezTo>
                  <a:pt x="220826" y="33004"/>
                  <a:pt x="219659" y="32969"/>
                  <a:pt x="218492" y="32969"/>
                </a:cubicBezTo>
                <a:cubicBezTo>
                  <a:pt x="212468" y="32969"/>
                  <a:pt x="206681" y="33993"/>
                  <a:pt x="201312" y="35886"/>
                </a:cubicBezTo>
                <a:cubicBezTo>
                  <a:pt x="198449" y="36893"/>
                  <a:pt x="195500" y="37381"/>
                  <a:pt x="192591" y="37381"/>
                </a:cubicBezTo>
                <a:cubicBezTo>
                  <a:pt x="184527" y="37381"/>
                  <a:pt x="176763" y="33625"/>
                  <a:pt x="171951" y="26730"/>
                </a:cubicBezTo>
                <a:cubicBezTo>
                  <a:pt x="160676" y="10573"/>
                  <a:pt x="141947" y="0"/>
                  <a:pt x="1207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5"/>
          <p:cNvSpPr/>
          <p:nvPr/>
        </p:nvSpPr>
        <p:spPr>
          <a:xfrm>
            <a:off x="2633925" y="4399725"/>
            <a:ext cx="3285580" cy="743767"/>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5"/>
          <p:cNvSpPr/>
          <p:nvPr/>
        </p:nvSpPr>
        <p:spPr>
          <a:xfrm>
            <a:off x="6826101" y="4569098"/>
            <a:ext cx="2297511" cy="574391"/>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2_1">
    <p:bg>
      <p:bgPr>
        <a:gradFill>
          <a:gsLst>
            <a:gs pos="0">
              <a:srgbClr val="F2C9EE"/>
            </a:gs>
            <a:gs pos="100000">
              <a:srgbClr val="BA9BC9"/>
            </a:gs>
          </a:gsLst>
          <a:lin ang="2700006" scaled="0"/>
        </a:gradFill>
      </p:bgPr>
    </p:bg>
    <p:spTree>
      <p:nvGrpSpPr>
        <p:cNvPr id="148" name="Shape 148"/>
        <p:cNvGrpSpPr/>
        <p:nvPr/>
      </p:nvGrpSpPr>
      <p:grpSpPr>
        <a:xfrm>
          <a:off x="0" y="0"/>
          <a:ext cx="0" cy="0"/>
          <a:chOff x="0" y="0"/>
          <a:chExt cx="0" cy="0"/>
        </a:xfrm>
      </p:grpSpPr>
      <p:sp>
        <p:nvSpPr>
          <p:cNvPr id="149" name="Google Shape;149;p26"/>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FFFFFF"/>
              </a:buClr>
              <a:buSzPts val="2200"/>
              <a:buNone/>
              <a:defRPr sz="2200">
                <a:solidFill>
                  <a:srgbClr val="FFFFFF"/>
                </a:solidFill>
              </a:defRPr>
            </a:lvl1pPr>
            <a:lvl2pPr lvl="1" rtl="0">
              <a:lnSpc>
                <a:spcPct val="100000"/>
              </a:lnSpc>
              <a:spcBef>
                <a:spcPts val="0"/>
              </a:spcBef>
              <a:spcAft>
                <a:spcPts val="0"/>
              </a:spcAft>
              <a:buClr>
                <a:srgbClr val="FFFFFF"/>
              </a:buClr>
              <a:buSzPts val="2200"/>
              <a:buNone/>
              <a:defRPr sz="2200">
                <a:solidFill>
                  <a:srgbClr val="FFFFFF"/>
                </a:solidFill>
              </a:defRPr>
            </a:lvl2pPr>
            <a:lvl3pPr lvl="2" rtl="0">
              <a:lnSpc>
                <a:spcPct val="100000"/>
              </a:lnSpc>
              <a:spcBef>
                <a:spcPts val="0"/>
              </a:spcBef>
              <a:spcAft>
                <a:spcPts val="0"/>
              </a:spcAft>
              <a:buClr>
                <a:srgbClr val="FFFFFF"/>
              </a:buClr>
              <a:buSzPts val="2200"/>
              <a:buNone/>
              <a:defRPr sz="2200">
                <a:solidFill>
                  <a:srgbClr val="FFFFFF"/>
                </a:solidFill>
              </a:defRPr>
            </a:lvl3pPr>
            <a:lvl4pPr lvl="3" rtl="0">
              <a:lnSpc>
                <a:spcPct val="100000"/>
              </a:lnSpc>
              <a:spcBef>
                <a:spcPts val="0"/>
              </a:spcBef>
              <a:spcAft>
                <a:spcPts val="0"/>
              </a:spcAft>
              <a:buClr>
                <a:srgbClr val="FFFFFF"/>
              </a:buClr>
              <a:buSzPts val="2200"/>
              <a:buNone/>
              <a:defRPr sz="2200">
                <a:solidFill>
                  <a:srgbClr val="FFFFFF"/>
                </a:solidFill>
              </a:defRPr>
            </a:lvl4pPr>
            <a:lvl5pPr lvl="4" rtl="0">
              <a:lnSpc>
                <a:spcPct val="100000"/>
              </a:lnSpc>
              <a:spcBef>
                <a:spcPts val="0"/>
              </a:spcBef>
              <a:spcAft>
                <a:spcPts val="0"/>
              </a:spcAft>
              <a:buClr>
                <a:srgbClr val="FFFFFF"/>
              </a:buClr>
              <a:buSzPts val="2200"/>
              <a:buNone/>
              <a:defRPr sz="2200">
                <a:solidFill>
                  <a:srgbClr val="FFFFFF"/>
                </a:solidFill>
              </a:defRPr>
            </a:lvl5pPr>
            <a:lvl6pPr lvl="5" rtl="0">
              <a:lnSpc>
                <a:spcPct val="100000"/>
              </a:lnSpc>
              <a:spcBef>
                <a:spcPts val="0"/>
              </a:spcBef>
              <a:spcAft>
                <a:spcPts val="0"/>
              </a:spcAft>
              <a:buClr>
                <a:srgbClr val="FFFFFF"/>
              </a:buClr>
              <a:buSzPts val="2200"/>
              <a:buNone/>
              <a:defRPr sz="2200">
                <a:solidFill>
                  <a:srgbClr val="FFFFFF"/>
                </a:solidFill>
              </a:defRPr>
            </a:lvl6pPr>
            <a:lvl7pPr lvl="6" rtl="0">
              <a:lnSpc>
                <a:spcPct val="100000"/>
              </a:lnSpc>
              <a:spcBef>
                <a:spcPts val="0"/>
              </a:spcBef>
              <a:spcAft>
                <a:spcPts val="0"/>
              </a:spcAft>
              <a:buClr>
                <a:srgbClr val="FFFFFF"/>
              </a:buClr>
              <a:buSzPts val="2200"/>
              <a:buNone/>
              <a:defRPr sz="2200">
                <a:solidFill>
                  <a:srgbClr val="FFFFFF"/>
                </a:solidFill>
              </a:defRPr>
            </a:lvl7pPr>
            <a:lvl8pPr lvl="7" rtl="0">
              <a:lnSpc>
                <a:spcPct val="100000"/>
              </a:lnSpc>
              <a:spcBef>
                <a:spcPts val="0"/>
              </a:spcBef>
              <a:spcAft>
                <a:spcPts val="0"/>
              </a:spcAft>
              <a:buClr>
                <a:srgbClr val="FFFFFF"/>
              </a:buClr>
              <a:buSzPts val="2200"/>
              <a:buNone/>
              <a:defRPr sz="2200">
                <a:solidFill>
                  <a:srgbClr val="FFFFFF"/>
                </a:solidFill>
              </a:defRPr>
            </a:lvl8pPr>
            <a:lvl9pPr lvl="8" rtl="0">
              <a:lnSpc>
                <a:spcPct val="100000"/>
              </a:lnSpc>
              <a:spcBef>
                <a:spcPts val="0"/>
              </a:spcBef>
              <a:spcAft>
                <a:spcPts val="0"/>
              </a:spcAft>
              <a:buClr>
                <a:srgbClr val="FFFFFF"/>
              </a:buClr>
              <a:buSzPts val="2200"/>
              <a:buNone/>
              <a:defRPr sz="2200">
                <a:solidFill>
                  <a:srgbClr val="FFFFFF"/>
                </a:solidFill>
              </a:defRPr>
            </a:lvl9pPr>
          </a:lstStyle>
          <a:p/>
        </p:txBody>
      </p:sp>
      <p:sp>
        <p:nvSpPr>
          <p:cNvPr id="150" name="Google Shape;150;p26"/>
          <p:cNvSpPr txBox="1"/>
          <p:nvPr>
            <p:ph idx="1" type="subTitle"/>
          </p:nvPr>
        </p:nvSpPr>
        <p:spPr>
          <a:xfrm>
            <a:off x="1266775" y="1949675"/>
            <a:ext cx="2023800" cy="379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51" name="Google Shape;151;p26"/>
          <p:cNvSpPr txBox="1"/>
          <p:nvPr>
            <p:ph idx="2" type="subTitle"/>
          </p:nvPr>
        </p:nvSpPr>
        <p:spPr>
          <a:xfrm>
            <a:off x="1266775" y="2249000"/>
            <a:ext cx="2023800" cy="57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
        <p:nvSpPr>
          <p:cNvPr id="152" name="Google Shape;152;p26"/>
          <p:cNvSpPr txBox="1"/>
          <p:nvPr>
            <p:ph idx="3" type="subTitle"/>
          </p:nvPr>
        </p:nvSpPr>
        <p:spPr>
          <a:xfrm>
            <a:off x="3560050" y="1949675"/>
            <a:ext cx="2023800" cy="379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53" name="Google Shape;153;p26"/>
          <p:cNvSpPr txBox="1"/>
          <p:nvPr>
            <p:ph idx="4" type="subTitle"/>
          </p:nvPr>
        </p:nvSpPr>
        <p:spPr>
          <a:xfrm>
            <a:off x="3560050" y="2249000"/>
            <a:ext cx="2023800" cy="57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
        <p:nvSpPr>
          <p:cNvPr id="154" name="Google Shape;154;p26"/>
          <p:cNvSpPr txBox="1"/>
          <p:nvPr>
            <p:ph idx="5" type="subTitle"/>
          </p:nvPr>
        </p:nvSpPr>
        <p:spPr>
          <a:xfrm>
            <a:off x="5853325" y="1949675"/>
            <a:ext cx="2023800" cy="379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55" name="Google Shape;155;p26"/>
          <p:cNvSpPr txBox="1"/>
          <p:nvPr>
            <p:ph idx="6" type="subTitle"/>
          </p:nvPr>
        </p:nvSpPr>
        <p:spPr>
          <a:xfrm>
            <a:off x="5853325" y="2249000"/>
            <a:ext cx="2023800" cy="57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
        <p:nvSpPr>
          <p:cNvPr id="156" name="Google Shape;156;p26"/>
          <p:cNvSpPr txBox="1"/>
          <p:nvPr>
            <p:ph idx="7" type="subTitle"/>
          </p:nvPr>
        </p:nvSpPr>
        <p:spPr>
          <a:xfrm>
            <a:off x="1266775" y="3565000"/>
            <a:ext cx="2023800" cy="379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57" name="Google Shape;157;p26"/>
          <p:cNvSpPr txBox="1"/>
          <p:nvPr>
            <p:ph idx="8" type="subTitle"/>
          </p:nvPr>
        </p:nvSpPr>
        <p:spPr>
          <a:xfrm>
            <a:off x="1266775" y="3864450"/>
            <a:ext cx="2023800" cy="57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
        <p:nvSpPr>
          <p:cNvPr id="158" name="Google Shape;158;p26"/>
          <p:cNvSpPr txBox="1"/>
          <p:nvPr>
            <p:ph idx="9" type="subTitle"/>
          </p:nvPr>
        </p:nvSpPr>
        <p:spPr>
          <a:xfrm>
            <a:off x="3560050" y="3565000"/>
            <a:ext cx="2023800" cy="379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59" name="Google Shape;159;p26"/>
          <p:cNvSpPr txBox="1"/>
          <p:nvPr>
            <p:ph idx="13" type="subTitle"/>
          </p:nvPr>
        </p:nvSpPr>
        <p:spPr>
          <a:xfrm>
            <a:off x="3560050" y="3864450"/>
            <a:ext cx="2023800" cy="57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
        <p:nvSpPr>
          <p:cNvPr id="160" name="Google Shape;160;p26"/>
          <p:cNvSpPr txBox="1"/>
          <p:nvPr>
            <p:ph idx="14" type="subTitle"/>
          </p:nvPr>
        </p:nvSpPr>
        <p:spPr>
          <a:xfrm>
            <a:off x="5853325" y="3565000"/>
            <a:ext cx="2023800" cy="379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61" name="Google Shape;161;p26"/>
          <p:cNvSpPr txBox="1"/>
          <p:nvPr>
            <p:ph idx="15" type="subTitle"/>
          </p:nvPr>
        </p:nvSpPr>
        <p:spPr>
          <a:xfrm>
            <a:off x="5853325" y="3864450"/>
            <a:ext cx="2023800" cy="57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2_1_1">
    <p:bg>
      <p:bgPr>
        <a:gradFill>
          <a:gsLst>
            <a:gs pos="0">
              <a:srgbClr val="F2C9EE"/>
            </a:gs>
            <a:gs pos="100000">
              <a:srgbClr val="BA9BC9"/>
            </a:gs>
          </a:gsLst>
          <a:lin ang="2700006" scaled="0"/>
        </a:gradFill>
      </p:bgPr>
    </p:bg>
    <p:spTree>
      <p:nvGrpSpPr>
        <p:cNvPr id="162" name="Shape 162"/>
        <p:cNvGrpSpPr/>
        <p:nvPr/>
      </p:nvGrpSpPr>
      <p:grpSpPr>
        <a:xfrm>
          <a:off x="0" y="0"/>
          <a:ext cx="0" cy="0"/>
          <a:chOff x="0" y="0"/>
          <a:chExt cx="0" cy="0"/>
        </a:xfrm>
      </p:grpSpPr>
      <p:sp>
        <p:nvSpPr>
          <p:cNvPr id="163" name="Google Shape;163;p27"/>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FFFFFF"/>
              </a:buClr>
              <a:buSzPts val="2200"/>
              <a:buNone/>
              <a:defRPr sz="2200">
                <a:solidFill>
                  <a:srgbClr val="FFFFFF"/>
                </a:solidFill>
              </a:defRPr>
            </a:lvl1pPr>
            <a:lvl2pPr lvl="1" rtl="0">
              <a:lnSpc>
                <a:spcPct val="100000"/>
              </a:lnSpc>
              <a:spcBef>
                <a:spcPts val="0"/>
              </a:spcBef>
              <a:spcAft>
                <a:spcPts val="0"/>
              </a:spcAft>
              <a:buClr>
                <a:srgbClr val="FFFFFF"/>
              </a:buClr>
              <a:buSzPts val="2200"/>
              <a:buNone/>
              <a:defRPr sz="2200">
                <a:solidFill>
                  <a:srgbClr val="FFFFFF"/>
                </a:solidFill>
              </a:defRPr>
            </a:lvl2pPr>
            <a:lvl3pPr lvl="2" rtl="0">
              <a:lnSpc>
                <a:spcPct val="100000"/>
              </a:lnSpc>
              <a:spcBef>
                <a:spcPts val="0"/>
              </a:spcBef>
              <a:spcAft>
                <a:spcPts val="0"/>
              </a:spcAft>
              <a:buClr>
                <a:srgbClr val="FFFFFF"/>
              </a:buClr>
              <a:buSzPts val="2200"/>
              <a:buNone/>
              <a:defRPr sz="2200">
                <a:solidFill>
                  <a:srgbClr val="FFFFFF"/>
                </a:solidFill>
              </a:defRPr>
            </a:lvl3pPr>
            <a:lvl4pPr lvl="3" rtl="0">
              <a:lnSpc>
                <a:spcPct val="100000"/>
              </a:lnSpc>
              <a:spcBef>
                <a:spcPts val="0"/>
              </a:spcBef>
              <a:spcAft>
                <a:spcPts val="0"/>
              </a:spcAft>
              <a:buClr>
                <a:srgbClr val="FFFFFF"/>
              </a:buClr>
              <a:buSzPts val="2200"/>
              <a:buNone/>
              <a:defRPr sz="2200">
                <a:solidFill>
                  <a:srgbClr val="FFFFFF"/>
                </a:solidFill>
              </a:defRPr>
            </a:lvl4pPr>
            <a:lvl5pPr lvl="4" rtl="0">
              <a:lnSpc>
                <a:spcPct val="100000"/>
              </a:lnSpc>
              <a:spcBef>
                <a:spcPts val="0"/>
              </a:spcBef>
              <a:spcAft>
                <a:spcPts val="0"/>
              </a:spcAft>
              <a:buClr>
                <a:srgbClr val="FFFFFF"/>
              </a:buClr>
              <a:buSzPts val="2200"/>
              <a:buNone/>
              <a:defRPr sz="2200">
                <a:solidFill>
                  <a:srgbClr val="FFFFFF"/>
                </a:solidFill>
              </a:defRPr>
            </a:lvl5pPr>
            <a:lvl6pPr lvl="5" rtl="0">
              <a:lnSpc>
                <a:spcPct val="100000"/>
              </a:lnSpc>
              <a:spcBef>
                <a:spcPts val="0"/>
              </a:spcBef>
              <a:spcAft>
                <a:spcPts val="0"/>
              </a:spcAft>
              <a:buClr>
                <a:srgbClr val="FFFFFF"/>
              </a:buClr>
              <a:buSzPts val="2200"/>
              <a:buNone/>
              <a:defRPr sz="2200">
                <a:solidFill>
                  <a:srgbClr val="FFFFFF"/>
                </a:solidFill>
              </a:defRPr>
            </a:lvl6pPr>
            <a:lvl7pPr lvl="6" rtl="0">
              <a:lnSpc>
                <a:spcPct val="100000"/>
              </a:lnSpc>
              <a:spcBef>
                <a:spcPts val="0"/>
              </a:spcBef>
              <a:spcAft>
                <a:spcPts val="0"/>
              </a:spcAft>
              <a:buClr>
                <a:srgbClr val="FFFFFF"/>
              </a:buClr>
              <a:buSzPts val="2200"/>
              <a:buNone/>
              <a:defRPr sz="2200">
                <a:solidFill>
                  <a:srgbClr val="FFFFFF"/>
                </a:solidFill>
              </a:defRPr>
            </a:lvl7pPr>
            <a:lvl8pPr lvl="7" rtl="0">
              <a:lnSpc>
                <a:spcPct val="100000"/>
              </a:lnSpc>
              <a:spcBef>
                <a:spcPts val="0"/>
              </a:spcBef>
              <a:spcAft>
                <a:spcPts val="0"/>
              </a:spcAft>
              <a:buClr>
                <a:srgbClr val="FFFFFF"/>
              </a:buClr>
              <a:buSzPts val="2200"/>
              <a:buNone/>
              <a:defRPr sz="2200">
                <a:solidFill>
                  <a:srgbClr val="FFFFFF"/>
                </a:solidFill>
              </a:defRPr>
            </a:lvl8pPr>
            <a:lvl9pPr lvl="8" rtl="0">
              <a:lnSpc>
                <a:spcPct val="100000"/>
              </a:lnSpc>
              <a:spcBef>
                <a:spcPts val="0"/>
              </a:spcBef>
              <a:spcAft>
                <a:spcPts val="0"/>
              </a:spcAft>
              <a:buClr>
                <a:srgbClr val="FFFFFF"/>
              </a:buClr>
              <a:buSzPts val="2200"/>
              <a:buNone/>
              <a:defRPr sz="2200">
                <a:solidFill>
                  <a:srgbClr val="FFFFFF"/>
                </a:solidFill>
              </a:defRPr>
            </a:lvl9pPr>
          </a:lstStyle>
          <a:p/>
        </p:txBody>
      </p:sp>
      <p:sp>
        <p:nvSpPr>
          <p:cNvPr id="164" name="Google Shape;164;p27"/>
          <p:cNvSpPr txBox="1"/>
          <p:nvPr>
            <p:ph idx="1" type="subTitle"/>
          </p:nvPr>
        </p:nvSpPr>
        <p:spPr>
          <a:xfrm>
            <a:off x="2184813" y="1949675"/>
            <a:ext cx="2023800" cy="379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65" name="Google Shape;165;p27"/>
          <p:cNvSpPr txBox="1"/>
          <p:nvPr>
            <p:ph idx="2" type="subTitle"/>
          </p:nvPr>
        </p:nvSpPr>
        <p:spPr>
          <a:xfrm>
            <a:off x="2184813" y="2249000"/>
            <a:ext cx="2023800" cy="57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
        <p:nvSpPr>
          <p:cNvPr id="166" name="Google Shape;166;p27"/>
          <p:cNvSpPr txBox="1"/>
          <p:nvPr>
            <p:ph idx="3" type="subTitle"/>
          </p:nvPr>
        </p:nvSpPr>
        <p:spPr>
          <a:xfrm>
            <a:off x="4935288" y="1949675"/>
            <a:ext cx="2023800" cy="379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67" name="Google Shape;167;p27"/>
          <p:cNvSpPr txBox="1"/>
          <p:nvPr>
            <p:ph idx="4" type="subTitle"/>
          </p:nvPr>
        </p:nvSpPr>
        <p:spPr>
          <a:xfrm>
            <a:off x="4935288" y="2249000"/>
            <a:ext cx="2023800" cy="57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
        <p:nvSpPr>
          <p:cNvPr id="168" name="Google Shape;168;p27"/>
          <p:cNvSpPr txBox="1"/>
          <p:nvPr>
            <p:ph idx="5" type="subTitle"/>
          </p:nvPr>
        </p:nvSpPr>
        <p:spPr>
          <a:xfrm>
            <a:off x="2184813" y="3565000"/>
            <a:ext cx="2023800" cy="379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69" name="Google Shape;169;p27"/>
          <p:cNvSpPr txBox="1"/>
          <p:nvPr>
            <p:ph idx="6" type="subTitle"/>
          </p:nvPr>
        </p:nvSpPr>
        <p:spPr>
          <a:xfrm>
            <a:off x="2184813" y="3864450"/>
            <a:ext cx="2023800" cy="57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
        <p:nvSpPr>
          <p:cNvPr id="170" name="Google Shape;170;p27"/>
          <p:cNvSpPr txBox="1"/>
          <p:nvPr>
            <p:ph idx="7" type="subTitle"/>
          </p:nvPr>
        </p:nvSpPr>
        <p:spPr>
          <a:xfrm>
            <a:off x="4935288" y="3565000"/>
            <a:ext cx="2023800" cy="379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71" name="Google Shape;171;p27"/>
          <p:cNvSpPr txBox="1"/>
          <p:nvPr>
            <p:ph idx="8" type="subTitle"/>
          </p:nvPr>
        </p:nvSpPr>
        <p:spPr>
          <a:xfrm>
            <a:off x="4935288" y="3864450"/>
            <a:ext cx="2023800" cy="57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400">
                <a:solidFill>
                  <a:srgbClr val="FFFFFF"/>
                </a:solidFill>
              </a:defRPr>
            </a:lvl2pPr>
            <a:lvl3pPr lvl="2" rtl="0" algn="ctr">
              <a:lnSpc>
                <a:spcPct val="100000"/>
              </a:lnSpc>
              <a:spcBef>
                <a:spcPts val="0"/>
              </a:spcBef>
              <a:spcAft>
                <a:spcPts val="0"/>
              </a:spcAft>
              <a:buNone/>
              <a:defRPr sz="1400">
                <a:solidFill>
                  <a:srgbClr val="FFFFFF"/>
                </a:solidFill>
              </a:defRPr>
            </a:lvl3pPr>
            <a:lvl4pPr lvl="3" rtl="0" algn="ctr">
              <a:lnSpc>
                <a:spcPct val="100000"/>
              </a:lnSpc>
              <a:spcBef>
                <a:spcPts val="0"/>
              </a:spcBef>
              <a:spcAft>
                <a:spcPts val="0"/>
              </a:spcAft>
              <a:buNone/>
              <a:defRPr sz="1400">
                <a:solidFill>
                  <a:srgbClr val="FFFFFF"/>
                </a:solidFill>
              </a:defRPr>
            </a:lvl4pPr>
            <a:lvl5pPr lvl="4" rtl="0" algn="ctr">
              <a:lnSpc>
                <a:spcPct val="100000"/>
              </a:lnSpc>
              <a:spcBef>
                <a:spcPts val="0"/>
              </a:spcBef>
              <a:spcAft>
                <a:spcPts val="0"/>
              </a:spcAft>
              <a:buNone/>
              <a:defRPr sz="1400">
                <a:solidFill>
                  <a:srgbClr val="FFFFFF"/>
                </a:solidFill>
              </a:defRPr>
            </a:lvl5pPr>
            <a:lvl6pPr lvl="5" rtl="0" algn="ctr">
              <a:lnSpc>
                <a:spcPct val="100000"/>
              </a:lnSpc>
              <a:spcBef>
                <a:spcPts val="0"/>
              </a:spcBef>
              <a:spcAft>
                <a:spcPts val="0"/>
              </a:spcAft>
              <a:buNone/>
              <a:defRPr sz="1400">
                <a:solidFill>
                  <a:srgbClr val="FFFFFF"/>
                </a:solidFill>
              </a:defRPr>
            </a:lvl6pPr>
            <a:lvl7pPr lvl="6" rtl="0" algn="ctr">
              <a:lnSpc>
                <a:spcPct val="100000"/>
              </a:lnSpc>
              <a:spcBef>
                <a:spcPts val="0"/>
              </a:spcBef>
              <a:spcAft>
                <a:spcPts val="0"/>
              </a:spcAft>
              <a:buNone/>
              <a:defRPr sz="1400">
                <a:solidFill>
                  <a:srgbClr val="FFFFFF"/>
                </a:solidFill>
              </a:defRPr>
            </a:lvl7pPr>
            <a:lvl8pPr lvl="7" rtl="0" algn="ctr">
              <a:lnSpc>
                <a:spcPct val="100000"/>
              </a:lnSpc>
              <a:spcBef>
                <a:spcPts val="0"/>
              </a:spcBef>
              <a:spcAft>
                <a:spcPts val="0"/>
              </a:spcAft>
              <a:buNone/>
              <a:defRPr sz="1400">
                <a:solidFill>
                  <a:srgbClr val="FFFFFF"/>
                </a:solidFill>
              </a:defRPr>
            </a:lvl8pPr>
            <a:lvl9pPr lvl="8" rtl="0" algn="ctr">
              <a:lnSpc>
                <a:spcPct val="100000"/>
              </a:lnSpc>
              <a:spcBef>
                <a:spcPts val="0"/>
              </a:spcBef>
              <a:spcAft>
                <a:spcPts val="0"/>
              </a:spcAft>
              <a:buNone/>
              <a:defRPr sz="1400">
                <a:solidFill>
                  <a:srgbClr val="FFFFFF"/>
                </a:solidFill>
              </a:defRPr>
            </a:lvl9pPr>
          </a:lstStyle>
          <a:p/>
        </p:txBody>
      </p:sp>
      <p:sp>
        <p:nvSpPr>
          <p:cNvPr id="172" name="Google Shape;172;p27"/>
          <p:cNvSpPr/>
          <p:nvPr/>
        </p:nvSpPr>
        <p:spPr>
          <a:xfrm rot="10800000">
            <a:off x="-155125" y="1"/>
            <a:ext cx="5309600" cy="1201950"/>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p:nvPr/>
        </p:nvSpPr>
        <p:spPr>
          <a:xfrm>
            <a:off x="-254644" y="131313"/>
            <a:ext cx="2537463" cy="713424"/>
          </a:xfrm>
          <a:custGeom>
            <a:rect b="b" l="l" r="r" t="t"/>
            <a:pathLst>
              <a:path extrusionOk="0" h="32421" w="115313">
                <a:moveTo>
                  <a:pt x="68913" y="0"/>
                </a:moveTo>
                <a:cubicBezTo>
                  <a:pt x="63343" y="0"/>
                  <a:pt x="58460" y="3573"/>
                  <a:pt x="56388" y="8763"/>
                </a:cubicBezTo>
                <a:cubicBezTo>
                  <a:pt x="53662" y="4620"/>
                  <a:pt x="49233" y="1774"/>
                  <a:pt x="44077" y="1393"/>
                </a:cubicBezTo>
                <a:cubicBezTo>
                  <a:pt x="43693" y="1365"/>
                  <a:pt x="43311" y="1352"/>
                  <a:pt x="42932" y="1352"/>
                </a:cubicBezTo>
                <a:cubicBezTo>
                  <a:pt x="34411" y="1352"/>
                  <a:pt x="27215" y="8286"/>
                  <a:pt x="26611" y="17360"/>
                </a:cubicBezTo>
                <a:cubicBezTo>
                  <a:pt x="26575" y="17883"/>
                  <a:pt x="26563" y="18395"/>
                  <a:pt x="26575" y="18907"/>
                </a:cubicBezTo>
                <a:cubicBezTo>
                  <a:pt x="23158" y="20443"/>
                  <a:pt x="20455" y="23396"/>
                  <a:pt x="19158" y="27075"/>
                </a:cubicBezTo>
                <a:cubicBezTo>
                  <a:pt x="17424" y="26767"/>
                  <a:pt x="15814" y="26634"/>
                  <a:pt x="14326" y="26634"/>
                </a:cubicBezTo>
                <a:cubicBezTo>
                  <a:pt x="4532" y="26634"/>
                  <a:pt x="0" y="32421"/>
                  <a:pt x="0" y="32421"/>
                </a:cubicBezTo>
                <a:lnTo>
                  <a:pt x="115313" y="32421"/>
                </a:lnTo>
                <a:cubicBezTo>
                  <a:pt x="107692" y="28070"/>
                  <a:pt x="101476" y="26634"/>
                  <a:pt x="96575" y="26634"/>
                </a:cubicBezTo>
                <a:cubicBezTo>
                  <a:pt x="96514" y="26634"/>
                  <a:pt x="96454" y="26634"/>
                  <a:pt x="96393" y="26635"/>
                </a:cubicBezTo>
                <a:cubicBezTo>
                  <a:pt x="96846" y="25515"/>
                  <a:pt x="97084" y="24289"/>
                  <a:pt x="97084" y="23003"/>
                </a:cubicBezTo>
                <a:cubicBezTo>
                  <a:pt x="97084" y="17800"/>
                  <a:pt x="93072" y="13585"/>
                  <a:pt x="88131" y="13585"/>
                </a:cubicBezTo>
                <a:cubicBezTo>
                  <a:pt x="85976" y="13585"/>
                  <a:pt x="83999" y="14395"/>
                  <a:pt x="82451" y="15717"/>
                </a:cubicBezTo>
                <a:cubicBezTo>
                  <a:pt x="82463" y="15574"/>
                  <a:pt x="82475" y="15419"/>
                  <a:pt x="82487" y="15276"/>
                </a:cubicBezTo>
                <a:cubicBezTo>
                  <a:pt x="83011" y="7406"/>
                  <a:pt x="77367" y="584"/>
                  <a:pt x="69878" y="36"/>
                </a:cubicBezTo>
                <a:cubicBezTo>
                  <a:pt x="69554" y="12"/>
                  <a:pt x="69232" y="0"/>
                  <a:pt x="689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p:nvPr/>
        </p:nvSpPr>
        <p:spPr>
          <a:xfrm>
            <a:off x="1123240" y="340448"/>
            <a:ext cx="2920694" cy="730190"/>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p:cSld name="CUSTOM_2_1_1_2">
    <p:bg>
      <p:bgPr>
        <a:gradFill>
          <a:gsLst>
            <a:gs pos="0">
              <a:srgbClr val="F2C9EE"/>
            </a:gs>
            <a:gs pos="100000">
              <a:srgbClr val="BA9BC9"/>
            </a:gs>
          </a:gsLst>
          <a:lin ang="2700006" scaled="0"/>
        </a:gradFill>
      </p:bgPr>
    </p:bg>
    <p:spTree>
      <p:nvGrpSpPr>
        <p:cNvPr id="175" name="Shape 175"/>
        <p:cNvGrpSpPr/>
        <p:nvPr/>
      </p:nvGrpSpPr>
      <p:grpSpPr>
        <a:xfrm>
          <a:off x="0" y="0"/>
          <a:ext cx="0" cy="0"/>
          <a:chOff x="0" y="0"/>
          <a:chExt cx="0" cy="0"/>
        </a:xfrm>
      </p:grpSpPr>
      <p:sp>
        <p:nvSpPr>
          <p:cNvPr id="176" name="Google Shape;176;p28"/>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FFFFFF"/>
              </a:buClr>
              <a:buSzPts val="2200"/>
              <a:buNone/>
              <a:defRPr sz="2200">
                <a:solidFill>
                  <a:srgbClr val="FFFFFF"/>
                </a:solidFill>
              </a:defRPr>
            </a:lvl1pPr>
            <a:lvl2pPr lvl="1" rtl="0">
              <a:lnSpc>
                <a:spcPct val="100000"/>
              </a:lnSpc>
              <a:spcBef>
                <a:spcPts val="0"/>
              </a:spcBef>
              <a:spcAft>
                <a:spcPts val="0"/>
              </a:spcAft>
              <a:buClr>
                <a:srgbClr val="FFFFFF"/>
              </a:buClr>
              <a:buSzPts val="2200"/>
              <a:buNone/>
              <a:defRPr sz="2200">
                <a:solidFill>
                  <a:srgbClr val="FFFFFF"/>
                </a:solidFill>
              </a:defRPr>
            </a:lvl2pPr>
            <a:lvl3pPr lvl="2" rtl="0">
              <a:lnSpc>
                <a:spcPct val="100000"/>
              </a:lnSpc>
              <a:spcBef>
                <a:spcPts val="0"/>
              </a:spcBef>
              <a:spcAft>
                <a:spcPts val="0"/>
              </a:spcAft>
              <a:buClr>
                <a:srgbClr val="FFFFFF"/>
              </a:buClr>
              <a:buSzPts val="2200"/>
              <a:buNone/>
              <a:defRPr sz="2200">
                <a:solidFill>
                  <a:srgbClr val="FFFFFF"/>
                </a:solidFill>
              </a:defRPr>
            </a:lvl3pPr>
            <a:lvl4pPr lvl="3" rtl="0">
              <a:lnSpc>
                <a:spcPct val="100000"/>
              </a:lnSpc>
              <a:spcBef>
                <a:spcPts val="0"/>
              </a:spcBef>
              <a:spcAft>
                <a:spcPts val="0"/>
              </a:spcAft>
              <a:buClr>
                <a:srgbClr val="FFFFFF"/>
              </a:buClr>
              <a:buSzPts val="2200"/>
              <a:buNone/>
              <a:defRPr sz="2200">
                <a:solidFill>
                  <a:srgbClr val="FFFFFF"/>
                </a:solidFill>
              </a:defRPr>
            </a:lvl4pPr>
            <a:lvl5pPr lvl="4" rtl="0">
              <a:lnSpc>
                <a:spcPct val="100000"/>
              </a:lnSpc>
              <a:spcBef>
                <a:spcPts val="0"/>
              </a:spcBef>
              <a:spcAft>
                <a:spcPts val="0"/>
              </a:spcAft>
              <a:buClr>
                <a:srgbClr val="FFFFFF"/>
              </a:buClr>
              <a:buSzPts val="2200"/>
              <a:buNone/>
              <a:defRPr sz="2200">
                <a:solidFill>
                  <a:srgbClr val="FFFFFF"/>
                </a:solidFill>
              </a:defRPr>
            </a:lvl5pPr>
            <a:lvl6pPr lvl="5" rtl="0">
              <a:lnSpc>
                <a:spcPct val="100000"/>
              </a:lnSpc>
              <a:spcBef>
                <a:spcPts val="0"/>
              </a:spcBef>
              <a:spcAft>
                <a:spcPts val="0"/>
              </a:spcAft>
              <a:buClr>
                <a:srgbClr val="FFFFFF"/>
              </a:buClr>
              <a:buSzPts val="2200"/>
              <a:buNone/>
              <a:defRPr sz="2200">
                <a:solidFill>
                  <a:srgbClr val="FFFFFF"/>
                </a:solidFill>
              </a:defRPr>
            </a:lvl6pPr>
            <a:lvl7pPr lvl="6" rtl="0">
              <a:lnSpc>
                <a:spcPct val="100000"/>
              </a:lnSpc>
              <a:spcBef>
                <a:spcPts val="0"/>
              </a:spcBef>
              <a:spcAft>
                <a:spcPts val="0"/>
              </a:spcAft>
              <a:buClr>
                <a:srgbClr val="FFFFFF"/>
              </a:buClr>
              <a:buSzPts val="2200"/>
              <a:buNone/>
              <a:defRPr sz="2200">
                <a:solidFill>
                  <a:srgbClr val="FFFFFF"/>
                </a:solidFill>
              </a:defRPr>
            </a:lvl7pPr>
            <a:lvl8pPr lvl="7" rtl="0">
              <a:lnSpc>
                <a:spcPct val="100000"/>
              </a:lnSpc>
              <a:spcBef>
                <a:spcPts val="0"/>
              </a:spcBef>
              <a:spcAft>
                <a:spcPts val="0"/>
              </a:spcAft>
              <a:buClr>
                <a:srgbClr val="FFFFFF"/>
              </a:buClr>
              <a:buSzPts val="2200"/>
              <a:buNone/>
              <a:defRPr sz="2200">
                <a:solidFill>
                  <a:srgbClr val="FFFFFF"/>
                </a:solidFill>
              </a:defRPr>
            </a:lvl8pPr>
            <a:lvl9pPr lvl="8" rtl="0">
              <a:lnSpc>
                <a:spcPct val="100000"/>
              </a:lnSpc>
              <a:spcBef>
                <a:spcPts val="0"/>
              </a:spcBef>
              <a:spcAft>
                <a:spcPts val="0"/>
              </a:spcAft>
              <a:buClr>
                <a:srgbClr val="FFFFFF"/>
              </a:buClr>
              <a:buSzPts val="2200"/>
              <a:buNone/>
              <a:defRPr sz="2200">
                <a:solidFill>
                  <a:srgbClr val="FFFFFF"/>
                </a:solidFill>
              </a:defRPr>
            </a:lvl9pPr>
          </a:lstStyle>
          <a:p/>
        </p:txBody>
      </p:sp>
      <p:sp>
        <p:nvSpPr>
          <p:cNvPr id="177" name="Google Shape;177;p28"/>
          <p:cNvSpPr txBox="1"/>
          <p:nvPr>
            <p:ph idx="1" type="subTitle"/>
          </p:nvPr>
        </p:nvSpPr>
        <p:spPr>
          <a:xfrm>
            <a:off x="942088" y="1501138"/>
            <a:ext cx="2023800" cy="3795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78" name="Google Shape;178;p28"/>
          <p:cNvSpPr txBox="1"/>
          <p:nvPr>
            <p:ph idx="2" type="subTitle"/>
          </p:nvPr>
        </p:nvSpPr>
        <p:spPr>
          <a:xfrm>
            <a:off x="942088" y="1800463"/>
            <a:ext cx="2023800" cy="57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rgbClr val="FFFFFF"/>
                </a:solidFill>
              </a:defRPr>
            </a:lvl1pPr>
            <a:lvl2pPr lvl="1" rtl="0" algn="r">
              <a:lnSpc>
                <a:spcPct val="100000"/>
              </a:lnSpc>
              <a:spcBef>
                <a:spcPts val="0"/>
              </a:spcBef>
              <a:spcAft>
                <a:spcPts val="0"/>
              </a:spcAft>
              <a:buNone/>
              <a:defRPr sz="1400">
                <a:solidFill>
                  <a:srgbClr val="FFFFFF"/>
                </a:solidFill>
              </a:defRPr>
            </a:lvl2pPr>
            <a:lvl3pPr lvl="2" rtl="0" algn="r">
              <a:lnSpc>
                <a:spcPct val="100000"/>
              </a:lnSpc>
              <a:spcBef>
                <a:spcPts val="0"/>
              </a:spcBef>
              <a:spcAft>
                <a:spcPts val="0"/>
              </a:spcAft>
              <a:buNone/>
              <a:defRPr sz="1400">
                <a:solidFill>
                  <a:srgbClr val="FFFFFF"/>
                </a:solidFill>
              </a:defRPr>
            </a:lvl3pPr>
            <a:lvl4pPr lvl="3" rtl="0" algn="r">
              <a:lnSpc>
                <a:spcPct val="100000"/>
              </a:lnSpc>
              <a:spcBef>
                <a:spcPts val="0"/>
              </a:spcBef>
              <a:spcAft>
                <a:spcPts val="0"/>
              </a:spcAft>
              <a:buNone/>
              <a:defRPr sz="1400">
                <a:solidFill>
                  <a:srgbClr val="FFFFFF"/>
                </a:solidFill>
              </a:defRPr>
            </a:lvl4pPr>
            <a:lvl5pPr lvl="4" rtl="0" algn="r">
              <a:lnSpc>
                <a:spcPct val="100000"/>
              </a:lnSpc>
              <a:spcBef>
                <a:spcPts val="0"/>
              </a:spcBef>
              <a:spcAft>
                <a:spcPts val="0"/>
              </a:spcAft>
              <a:buNone/>
              <a:defRPr sz="1400">
                <a:solidFill>
                  <a:srgbClr val="FFFFFF"/>
                </a:solidFill>
              </a:defRPr>
            </a:lvl5pPr>
            <a:lvl6pPr lvl="5" rtl="0" algn="r">
              <a:lnSpc>
                <a:spcPct val="100000"/>
              </a:lnSpc>
              <a:spcBef>
                <a:spcPts val="0"/>
              </a:spcBef>
              <a:spcAft>
                <a:spcPts val="0"/>
              </a:spcAft>
              <a:buNone/>
              <a:defRPr sz="1400">
                <a:solidFill>
                  <a:srgbClr val="FFFFFF"/>
                </a:solidFill>
              </a:defRPr>
            </a:lvl6pPr>
            <a:lvl7pPr lvl="6" rtl="0" algn="r">
              <a:lnSpc>
                <a:spcPct val="100000"/>
              </a:lnSpc>
              <a:spcBef>
                <a:spcPts val="0"/>
              </a:spcBef>
              <a:spcAft>
                <a:spcPts val="0"/>
              </a:spcAft>
              <a:buNone/>
              <a:defRPr sz="1400">
                <a:solidFill>
                  <a:srgbClr val="FFFFFF"/>
                </a:solidFill>
              </a:defRPr>
            </a:lvl7pPr>
            <a:lvl8pPr lvl="7" rtl="0" algn="r">
              <a:lnSpc>
                <a:spcPct val="100000"/>
              </a:lnSpc>
              <a:spcBef>
                <a:spcPts val="0"/>
              </a:spcBef>
              <a:spcAft>
                <a:spcPts val="0"/>
              </a:spcAft>
              <a:buNone/>
              <a:defRPr sz="1400">
                <a:solidFill>
                  <a:srgbClr val="FFFFFF"/>
                </a:solidFill>
              </a:defRPr>
            </a:lvl8pPr>
            <a:lvl9pPr lvl="8" rtl="0" algn="r">
              <a:lnSpc>
                <a:spcPct val="100000"/>
              </a:lnSpc>
              <a:spcBef>
                <a:spcPts val="0"/>
              </a:spcBef>
              <a:spcAft>
                <a:spcPts val="0"/>
              </a:spcAft>
              <a:buNone/>
              <a:defRPr sz="1400">
                <a:solidFill>
                  <a:srgbClr val="FFFFFF"/>
                </a:solidFill>
              </a:defRPr>
            </a:lvl9pPr>
          </a:lstStyle>
          <a:p/>
        </p:txBody>
      </p:sp>
      <p:sp>
        <p:nvSpPr>
          <p:cNvPr id="179" name="Google Shape;179;p28"/>
          <p:cNvSpPr txBox="1"/>
          <p:nvPr>
            <p:ph idx="3" type="subTitle"/>
          </p:nvPr>
        </p:nvSpPr>
        <p:spPr>
          <a:xfrm>
            <a:off x="6177988" y="1501138"/>
            <a:ext cx="2023800" cy="379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80" name="Google Shape;180;p28"/>
          <p:cNvSpPr txBox="1"/>
          <p:nvPr>
            <p:ph idx="4" type="subTitle"/>
          </p:nvPr>
        </p:nvSpPr>
        <p:spPr>
          <a:xfrm>
            <a:off x="6177988" y="1800463"/>
            <a:ext cx="2023800" cy="57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rgbClr val="FFFFFF"/>
                </a:solidFill>
              </a:defRPr>
            </a:lvl1pPr>
            <a:lvl2pPr lvl="1" rtl="0">
              <a:lnSpc>
                <a:spcPct val="100000"/>
              </a:lnSpc>
              <a:spcBef>
                <a:spcPts val="0"/>
              </a:spcBef>
              <a:spcAft>
                <a:spcPts val="0"/>
              </a:spcAft>
              <a:buNone/>
              <a:defRPr sz="1400">
                <a:solidFill>
                  <a:srgbClr val="FFFFFF"/>
                </a:solidFill>
              </a:defRPr>
            </a:lvl2pPr>
            <a:lvl3pPr lvl="2" rtl="0">
              <a:lnSpc>
                <a:spcPct val="100000"/>
              </a:lnSpc>
              <a:spcBef>
                <a:spcPts val="0"/>
              </a:spcBef>
              <a:spcAft>
                <a:spcPts val="0"/>
              </a:spcAft>
              <a:buNone/>
              <a:defRPr sz="1400">
                <a:solidFill>
                  <a:srgbClr val="FFFFFF"/>
                </a:solidFill>
              </a:defRPr>
            </a:lvl3pPr>
            <a:lvl4pPr lvl="3" rtl="0">
              <a:lnSpc>
                <a:spcPct val="100000"/>
              </a:lnSpc>
              <a:spcBef>
                <a:spcPts val="0"/>
              </a:spcBef>
              <a:spcAft>
                <a:spcPts val="0"/>
              </a:spcAft>
              <a:buNone/>
              <a:defRPr sz="1400">
                <a:solidFill>
                  <a:srgbClr val="FFFFFF"/>
                </a:solidFill>
              </a:defRPr>
            </a:lvl4pPr>
            <a:lvl5pPr lvl="4" rtl="0">
              <a:lnSpc>
                <a:spcPct val="100000"/>
              </a:lnSpc>
              <a:spcBef>
                <a:spcPts val="0"/>
              </a:spcBef>
              <a:spcAft>
                <a:spcPts val="0"/>
              </a:spcAft>
              <a:buNone/>
              <a:defRPr sz="1400">
                <a:solidFill>
                  <a:srgbClr val="FFFFFF"/>
                </a:solidFill>
              </a:defRPr>
            </a:lvl5pPr>
            <a:lvl6pPr lvl="5" rtl="0">
              <a:lnSpc>
                <a:spcPct val="100000"/>
              </a:lnSpc>
              <a:spcBef>
                <a:spcPts val="0"/>
              </a:spcBef>
              <a:spcAft>
                <a:spcPts val="0"/>
              </a:spcAft>
              <a:buNone/>
              <a:defRPr sz="1400">
                <a:solidFill>
                  <a:srgbClr val="FFFFFF"/>
                </a:solidFill>
              </a:defRPr>
            </a:lvl6pPr>
            <a:lvl7pPr lvl="6" rtl="0">
              <a:lnSpc>
                <a:spcPct val="100000"/>
              </a:lnSpc>
              <a:spcBef>
                <a:spcPts val="0"/>
              </a:spcBef>
              <a:spcAft>
                <a:spcPts val="0"/>
              </a:spcAft>
              <a:buNone/>
              <a:defRPr sz="1400">
                <a:solidFill>
                  <a:srgbClr val="FFFFFF"/>
                </a:solidFill>
              </a:defRPr>
            </a:lvl7pPr>
            <a:lvl8pPr lvl="7" rtl="0">
              <a:lnSpc>
                <a:spcPct val="100000"/>
              </a:lnSpc>
              <a:spcBef>
                <a:spcPts val="0"/>
              </a:spcBef>
              <a:spcAft>
                <a:spcPts val="0"/>
              </a:spcAft>
              <a:buNone/>
              <a:defRPr sz="1400">
                <a:solidFill>
                  <a:srgbClr val="FFFFFF"/>
                </a:solidFill>
              </a:defRPr>
            </a:lvl8pPr>
            <a:lvl9pPr lvl="8" rtl="0">
              <a:lnSpc>
                <a:spcPct val="100000"/>
              </a:lnSpc>
              <a:spcBef>
                <a:spcPts val="0"/>
              </a:spcBef>
              <a:spcAft>
                <a:spcPts val="0"/>
              </a:spcAft>
              <a:buNone/>
              <a:defRPr sz="1400">
                <a:solidFill>
                  <a:srgbClr val="FFFFFF"/>
                </a:solidFill>
              </a:defRPr>
            </a:lvl9pPr>
          </a:lstStyle>
          <a:p/>
        </p:txBody>
      </p:sp>
      <p:sp>
        <p:nvSpPr>
          <p:cNvPr id="181" name="Google Shape;181;p28"/>
          <p:cNvSpPr txBox="1"/>
          <p:nvPr>
            <p:ph idx="5" type="subTitle"/>
          </p:nvPr>
        </p:nvSpPr>
        <p:spPr>
          <a:xfrm>
            <a:off x="942088" y="3116463"/>
            <a:ext cx="2023800" cy="3795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82" name="Google Shape;182;p28"/>
          <p:cNvSpPr txBox="1"/>
          <p:nvPr>
            <p:ph idx="6" type="subTitle"/>
          </p:nvPr>
        </p:nvSpPr>
        <p:spPr>
          <a:xfrm>
            <a:off x="942088" y="3415913"/>
            <a:ext cx="2023800" cy="57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rgbClr val="FFFFFF"/>
                </a:solidFill>
              </a:defRPr>
            </a:lvl1pPr>
            <a:lvl2pPr lvl="1" rtl="0" algn="r">
              <a:lnSpc>
                <a:spcPct val="100000"/>
              </a:lnSpc>
              <a:spcBef>
                <a:spcPts val="0"/>
              </a:spcBef>
              <a:spcAft>
                <a:spcPts val="0"/>
              </a:spcAft>
              <a:buNone/>
              <a:defRPr sz="1400">
                <a:solidFill>
                  <a:srgbClr val="FFFFFF"/>
                </a:solidFill>
              </a:defRPr>
            </a:lvl2pPr>
            <a:lvl3pPr lvl="2" rtl="0" algn="r">
              <a:lnSpc>
                <a:spcPct val="100000"/>
              </a:lnSpc>
              <a:spcBef>
                <a:spcPts val="0"/>
              </a:spcBef>
              <a:spcAft>
                <a:spcPts val="0"/>
              </a:spcAft>
              <a:buNone/>
              <a:defRPr sz="1400">
                <a:solidFill>
                  <a:srgbClr val="FFFFFF"/>
                </a:solidFill>
              </a:defRPr>
            </a:lvl3pPr>
            <a:lvl4pPr lvl="3" rtl="0" algn="r">
              <a:lnSpc>
                <a:spcPct val="100000"/>
              </a:lnSpc>
              <a:spcBef>
                <a:spcPts val="0"/>
              </a:spcBef>
              <a:spcAft>
                <a:spcPts val="0"/>
              </a:spcAft>
              <a:buNone/>
              <a:defRPr sz="1400">
                <a:solidFill>
                  <a:srgbClr val="FFFFFF"/>
                </a:solidFill>
              </a:defRPr>
            </a:lvl4pPr>
            <a:lvl5pPr lvl="4" rtl="0" algn="r">
              <a:lnSpc>
                <a:spcPct val="100000"/>
              </a:lnSpc>
              <a:spcBef>
                <a:spcPts val="0"/>
              </a:spcBef>
              <a:spcAft>
                <a:spcPts val="0"/>
              </a:spcAft>
              <a:buNone/>
              <a:defRPr sz="1400">
                <a:solidFill>
                  <a:srgbClr val="FFFFFF"/>
                </a:solidFill>
              </a:defRPr>
            </a:lvl5pPr>
            <a:lvl6pPr lvl="5" rtl="0" algn="r">
              <a:lnSpc>
                <a:spcPct val="100000"/>
              </a:lnSpc>
              <a:spcBef>
                <a:spcPts val="0"/>
              </a:spcBef>
              <a:spcAft>
                <a:spcPts val="0"/>
              </a:spcAft>
              <a:buNone/>
              <a:defRPr sz="1400">
                <a:solidFill>
                  <a:srgbClr val="FFFFFF"/>
                </a:solidFill>
              </a:defRPr>
            </a:lvl6pPr>
            <a:lvl7pPr lvl="6" rtl="0" algn="r">
              <a:lnSpc>
                <a:spcPct val="100000"/>
              </a:lnSpc>
              <a:spcBef>
                <a:spcPts val="0"/>
              </a:spcBef>
              <a:spcAft>
                <a:spcPts val="0"/>
              </a:spcAft>
              <a:buNone/>
              <a:defRPr sz="1400">
                <a:solidFill>
                  <a:srgbClr val="FFFFFF"/>
                </a:solidFill>
              </a:defRPr>
            </a:lvl7pPr>
            <a:lvl8pPr lvl="7" rtl="0" algn="r">
              <a:lnSpc>
                <a:spcPct val="100000"/>
              </a:lnSpc>
              <a:spcBef>
                <a:spcPts val="0"/>
              </a:spcBef>
              <a:spcAft>
                <a:spcPts val="0"/>
              </a:spcAft>
              <a:buNone/>
              <a:defRPr sz="1400">
                <a:solidFill>
                  <a:srgbClr val="FFFFFF"/>
                </a:solidFill>
              </a:defRPr>
            </a:lvl8pPr>
            <a:lvl9pPr lvl="8" rtl="0" algn="r">
              <a:lnSpc>
                <a:spcPct val="100000"/>
              </a:lnSpc>
              <a:spcBef>
                <a:spcPts val="0"/>
              </a:spcBef>
              <a:spcAft>
                <a:spcPts val="0"/>
              </a:spcAft>
              <a:buNone/>
              <a:defRPr sz="1400">
                <a:solidFill>
                  <a:srgbClr val="FFFFFF"/>
                </a:solidFill>
              </a:defRPr>
            </a:lvl9pPr>
          </a:lstStyle>
          <a:p/>
        </p:txBody>
      </p:sp>
      <p:sp>
        <p:nvSpPr>
          <p:cNvPr id="183" name="Google Shape;183;p28"/>
          <p:cNvSpPr txBox="1"/>
          <p:nvPr>
            <p:ph idx="7" type="subTitle"/>
          </p:nvPr>
        </p:nvSpPr>
        <p:spPr>
          <a:xfrm>
            <a:off x="6177988" y="3116463"/>
            <a:ext cx="2023800" cy="379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184" name="Google Shape;184;p28"/>
          <p:cNvSpPr txBox="1"/>
          <p:nvPr>
            <p:ph idx="8" type="subTitle"/>
          </p:nvPr>
        </p:nvSpPr>
        <p:spPr>
          <a:xfrm>
            <a:off x="6177988" y="3415913"/>
            <a:ext cx="2023800" cy="57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rgbClr val="FFFFFF"/>
                </a:solidFill>
              </a:defRPr>
            </a:lvl1pPr>
            <a:lvl2pPr lvl="1" rtl="0">
              <a:lnSpc>
                <a:spcPct val="100000"/>
              </a:lnSpc>
              <a:spcBef>
                <a:spcPts val="0"/>
              </a:spcBef>
              <a:spcAft>
                <a:spcPts val="0"/>
              </a:spcAft>
              <a:buNone/>
              <a:defRPr sz="1400">
                <a:solidFill>
                  <a:srgbClr val="FFFFFF"/>
                </a:solidFill>
              </a:defRPr>
            </a:lvl2pPr>
            <a:lvl3pPr lvl="2" rtl="0">
              <a:lnSpc>
                <a:spcPct val="100000"/>
              </a:lnSpc>
              <a:spcBef>
                <a:spcPts val="0"/>
              </a:spcBef>
              <a:spcAft>
                <a:spcPts val="0"/>
              </a:spcAft>
              <a:buNone/>
              <a:defRPr sz="1400">
                <a:solidFill>
                  <a:srgbClr val="FFFFFF"/>
                </a:solidFill>
              </a:defRPr>
            </a:lvl3pPr>
            <a:lvl4pPr lvl="3" rtl="0">
              <a:lnSpc>
                <a:spcPct val="100000"/>
              </a:lnSpc>
              <a:spcBef>
                <a:spcPts val="0"/>
              </a:spcBef>
              <a:spcAft>
                <a:spcPts val="0"/>
              </a:spcAft>
              <a:buNone/>
              <a:defRPr sz="1400">
                <a:solidFill>
                  <a:srgbClr val="FFFFFF"/>
                </a:solidFill>
              </a:defRPr>
            </a:lvl4pPr>
            <a:lvl5pPr lvl="4" rtl="0">
              <a:lnSpc>
                <a:spcPct val="100000"/>
              </a:lnSpc>
              <a:spcBef>
                <a:spcPts val="0"/>
              </a:spcBef>
              <a:spcAft>
                <a:spcPts val="0"/>
              </a:spcAft>
              <a:buNone/>
              <a:defRPr sz="1400">
                <a:solidFill>
                  <a:srgbClr val="FFFFFF"/>
                </a:solidFill>
              </a:defRPr>
            </a:lvl5pPr>
            <a:lvl6pPr lvl="5" rtl="0">
              <a:lnSpc>
                <a:spcPct val="100000"/>
              </a:lnSpc>
              <a:spcBef>
                <a:spcPts val="0"/>
              </a:spcBef>
              <a:spcAft>
                <a:spcPts val="0"/>
              </a:spcAft>
              <a:buNone/>
              <a:defRPr sz="1400">
                <a:solidFill>
                  <a:srgbClr val="FFFFFF"/>
                </a:solidFill>
              </a:defRPr>
            </a:lvl6pPr>
            <a:lvl7pPr lvl="6" rtl="0">
              <a:lnSpc>
                <a:spcPct val="100000"/>
              </a:lnSpc>
              <a:spcBef>
                <a:spcPts val="0"/>
              </a:spcBef>
              <a:spcAft>
                <a:spcPts val="0"/>
              </a:spcAft>
              <a:buNone/>
              <a:defRPr sz="1400">
                <a:solidFill>
                  <a:srgbClr val="FFFFFF"/>
                </a:solidFill>
              </a:defRPr>
            </a:lvl7pPr>
            <a:lvl8pPr lvl="7" rtl="0">
              <a:lnSpc>
                <a:spcPct val="100000"/>
              </a:lnSpc>
              <a:spcBef>
                <a:spcPts val="0"/>
              </a:spcBef>
              <a:spcAft>
                <a:spcPts val="0"/>
              </a:spcAft>
              <a:buNone/>
              <a:defRPr sz="1400">
                <a:solidFill>
                  <a:srgbClr val="FFFFFF"/>
                </a:solidFill>
              </a:defRPr>
            </a:lvl8pPr>
            <a:lvl9pPr lvl="8" rtl="0">
              <a:lnSpc>
                <a:spcPct val="100000"/>
              </a:lnSpc>
              <a:spcBef>
                <a:spcPts val="0"/>
              </a:spcBef>
              <a:spcAft>
                <a:spcPts val="0"/>
              </a:spcAft>
              <a:buNone/>
              <a:defRPr sz="1400">
                <a:solidFill>
                  <a:srgbClr val="FFFFFF"/>
                </a:solidFill>
              </a:defRPr>
            </a:lvl9pPr>
          </a:lstStyle>
          <a:p/>
        </p:txBody>
      </p:sp>
      <p:sp>
        <p:nvSpPr>
          <p:cNvPr id="185" name="Google Shape;185;p28"/>
          <p:cNvSpPr/>
          <p:nvPr/>
        </p:nvSpPr>
        <p:spPr>
          <a:xfrm rot="10800000">
            <a:off x="-155125" y="1"/>
            <a:ext cx="5309600" cy="1201950"/>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
          <p:cNvSpPr/>
          <p:nvPr/>
        </p:nvSpPr>
        <p:spPr>
          <a:xfrm>
            <a:off x="-254644" y="131313"/>
            <a:ext cx="2537463" cy="713424"/>
          </a:xfrm>
          <a:custGeom>
            <a:rect b="b" l="l" r="r" t="t"/>
            <a:pathLst>
              <a:path extrusionOk="0" h="32421" w="115313">
                <a:moveTo>
                  <a:pt x="68913" y="0"/>
                </a:moveTo>
                <a:cubicBezTo>
                  <a:pt x="63343" y="0"/>
                  <a:pt x="58460" y="3573"/>
                  <a:pt x="56388" y="8763"/>
                </a:cubicBezTo>
                <a:cubicBezTo>
                  <a:pt x="53662" y="4620"/>
                  <a:pt x="49233" y="1774"/>
                  <a:pt x="44077" y="1393"/>
                </a:cubicBezTo>
                <a:cubicBezTo>
                  <a:pt x="43693" y="1365"/>
                  <a:pt x="43311" y="1352"/>
                  <a:pt x="42932" y="1352"/>
                </a:cubicBezTo>
                <a:cubicBezTo>
                  <a:pt x="34411" y="1352"/>
                  <a:pt x="27215" y="8286"/>
                  <a:pt x="26611" y="17360"/>
                </a:cubicBezTo>
                <a:cubicBezTo>
                  <a:pt x="26575" y="17883"/>
                  <a:pt x="26563" y="18395"/>
                  <a:pt x="26575" y="18907"/>
                </a:cubicBezTo>
                <a:cubicBezTo>
                  <a:pt x="23158" y="20443"/>
                  <a:pt x="20455" y="23396"/>
                  <a:pt x="19158" y="27075"/>
                </a:cubicBezTo>
                <a:cubicBezTo>
                  <a:pt x="17424" y="26767"/>
                  <a:pt x="15814" y="26634"/>
                  <a:pt x="14326" y="26634"/>
                </a:cubicBezTo>
                <a:cubicBezTo>
                  <a:pt x="4532" y="26634"/>
                  <a:pt x="0" y="32421"/>
                  <a:pt x="0" y="32421"/>
                </a:cubicBezTo>
                <a:lnTo>
                  <a:pt x="115313" y="32421"/>
                </a:lnTo>
                <a:cubicBezTo>
                  <a:pt x="107692" y="28070"/>
                  <a:pt x="101476" y="26634"/>
                  <a:pt x="96575" y="26634"/>
                </a:cubicBezTo>
                <a:cubicBezTo>
                  <a:pt x="96514" y="26634"/>
                  <a:pt x="96454" y="26634"/>
                  <a:pt x="96393" y="26635"/>
                </a:cubicBezTo>
                <a:cubicBezTo>
                  <a:pt x="96846" y="25515"/>
                  <a:pt x="97084" y="24289"/>
                  <a:pt x="97084" y="23003"/>
                </a:cubicBezTo>
                <a:cubicBezTo>
                  <a:pt x="97084" y="17800"/>
                  <a:pt x="93072" y="13585"/>
                  <a:pt x="88131" y="13585"/>
                </a:cubicBezTo>
                <a:cubicBezTo>
                  <a:pt x="85976" y="13585"/>
                  <a:pt x="83999" y="14395"/>
                  <a:pt x="82451" y="15717"/>
                </a:cubicBezTo>
                <a:cubicBezTo>
                  <a:pt x="82463" y="15574"/>
                  <a:pt x="82475" y="15419"/>
                  <a:pt x="82487" y="15276"/>
                </a:cubicBezTo>
                <a:cubicBezTo>
                  <a:pt x="83011" y="7406"/>
                  <a:pt x="77367" y="584"/>
                  <a:pt x="69878" y="36"/>
                </a:cubicBezTo>
                <a:cubicBezTo>
                  <a:pt x="69554" y="12"/>
                  <a:pt x="69232" y="0"/>
                  <a:pt x="689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8"/>
          <p:cNvSpPr/>
          <p:nvPr/>
        </p:nvSpPr>
        <p:spPr>
          <a:xfrm>
            <a:off x="1123240" y="340448"/>
            <a:ext cx="2920694" cy="730190"/>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s">
  <p:cSld name="CUSTOM_2_1_1_1">
    <p:bg>
      <p:bgPr>
        <a:gradFill>
          <a:gsLst>
            <a:gs pos="0">
              <a:srgbClr val="F2C9EE"/>
            </a:gs>
            <a:gs pos="100000">
              <a:srgbClr val="BA9BC9"/>
            </a:gs>
          </a:gsLst>
          <a:lin ang="2700006" scaled="0"/>
        </a:gradFill>
      </p:bgPr>
    </p:bg>
    <p:spTree>
      <p:nvGrpSpPr>
        <p:cNvPr id="188" name="Shape 188"/>
        <p:cNvGrpSpPr/>
        <p:nvPr/>
      </p:nvGrpSpPr>
      <p:grpSpPr>
        <a:xfrm>
          <a:off x="0" y="0"/>
          <a:ext cx="0" cy="0"/>
          <a:chOff x="0" y="0"/>
          <a:chExt cx="0" cy="0"/>
        </a:xfrm>
      </p:grpSpPr>
      <p:sp>
        <p:nvSpPr>
          <p:cNvPr id="189" name="Google Shape;189;p29"/>
          <p:cNvSpPr/>
          <p:nvPr/>
        </p:nvSpPr>
        <p:spPr>
          <a:xfrm>
            <a:off x="0" y="-4650"/>
            <a:ext cx="7093586" cy="5143620"/>
          </a:xfrm>
          <a:custGeom>
            <a:rect b="b" l="l" r="r" t="t"/>
            <a:pathLst>
              <a:path extrusionOk="0" h="146448" w="201967">
                <a:moveTo>
                  <a:pt x="0" y="1"/>
                </a:moveTo>
                <a:lnTo>
                  <a:pt x="0" y="146447"/>
                </a:lnTo>
                <a:lnTo>
                  <a:pt x="201871" y="146447"/>
                </a:lnTo>
                <a:cubicBezTo>
                  <a:pt x="201930" y="145852"/>
                  <a:pt x="201966" y="145161"/>
                  <a:pt x="201966" y="144507"/>
                </a:cubicBezTo>
                <a:cubicBezTo>
                  <a:pt x="201966" y="140161"/>
                  <a:pt x="200668" y="136125"/>
                  <a:pt x="198442" y="132755"/>
                </a:cubicBezTo>
                <a:cubicBezTo>
                  <a:pt x="194620" y="126933"/>
                  <a:pt x="188024" y="123087"/>
                  <a:pt x="180535" y="123087"/>
                </a:cubicBezTo>
                <a:cubicBezTo>
                  <a:pt x="173403" y="123087"/>
                  <a:pt x="167081" y="126564"/>
                  <a:pt x="163187" y="131922"/>
                </a:cubicBezTo>
                <a:cubicBezTo>
                  <a:pt x="161727" y="123720"/>
                  <a:pt x="153417" y="117700"/>
                  <a:pt x="145235" y="117700"/>
                </a:cubicBezTo>
                <a:cubicBezTo>
                  <a:pt x="143143" y="117700"/>
                  <a:pt x="141060" y="118093"/>
                  <a:pt x="139101" y="118944"/>
                </a:cubicBezTo>
                <a:cubicBezTo>
                  <a:pt x="137053" y="108595"/>
                  <a:pt x="126862" y="100648"/>
                  <a:pt x="116397" y="100648"/>
                </a:cubicBezTo>
                <a:cubicBezTo>
                  <a:pt x="115425" y="100648"/>
                  <a:pt x="114450" y="100717"/>
                  <a:pt x="113479" y="100858"/>
                </a:cubicBezTo>
                <a:cubicBezTo>
                  <a:pt x="116182" y="84999"/>
                  <a:pt x="104752" y="68045"/>
                  <a:pt x="89047" y="64580"/>
                </a:cubicBezTo>
                <a:cubicBezTo>
                  <a:pt x="92179" y="49531"/>
                  <a:pt x="91036" y="33267"/>
                  <a:pt x="83642" y="19801"/>
                </a:cubicBezTo>
                <a:cubicBezTo>
                  <a:pt x="78986" y="11335"/>
                  <a:pt x="71652" y="4168"/>
                  <a:pt x="630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FFFFFF"/>
              </a:buClr>
              <a:buSzPts val="2200"/>
              <a:buNone/>
              <a:defRPr sz="2200">
                <a:solidFill>
                  <a:srgbClr val="FFFFFF"/>
                </a:solidFill>
              </a:defRPr>
            </a:lvl1pPr>
            <a:lvl2pPr lvl="1" rtl="0">
              <a:lnSpc>
                <a:spcPct val="100000"/>
              </a:lnSpc>
              <a:spcBef>
                <a:spcPts val="0"/>
              </a:spcBef>
              <a:spcAft>
                <a:spcPts val="0"/>
              </a:spcAft>
              <a:buClr>
                <a:srgbClr val="FFFFFF"/>
              </a:buClr>
              <a:buSzPts val="2200"/>
              <a:buNone/>
              <a:defRPr sz="2200">
                <a:solidFill>
                  <a:srgbClr val="FFFFFF"/>
                </a:solidFill>
              </a:defRPr>
            </a:lvl2pPr>
            <a:lvl3pPr lvl="2" rtl="0">
              <a:lnSpc>
                <a:spcPct val="100000"/>
              </a:lnSpc>
              <a:spcBef>
                <a:spcPts val="0"/>
              </a:spcBef>
              <a:spcAft>
                <a:spcPts val="0"/>
              </a:spcAft>
              <a:buClr>
                <a:srgbClr val="FFFFFF"/>
              </a:buClr>
              <a:buSzPts val="2200"/>
              <a:buNone/>
              <a:defRPr sz="2200">
                <a:solidFill>
                  <a:srgbClr val="FFFFFF"/>
                </a:solidFill>
              </a:defRPr>
            </a:lvl3pPr>
            <a:lvl4pPr lvl="3" rtl="0">
              <a:lnSpc>
                <a:spcPct val="100000"/>
              </a:lnSpc>
              <a:spcBef>
                <a:spcPts val="0"/>
              </a:spcBef>
              <a:spcAft>
                <a:spcPts val="0"/>
              </a:spcAft>
              <a:buClr>
                <a:srgbClr val="FFFFFF"/>
              </a:buClr>
              <a:buSzPts val="2200"/>
              <a:buNone/>
              <a:defRPr sz="2200">
                <a:solidFill>
                  <a:srgbClr val="FFFFFF"/>
                </a:solidFill>
              </a:defRPr>
            </a:lvl4pPr>
            <a:lvl5pPr lvl="4" rtl="0">
              <a:lnSpc>
                <a:spcPct val="100000"/>
              </a:lnSpc>
              <a:spcBef>
                <a:spcPts val="0"/>
              </a:spcBef>
              <a:spcAft>
                <a:spcPts val="0"/>
              </a:spcAft>
              <a:buClr>
                <a:srgbClr val="FFFFFF"/>
              </a:buClr>
              <a:buSzPts val="2200"/>
              <a:buNone/>
              <a:defRPr sz="2200">
                <a:solidFill>
                  <a:srgbClr val="FFFFFF"/>
                </a:solidFill>
              </a:defRPr>
            </a:lvl5pPr>
            <a:lvl6pPr lvl="5" rtl="0">
              <a:lnSpc>
                <a:spcPct val="100000"/>
              </a:lnSpc>
              <a:spcBef>
                <a:spcPts val="0"/>
              </a:spcBef>
              <a:spcAft>
                <a:spcPts val="0"/>
              </a:spcAft>
              <a:buClr>
                <a:srgbClr val="FFFFFF"/>
              </a:buClr>
              <a:buSzPts val="2200"/>
              <a:buNone/>
              <a:defRPr sz="2200">
                <a:solidFill>
                  <a:srgbClr val="FFFFFF"/>
                </a:solidFill>
              </a:defRPr>
            </a:lvl6pPr>
            <a:lvl7pPr lvl="6" rtl="0">
              <a:lnSpc>
                <a:spcPct val="100000"/>
              </a:lnSpc>
              <a:spcBef>
                <a:spcPts val="0"/>
              </a:spcBef>
              <a:spcAft>
                <a:spcPts val="0"/>
              </a:spcAft>
              <a:buClr>
                <a:srgbClr val="FFFFFF"/>
              </a:buClr>
              <a:buSzPts val="2200"/>
              <a:buNone/>
              <a:defRPr sz="2200">
                <a:solidFill>
                  <a:srgbClr val="FFFFFF"/>
                </a:solidFill>
              </a:defRPr>
            </a:lvl7pPr>
            <a:lvl8pPr lvl="7" rtl="0">
              <a:lnSpc>
                <a:spcPct val="100000"/>
              </a:lnSpc>
              <a:spcBef>
                <a:spcPts val="0"/>
              </a:spcBef>
              <a:spcAft>
                <a:spcPts val="0"/>
              </a:spcAft>
              <a:buClr>
                <a:srgbClr val="FFFFFF"/>
              </a:buClr>
              <a:buSzPts val="2200"/>
              <a:buNone/>
              <a:defRPr sz="2200">
                <a:solidFill>
                  <a:srgbClr val="FFFFFF"/>
                </a:solidFill>
              </a:defRPr>
            </a:lvl8pPr>
            <a:lvl9pPr lvl="8" rtl="0">
              <a:lnSpc>
                <a:spcPct val="100000"/>
              </a:lnSpc>
              <a:spcBef>
                <a:spcPts val="0"/>
              </a:spcBef>
              <a:spcAft>
                <a:spcPts val="0"/>
              </a:spcAft>
              <a:buClr>
                <a:srgbClr val="FFFFFF"/>
              </a:buClr>
              <a:buSzPts val="2200"/>
              <a:buNone/>
              <a:defRPr sz="2200">
                <a:solidFill>
                  <a:srgbClr val="FFFFFF"/>
                </a:solidFill>
              </a:defRPr>
            </a:lvl9pPr>
          </a:lstStyle>
          <a:p/>
        </p:txBody>
      </p:sp>
      <p:sp>
        <p:nvSpPr>
          <p:cNvPr id="191" name="Google Shape;191;p29"/>
          <p:cNvSpPr txBox="1"/>
          <p:nvPr>
            <p:ph idx="1" type="subTitle"/>
          </p:nvPr>
        </p:nvSpPr>
        <p:spPr>
          <a:xfrm>
            <a:off x="4794000" y="3117750"/>
            <a:ext cx="3414600" cy="39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solidFill>
                  <a:srgbClr val="FFFFFF"/>
                </a:solidFill>
              </a:defRPr>
            </a:lvl1pPr>
            <a:lvl2pPr lvl="1" rtl="0" algn="ctr">
              <a:lnSpc>
                <a:spcPct val="100000"/>
              </a:lnSpc>
              <a:spcBef>
                <a:spcPts val="0"/>
              </a:spcBef>
              <a:spcAft>
                <a:spcPts val="0"/>
              </a:spcAft>
              <a:buNone/>
              <a:defRPr sz="1600">
                <a:solidFill>
                  <a:srgbClr val="FFFFFF"/>
                </a:solidFill>
              </a:defRPr>
            </a:lvl2pPr>
            <a:lvl3pPr lvl="2" rtl="0" algn="ctr">
              <a:lnSpc>
                <a:spcPct val="100000"/>
              </a:lnSpc>
              <a:spcBef>
                <a:spcPts val="0"/>
              </a:spcBef>
              <a:spcAft>
                <a:spcPts val="0"/>
              </a:spcAft>
              <a:buNone/>
              <a:defRPr sz="1600">
                <a:solidFill>
                  <a:srgbClr val="FFFFFF"/>
                </a:solidFill>
              </a:defRPr>
            </a:lvl3pPr>
            <a:lvl4pPr lvl="3" rtl="0" algn="ctr">
              <a:lnSpc>
                <a:spcPct val="100000"/>
              </a:lnSpc>
              <a:spcBef>
                <a:spcPts val="0"/>
              </a:spcBef>
              <a:spcAft>
                <a:spcPts val="0"/>
              </a:spcAft>
              <a:buNone/>
              <a:defRPr sz="1600">
                <a:solidFill>
                  <a:srgbClr val="FFFFFF"/>
                </a:solidFill>
              </a:defRPr>
            </a:lvl4pPr>
            <a:lvl5pPr lvl="4" rtl="0" algn="ctr">
              <a:lnSpc>
                <a:spcPct val="100000"/>
              </a:lnSpc>
              <a:spcBef>
                <a:spcPts val="0"/>
              </a:spcBef>
              <a:spcAft>
                <a:spcPts val="0"/>
              </a:spcAft>
              <a:buNone/>
              <a:defRPr sz="1600">
                <a:solidFill>
                  <a:srgbClr val="FFFFFF"/>
                </a:solidFill>
              </a:defRPr>
            </a:lvl5pPr>
            <a:lvl6pPr lvl="5" rtl="0" algn="ctr">
              <a:lnSpc>
                <a:spcPct val="100000"/>
              </a:lnSpc>
              <a:spcBef>
                <a:spcPts val="0"/>
              </a:spcBef>
              <a:spcAft>
                <a:spcPts val="0"/>
              </a:spcAft>
              <a:buNone/>
              <a:defRPr sz="1600">
                <a:solidFill>
                  <a:srgbClr val="FFFFFF"/>
                </a:solidFill>
              </a:defRPr>
            </a:lvl6pPr>
            <a:lvl7pPr lvl="6" rtl="0" algn="ctr">
              <a:lnSpc>
                <a:spcPct val="100000"/>
              </a:lnSpc>
              <a:spcBef>
                <a:spcPts val="0"/>
              </a:spcBef>
              <a:spcAft>
                <a:spcPts val="0"/>
              </a:spcAft>
              <a:buNone/>
              <a:defRPr sz="1600">
                <a:solidFill>
                  <a:srgbClr val="FFFFFF"/>
                </a:solidFill>
              </a:defRPr>
            </a:lvl7pPr>
            <a:lvl8pPr lvl="7" rtl="0" algn="ctr">
              <a:lnSpc>
                <a:spcPct val="100000"/>
              </a:lnSpc>
              <a:spcBef>
                <a:spcPts val="0"/>
              </a:spcBef>
              <a:spcAft>
                <a:spcPts val="0"/>
              </a:spcAft>
              <a:buNone/>
              <a:defRPr sz="1600">
                <a:solidFill>
                  <a:srgbClr val="FFFFFF"/>
                </a:solidFill>
              </a:defRPr>
            </a:lvl8pPr>
            <a:lvl9pPr lvl="8" rtl="0" algn="ctr">
              <a:lnSpc>
                <a:spcPct val="100000"/>
              </a:lnSpc>
              <a:spcBef>
                <a:spcPts val="0"/>
              </a:spcBef>
              <a:spcAft>
                <a:spcPts val="0"/>
              </a:spcAft>
              <a:buNone/>
              <a:defRPr sz="1600">
                <a:solidFill>
                  <a:srgbClr val="FFFFFF"/>
                </a:solidFill>
              </a:defRPr>
            </a:lvl9pPr>
          </a:lstStyle>
          <a:p/>
        </p:txBody>
      </p:sp>
      <p:sp>
        <p:nvSpPr>
          <p:cNvPr id="192" name="Google Shape;192;p29"/>
          <p:cNvSpPr txBox="1"/>
          <p:nvPr>
            <p:ph hasCustomPrompt="1" idx="2" type="title"/>
          </p:nvPr>
        </p:nvSpPr>
        <p:spPr>
          <a:xfrm>
            <a:off x="4794000" y="2647950"/>
            <a:ext cx="3414600" cy="469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3"/>
              </a:buClr>
              <a:buSzPts val="4500"/>
              <a:buNone/>
              <a:defRPr sz="4500">
                <a:solidFill>
                  <a:schemeClr val="accent3"/>
                </a:solidFill>
              </a:defRPr>
            </a:lvl1pPr>
            <a:lvl2pPr lvl="1" rtl="0" algn="ctr">
              <a:lnSpc>
                <a:spcPct val="100000"/>
              </a:lnSpc>
              <a:spcBef>
                <a:spcPts val="0"/>
              </a:spcBef>
              <a:spcAft>
                <a:spcPts val="0"/>
              </a:spcAft>
              <a:buClr>
                <a:schemeClr val="accent3"/>
              </a:buClr>
              <a:buSzPts val="4500"/>
              <a:buNone/>
              <a:defRPr sz="4500">
                <a:solidFill>
                  <a:schemeClr val="accent3"/>
                </a:solidFill>
              </a:defRPr>
            </a:lvl2pPr>
            <a:lvl3pPr lvl="2" rtl="0" algn="ctr">
              <a:lnSpc>
                <a:spcPct val="100000"/>
              </a:lnSpc>
              <a:spcBef>
                <a:spcPts val="0"/>
              </a:spcBef>
              <a:spcAft>
                <a:spcPts val="0"/>
              </a:spcAft>
              <a:buClr>
                <a:schemeClr val="accent3"/>
              </a:buClr>
              <a:buSzPts val="4500"/>
              <a:buNone/>
              <a:defRPr sz="4500">
                <a:solidFill>
                  <a:schemeClr val="accent3"/>
                </a:solidFill>
              </a:defRPr>
            </a:lvl3pPr>
            <a:lvl4pPr lvl="3" rtl="0" algn="ctr">
              <a:lnSpc>
                <a:spcPct val="100000"/>
              </a:lnSpc>
              <a:spcBef>
                <a:spcPts val="0"/>
              </a:spcBef>
              <a:spcAft>
                <a:spcPts val="0"/>
              </a:spcAft>
              <a:buClr>
                <a:schemeClr val="accent3"/>
              </a:buClr>
              <a:buSzPts val="4500"/>
              <a:buNone/>
              <a:defRPr sz="4500">
                <a:solidFill>
                  <a:schemeClr val="accent3"/>
                </a:solidFill>
              </a:defRPr>
            </a:lvl4pPr>
            <a:lvl5pPr lvl="4" rtl="0" algn="ctr">
              <a:lnSpc>
                <a:spcPct val="100000"/>
              </a:lnSpc>
              <a:spcBef>
                <a:spcPts val="0"/>
              </a:spcBef>
              <a:spcAft>
                <a:spcPts val="0"/>
              </a:spcAft>
              <a:buClr>
                <a:schemeClr val="accent3"/>
              </a:buClr>
              <a:buSzPts val="4500"/>
              <a:buNone/>
              <a:defRPr sz="4500">
                <a:solidFill>
                  <a:schemeClr val="accent3"/>
                </a:solidFill>
              </a:defRPr>
            </a:lvl5pPr>
            <a:lvl6pPr lvl="5" rtl="0" algn="ctr">
              <a:lnSpc>
                <a:spcPct val="100000"/>
              </a:lnSpc>
              <a:spcBef>
                <a:spcPts val="0"/>
              </a:spcBef>
              <a:spcAft>
                <a:spcPts val="0"/>
              </a:spcAft>
              <a:buClr>
                <a:schemeClr val="accent3"/>
              </a:buClr>
              <a:buSzPts val="4500"/>
              <a:buNone/>
              <a:defRPr sz="4500">
                <a:solidFill>
                  <a:schemeClr val="accent3"/>
                </a:solidFill>
              </a:defRPr>
            </a:lvl6pPr>
            <a:lvl7pPr lvl="6" rtl="0" algn="ctr">
              <a:lnSpc>
                <a:spcPct val="100000"/>
              </a:lnSpc>
              <a:spcBef>
                <a:spcPts val="0"/>
              </a:spcBef>
              <a:spcAft>
                <a:spcPts val="0"/>
              </a:spcAft>
              <a:buClr>
                <a:schemeClr val="accent3"/>
              </a:buClr>
              <a:buSzPts val="4500"/>
              <a:buNone/>
              <a:defRPr sz="4500">
                <a:solidFill>
                  <a:schemeClr val="accent3"/>
                </a:solidFill>
              </a:defRPr>
            </a:lvl7pPr>
            <a:lvl8pPr lvl="7" rtl="0" algn="ctr">
              <a:lnSpc>
                <a:spcPct val="100000"/>
              </a:lnSpc>
              <a:spcBef>
                <a:spcPts val="0"/>
              </a:spcBef>
              <a:spcAft>
                <a:spcPts val="0"/>
              </a:spcAft>
              <a:buClr>
                <a:schemeClr val="accent3"/>
              </a:buClr>
              <a:buSzPts val="4500"/>
              <a:buNone/>
              <a:defRPr sz="4500">
                <a:solidFill>
                  <a:schemeClr val="accent3"/>
                </a:solidFill>
              </a:defRPr>
            </a:lvl8pPr>
            <a:lvl9pPr lvl="8" rtl="0" algn="ctr">
              <a:lnSpc>
                <a:spcPct val="100000"/>
              </a:lnSpc>
              <a:spcBef>
                <a:spcPts val="0"/>
              </a:spcBef>
              <a:spcAft>
                <a:spcPts val="0"/>
              </a:spcAft>
              <a:buClr>
                <a:schemeClr val="accent3"/>
              </a:buClr>
              <a:buSzPts val="4500"/>
              <a:buNone/>
              <a:defRPr sz="4500">
                <a:solidFill>
                  <a:schemeClr val="accent3"/>
                </a:solidFill>
              </a:defRPr>
            </a:lvl9pPr>
          </a:lstStyle>
          <a:p>
            <a:r>
              <a:t>xx%</a:t>
            </a:r>
          </a:p>
        </p:txBody>
      </p:sp>
      <p:sp>
        <p:nvSpPr>
          <p:cNvPr id="193" name="Google Shape;193;p29"/>
          <p:cNvSpPr txBox="1"/>
          <p:nvPr>
            <p:ph idx="3" type="subTitle"/>
          </p:nvPr>
        </p:nvSpPr>
        <p:spPr>
          <a:xfrm>
            <a:off x="935500" y="1626150"/>
            <a:ext cx="3414600" cy="39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solidFill>
                  <a:srgbClr val="FFFFFF"/>
                </a:solidFill>
              </a:defRPr>
            </a:lvl1pPr>
            <a:lvl2pPr lvl="1" rtl="0" algn="ctr">
              <a:lnSpc>
                <a:spcPct val="100000"/>
              </a:lnSpc>
              <a:spcBef>
                <a:spcPts val="0"/>
              </a:spcBef>
              <a:spcAft>
                <a:spcPts val="0"/>
              </a:spcAft>
              <a:buNone/>
              <a:defRPr sz="1600">
                <a:solidFill>
                  <a:srgbClr val="FFFFFF"/>
                </a:solidFill>
              </a:defRPr>
            </a:lvl2pPr>
            <a:lvl3pPr lvl="2" rtl="0" algn="ctr">
              <a:lnSpc>
                <a:spcPct val="100000"/>
              </a:lnSpc>
              <a:spcBef>
                <a:spcPts val="0"/>
              </a:spcBef>
              <a:spcAft>
                <a:spcPts val="0"/>
              </a:spcAft>
              <a:buNone/>
              <a:defRPr sz="1600">
                <a:solidFill>
                  <a:srgbClr val="FFFFFF"/>
                </a:solidFill>
              </a:defRPr>
            </a:lvl3pPr>
            <a:lvl4pPr lvl="3" rtl="0" algn="ctr">
              <a:lnSpc>
                <a:spcPct val="100000"/>
              </a:lnSpc>
              <a:spcBef>
                <a:spcPts val="0"/>
              </a:spcBef>
              <a:spcAft>
                <a:spcPts val="0"/>
              </a:spcAft>
              <a:buNone/>
              <a:defRPr sz="1600">
                <a:solidFill>
                  <a:srgbClr val="FFFFFF"/>
                </a:solidFill>
              </a:defRPr>
            </a:lvl4pPr>
            <a:lvl5pPr lvl="4" rtl="0" algn="ctr">
              <a:lnSpc>
                <a:spcPct val="100000"/>
              </a:lnSpc>
              <a:spcBef>
                <a:spcPts val="0"/>
              </a:spcBef>
              <a:spcAft>
                <a:spcPts val="0"/>
              </a:spcAft>
              <a:buNone/>
              <a:defRPr sz="1600">
                <a:solidFill>
                  <a:srgbClr val="FFFFFF"/>
                </a:solidFill>
              </a:defRPr>
            </a:lvl5pPr>
            <a:lvl6pPr lvl="5" rtl="0" algn="ctr">
              <a:lnSpc>
                <a:spcPct val="100000"/>
              </a:lnSpc>
              <a:spcBef>
                <a:spcPts val="0"/>
              </a:spcBef>
              <a:spcAft>
                <a:spcPts val="0"/>
              </a:spcAft>
              <a:buNone/>
              <a:defRPr sz="1600">
                <a:solidFill>
                  <a:srgbClr val="FFFFFF"/>
                </a:solidFill>
              </a:defRPr>
            </a:lvl6pPr>
            <a:lvl7pPr lvl="6" rtl="0" algn="ctr">
              <a:lnSpc>
                <a:spcPct val="100000"/>
              </a:lnSpc>
              <a:spcBef>
                <a:spcPts val="0"/>
              </a:spcBef>
              <a:spcAft>
                <a:spcPts val="0"/>
              </a:spcAft>
              <a:buNone/>
              <a:defRPr sz="1600">
                <a:solidFill>
                  <a:srgbClr val="FFFFFF"/>
                </a:solidFill>
              </a:defRPr>
            </a:lvl7pPr>
            <a:lvl8pPr lvl="7" rtl="0" algn="ctr">
              <a:lnSpc>
                <a:spcPct val="100000"/>
              </a:lnSpc>
              <a:spcBef>
                <a:spcPts val="0"/>
              </a:spcBef>
              <a:spcAft>
                <a:spcPts val="0"/>
              </a:spcAft>
              <a:buNone/>
              <a:defRPr sz="1600">
                <a:solidFill>
                  <a:srgbClr val="FFFFFF"/>
                </a:solidFill>
              </a:defRPr>
            </a:lvl8pPr>
            <a:lvl9pPr lvl="8" rtl="0" algn="ctr">
              <a:lnSpc>
                <a:spcPct val="100000"/>
              </a:lnSpc>
              <a:spcBef>
                <a:spcPts val="0"/>
              </a:spcBef>
              <a:spcAft>
                <a:spcPts val="0"/>
              </a:spcAft>
              <a:buNone/>
              <a:defRPr sz="1600">
                <a:solidFill>
                  <a:srgbClr val="FFFFFF"/>
                </a:solidFill>
              </a:defRPr>
            </a:lvl9pPr>
          </a:lstStyle>
          <a:p/>
        </p:txBody>
      </p:sp>
      <p:sp>
        <p:nvSpPr>
          <p:cNvPr id="194" name="Google Shape;194;p29"/>
          <p:cNvSpPr txBox="1"/>
          <p:nvPr>
            <p:ph hasCustomPrompt="1" idx="4" type="title"/>
          </p:nvPr>
        </p:nvSpPr>
        <p:spPr>
          <a:xfrm>
            <a:off x="935500" y="2025750"/>
            <a:ext cx="3414600" cy="469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3"/>
              </a:buClr>
              <a:buSzPts val="4500"/>
              <a:buNone/>
              <a:defRPr sz="4500">
                <a:solidFill>
                  <a:schemeClr val="accent3"/>
                </a:solidFill>
              </a:defRPr>
            </a:lvl1pPr>
            <a:lvl2pPr lvl="1" rtl="0" algn="ctr">
              <a:lnSpc>
                <a:spcPct val="100000"/>
              </a:lnSpc>
              <a:spcBef>
                <a:spcPts val="0"/>
              </a:spcBef>
              <a:spcAft>
                <a:spcPts val="0"/>
              </a:spcAft>
              <a:buClr>
                <a:schemeClr val="accent3"/>
              </a:buClr>
              <a:buSzPts val="4500"/>
              <a:buNone/>
              <a:defRPr sz="4500">
                <a:solidFill>
                  <a:schemeClr val="accent3"/>
                </a:solidFill>
              </a:defRPr>
            </a:lvl2pPr>
            <a:lvl3pPr lvl="2" rtl="0" algn="ctr">
              <a:lnSpc>
                <a:spcPct val="100000"/>
              </a:lnSpc>
              <a:spcBef>
                <a:spcPts val="0"/>
              </a:spcBef>
              <a:spcAft>
                <a:spcPts val="0"/>
              </a:spcAft>
              <a:buClr>
                <a:schemeClr val="accent3"/>
              </a:buClr>
              <a:buSzPts val="4500"/>
              <a:buNone/>
              <a:defRPr sz="4500">
                <a:solidFill>
                  <a:schemeClr val="accent3"/>
                </a:solidFill>
              </a:defRPr>
            </a:lvl3pPr>
            <a:lvl4pPr lvl="3" rtl="0" algn="ctr">
              <a:lnSpc>
                <a:spcPct val="100000"/>
              </a:lnSpc>
              <a:spcBef>
                <a:spcPts val="0"/>
              </a:spcBef>
              <a:spcAft>
                <a:spcPts val="0"/>
              </a:spcAft>
              <a:buClr>
                <a:schemeClr val="accent3"/>
              </a:buClr>
              <a:buSzPts val="4500"/>
              <a:buNone/>
              <a:defRPr sz="4500">
                <a:solidFill>
                  <a:schemeClr val="accent3"/>
                </a:solidFill>
              </a:defRPr>
            </a:lvl4pPr>
            <a:lvl5pPr lvl="4" rtl="0" algn="ctr">
              <a:lnSpc>
                <a:spcPct val="100000"/>
              </a:lnSpc>
              <a:spcBef>
                <a:spcPts val="0"/>
              </a:spcBef>
              <a:spcAft>
                <a:spcPts val="0"/>
              </a:spcAft>
              <a:buClr>
                <a:schemeClr val="accent3"/>
              </a:buClr>
              <a:buSzPts val="4500"/>
              <a:buNone/>
              <a:defRPr sz="4500">
                <a:solidFill>
                  <a:schemeClr val="accent3"/>
                </a:solidFill>
              </a:defRPr>
            </a:lvl5pPr>
            <a:lvl6pPr lvl="5" rtl="0" algn="ctr">
              <a:lnSpc>
                <a:spcPct val="100000"/>
              </a:lnSpc>
              <a:spcBef>
                <a:spcPts val="0"/>
              </a:spcBef>
              <a:spcAft>
                <a:spcPts val="0"/>
              </a:spcAft>
              <a:buClr>
                <a:schemeClr val="accent3"/>
              </a:buClr>
              <a:buSzPts val="4500"/>
              <a:buNone/>
              <a:defRPr sz="4500">
                <a:solidFill>
                  <a:schemeClr val="accent3"/>
                </a:solidFill>
              </a:defRPr>
            </a:lvl6pPr>
            <a:lvl7pPr lvl="6" rtl="0" algn="ctr">
              <a:lnSpc>
                <a:spcPct val="100000"/>
              </a:lnSpc>
              <a:spcBef>
                <a:spcPts val="0"/>
              </a:spcBef>
              <a:spcAft>
                <a:spcPts val="0"/>
              </a:spcAft>
              <a:buClr>
                <a:schemeClr val="accent3"/>
              </a:buClr>
              <a:buSzPts val="4500"/>
              <a:buNone/>
              <a:defRPr sz="4500">
                <a:solidFill>
                  <a:schemeClr val="accent3"/>
                </a:solidFill>
              </a:defRPr>
            </a:lvl7pPr>
            <a:lvl8pPr lvl="7" rtl="0" algn="ctr">
              <a:lnSpc>
                <a:spcPct val="100000"/>
              </a:lnSpc>
              <a:spcBef>
                <a:spcPts val="0"/>
              </a:spcBef>
              <a:spcAft>
                <a:spcPts val="0"/>
              </a:spcAft>
              <a:buClr>
                <a:schemeClr val="accent3"/>
              </a:buClr>
              <a:buSzPts val="4500"/>
              <a:buNone/>
              <a:defRPr sz="4500">
                <a:solidFill>
                  <a:schemeClr val="accent3"/>
                </a:solidFill>
              </a:defRPr>
            </a:lvl8pPr>
            <a:lvl9pPr lvl="8" rtl="0" algn="ctr">
              <a:lnSpc>
                <a:spcPct val="100000"/>
              </a:lnSpc>
              <a:spcBef>
                <a:spcPts val="0"/>
              </a:spcBef>
              <a:spcAft>
                <a:spcPts val="0"/>
              </a:spcAft>
              <a:buClr>
                <a:schemeClr val="accent3"/>
              </a:buClr>
              <a:buSzPts val="4500"/>
              <a:buNone/>
              <a:defRPr sz="4500">
                <a:solidFill>
                  <a:schemeClr val="accent3"/>
                </a:solidFill>
              </a:defRPr>
            </a:lvl9pPr>
          </a:lstStyle>
          <a:p>
            <a:r>
              <a:t>xx%</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USTOM_2_1_1_1_1">
    <p:bg>
      <p:bgPr>
        <a:gradFill>
          <a:gsLst>
            <a:gs pos="0">
              <a:srgbClr val="F2C9EE"/>
            </a:gs>
            <a:gs pos="100000">
              <a:srgbClr val="BA9BC9"/>
            </a:gs>
          </a:gsLst>
          <a:lin ang="2700006" scaled="0"/>
        </a:gradFill>
      </p:bgPr>
    </p:bg>
    <p:spTree>
      <p:nvGrpSpPr>
        <p:cNvPr id="195" name="Shape 195"/>
        <p:cNvGrpSpPr/>
        <p:nvPr/>
      </p:nvGrpSpPr>
      <p:grpSpPr>
        <a:xfrm>
          <a:off x="0" y="0"/>
          <a:ext cx="0" cy="0"/>
          <a:chOff x="0" y="0"/>
          <a:chExt cx="0" cy="0"/>
        </a:xfrm>
      </p:grpSpPr>
      <p:sp>
        <p:nvSpPr>
          <p:cNvPr id="196" name="Google Shape;196;p30"/>
          <p:cNvSpPr/>
          <p:nvPr/>
        </p:nvSpPr>
        <p:spPr>
          <a:xfrm flipH="1">
            <a:off x="-2" y="0"/>
            <a:ext cx="5808896" cy="5143564"/>
          </a:xfrm>
          <a:custGeom>
            <a:rect b="b" l="l" r="r" t="t"/>
            <a:pathLst>
              <a:path extrusionOk="0" h="143685" w="162271">
                <a:moveTo>
                  <a:pt x="135636" y="0"/>
                </a:moveTo>
                <a:cubicBezTo>
                  <a:pt x="134374" y="3334"/>
                  <a:pt x="135815" y="7215"/>
                  <a:pt x="135815" y="7215"/>
                </a:cubicBezTo>
                <a:cubicBezTo>
                  <a:pt x="135815" y="7215"/>
                  <a:pt x="135287" y="7061"/>
                  <a:pt x="134557" y="7061"/>
                </a:cubicBezTo>
                <a:cubicBezTo>
                  <a:pt x="133386" y="7061"/>
                  <a:pt x="131694" y="7458"/>
                  <a:pt x="130814" y="9525"/>
                </a:cubicBezTo>
                <a:cubicBezTo>
                  <a:pt x="130385" y="10525"/>
                  <a:pt x="130254" y="11382"/>
                  <a:pt x="130242" y="12049"/>
                </a:cubicBezTo>
                <a:cubicBezTo>
                  <a:pt x="129861" y="10454"/>
                  <a:pt x="128683" y="7965"/>
                  <a:pt x="125039" y="7180"/>
                </a:cubicBezTo>
                <a:cubicBezTo>
                  <a:pt x="124522" y="7067"/>
                  <a:pt x="124037" y="7017"/>
                  <a:pt x="123583" y="7017"/>
                </a:cubicBezTo>
                <a:cubicBezTo>
                  <a:pt x="119695" y="7017"/>
                  <a:pt x="118062" y="10692"/>
                  <a:pt x="118062" y="10692"/>
                </a:cubicBezTo>
                <a:cubicBezTo>
                  <a:pt x="118062" y="10692"/>
                  <a:pt x="113980" y="7556"/>
                  <a:pt x="108584" y="7556"/>
                </a:cubicBezTo>
                <a:cubicBezTo>
                  <a:pt x="107134" y="7556"/>
                  <a:pt x="105588" y="7783"/>
                  <a:pt x="104001" y="8358"/>
                </a:cubicBezTo>
                <a:cubicBezTo>
                  <a:pt x="94488" y="11990"/>
                  <a:pt x="95714" y="21431"/>
                  <a:pt x="95714" y="21431"/>
                </a:cubicBezTo>
                <a:cubicBezTo>
                  <a:pt x="95714" y="21431"/>
                  <a:pt x="91285" y="19218"/>
                  <a:pt x="85505" y="19218"/>
                </a:cubicBezTo>
                <a:cubicBezTo>
                  <a:pt x="79370" y="19218"/>
                  <a:pt x="71715" y="21711"/>
                  <a:pt x="66223" y="31992"/>
                </a:cubicBezTo>
                <a:cubicBezTo>
                  <a:pt x="60008" y="43601"/>
                  <a:pt x="63818" y="56614"/>
                  <a:pt x="69973" y="60615"/>
                </a:cubicBezTo>
                <a:cubicBezTo>
                  <a:pt x="67687" y="60877"/>
                  <a:pt x="65115" y="63663"/>
                  <a:pt x="64699" y="65187"/>
                </a:cubicBezTo>
                <a:cubicBezTo>
                  <a:pt x="63734" y="68699"/>
                  <a:pt x="64472" y="71640"/>
                  <a:pt x="66735" y="73212"/>
                </a:cubicBezTo>
                <a:cubicBezTo>
                  <a:pt x="58031" y="81724"/>
                  <a:pt x="65199" y="90487"/>
                  <a:pt x="65199" y="90487"/>
                </a:cubicBezTo>
                <a:cubicBezTo>
                  <a:pt x="65199" y="90487"/>
                  <a:pt x="64853" y="90547"/>
                  <a:pt x="64294" y="90737"/>
                </a:cubicBezTo>
                <a:cubicBezTo>
                  <a:pt x="64163" y="90785"/>
                  <a:pt x="63984" y="90821"/>
                  <a:pt x="63877" y="90928"/>
                </a:cubicBezTo>
                <a:lnTo>
                  <a:pt x="63877" y="90940"/>
                </a:lnTo>
                <a:cubicBezTo>
                  <a:pt x="61841" y="91809"/>
                  <a:pt x="58245" y="94488"/>
                  <a:pt x="57876" y="102501"/>
                </a:cubicBezTo>
                <a:cubicBezTo>
                  <a:pt x="57768" y="102499"/>
                  <a:pt x="57659" y="102497"/>
                  <a:pt x="57550" y="102497"/>
                </a:cubicBezTo>
                <a:cubicBezTo>
                  <a:pt x="53136" y="102497"/>
                  <a:pt x="47851" y="104427"/>
                  <a:pt x="44946" y="112502"/>
                </a:cubicBezTo>
                <a:cubicBezTo>
                  <a:pt x="43368" y="111172"/>
                  <a:pt x="41555" y="110500"/>
                  <a:pt x="39691" y="110500"/>
                </a:cubicBezTo>
                <a:cubicBezTo>
                  <a:pt x="38334" y="110500"/>
                  <a:pt x="36951" y="110856"/>
                  <a:pt x="35612" y="111573"/>
                </a:cubicBezTo>
                <a:cubicBezTo>
                  <a:pt x="34230" y="112300"/>
                  <a:pt x="33254" y="113717"/>
                  <a:pt x="32957" y="114931"/>
                </a:cubicBezTo>
                <a:cubicBezTo>
                  <a:pt x="30846" y="114393"/>
                  <a:pt x="28406" y="114000"/>
                  <a:pt x="25777" y="114000"/>
                </a:cubicBezTo>
                <a:cubicBezTo>
                  <a:pt x="20604" y="114000"/>
                  <a:pt x="14701" y="115522"/>
                  <a:pt x="9144" y="120455"/>
                </a:cubicBezTo>
                <a:cubicBezTo>
                  <a:pt x="667" y="128004"/>
                  <a:pt x="0" y="136910"/>
                  <a:pt x="1286" y="143684"/>
                </a:cubicBezTo>
                <a:lnTo>
                  <a:pt x="162270" y="143684"/>
                </a:lnTo>
                <a:lnTo>
                  <a:pt x="162270" y="65996"/>
                </a:lnTo>
                <a:lnTo>
                  <a:pt x="1622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0"/>
          <p:cNvSpPr txBox="1"/>
          <p:nvPr>
            <p:ph type="ctrTitle"/>
          </p:nvPr>
        </p:nvSpPr>
        <p:spPr>
          <a:xfrm>
            <a:off x="4572000" y="1226175"/>
            <a:ext cx="3858600" cy="8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FFFFFF"/>
              </a:buClr>
              <a:buSzPts val="5000"/>
              <a:buNone/>
              <a:defRPr sz="5000">
                <a:solidFill>
                  <a:srgbClr val="FFFFFF"/>
                </a:solidFill>
              </a:defRPr>
            </a:lvl1pPr>
            <a:lvl2pPr lvl="1" rtl="0" algn="r">
              <a:lnSpc>
                <a:spcPct val="100000"/>
              </a:lnSpc>
              <a:spcBef>
                <a:spcPts val="0"/>
              </a:spcBef>
              <a:spcAft>
                <a:spcPts val="0"/>
              </a:spcAft>
              <a:buClr>
                <a:srgbClr val="FFFFFF"/>
              </a:buClr>
              <a:buSzPts val="5000"/>
              <a:buNone/>
              <a:defRPr sz="5000">
                <a:solidFill>
                  <a:srgbClr val="FFFFFF"/>
                </a:solidFill>
              </a:defRPr>
            </a:lvl2pPr>
            <a:lvl3pPr lvl="2" rtl="0" algn="r">
              <a:lnSpc>
                <a:spcPct val="100000"/>
              </a:lnSpc>
              <a:spcBef>
                <a:spcPts val="0"/>
              </a:spcBef>
              <a:spcAft>
                <a:spcPts val="0"/>
              </a:spcAft>
              <a:buClr>
                <a:srgbClr val="FFFFFF"/>
              </a:buClr>
              <a:buSzPts val="5000"/>
              <a:buNone/>
              <a:defRPr sz="5000">
                <a:solidFill>
                  <a:srgbClr val="FFFFFF"/>
                </a:solidFill>
              </a:defRPr>
            </a:lvl3pPr>
            <a:lvl4pPr lvl="3" rtl="0" algn="r">
              <a:lnSpc>
                <a:spcPct val="100000"/>
              </a:lnSpc>
              <a:spcBef>
                <a:spcPts val="0"/>
              </a:spcBef>
              <a:spcAft>
                <a:spcPts val="0"/>
              </a:spcAft>
              <a:buClr>
                <a:srgbClr val="FFFFFF"/>
              </a:buClr>
              <a:buSzPts val="5000"/>
              <a:buNone/>
              <a:defRPr sz="5000">
                <a:solidFill>
                  <a:srgbClr val="FFFFFF"/>
                </a:solidFill>
              </a:defRPr>
            </a:lvl4pPr>
            <a:lvl5pPr lvl="4" rtl="0" algn="r">
              <a:lnSpc>
                <a:spcPct val="100000"/>
              </a:lnSpc>
              <a:spcBef>
                <a:spcPts val="0"/>
              </a:spcBef>
              <a:spcAft>
                <a:spcPts val="0"/>
              </a:spcAft>
              <a:buClr>
                <a:srgbClr val="FFFFFF"/>
              </a:buClr>
              <a:buSzPts val="5000"/>
              <a:buNone/>
              <a:defRPr sz="5000">
                <a:solidFill>
                  <a:srgbClr val="FFFFFF"/>
                </a:solidFill>
              </a:defRPr>
            </a:lvl5pPr>
            <a:lvl6pPr lvl="5" rtl="0" algn="r">
              <a:lnSpc>
                <a:spcPct val="100000"/>
              </a:lnSpc>
              <a:spcBef>
                <a:spcPts val="0"/>
              </a:spcBef>
              <a:spcAft>
                <a:spcPts val="0"/>
              </a:spcAft>
              <a:buClr>
                <a:srgbClr val="FFFFFF"/>
              </a:buClr>
              <a:buSzPts val="5000"/>
              <a:buNone/>
              <a:defRPr sz="5000">
                <a:solidFill>
                  <a:srgbClr val="FFFFFF"/>
                </a:solidFill>
              </a:defRPr>
            </a:lvl6pPr>
            <a:lvl7pPr lvl="6" rtl="0" algn="r">
              <a:lnSpc>
                <a:spcPct val="100000"/>
              </a:lnSpc>
              <a:spcBef>
                <a:spcPts val="0"/>
              </a:spcBef>
              <a:spcAft>
                <a:spcPts val="0"/>
              </a:spcAft>
              <a:buClr>
                <a:srgbClr val="FFFFFF"/>
              </a:buClr>
              <a:buSzPts val="5000"/>
              <a:buNone/>
              <a:defRPr sz="5000">
                <a:solidFill>
                  <a:srgbClr val="FFFFFF"/>
                </a:solidFill>
              </a:defRPr>
            </a:lvl7pPr>
            <a:lvl8pPr lvl="7" rtl="0" algn="r">
              <a:lnSpc>
                <a:spcPct val="100000"/>
              </a:lnSpc>
              <a:spcBef>
                <a:spcPts val="0"/>
              </a:spcBef>
              <a:spcAft>
                <a:spcPts val="0"/>
              </a:spcAft>
              <a:buClr>
                <a:srgbClr val="FFFFFF"/>
              </a:buClr>
              <a:buSzPts val="5000"/>
              <a:buNone/>
              <a:defRPr sz="5000">
                <a:solidFill>
                  <a:srgbClr val="FFFFFF"/>
                </a:solidFill>
              </a:defRPr>
            </a:lvl8pPr>
            <a:lvl9pPr lvl="8" rtl="0" algn="r">
              <a:lnSpc>
                <a:spcPct val="100000"/>
              </a:lnSpc>
              <a:spcBef>
                <a:spcPts val="0"/>
              </a:spcBef>
              <a:spcAft>
                <a:spcPts val="0"/>
              </a:spcAft>
              <a:buClr>
                <a:srgbClr val="FFFFFF"/>
              </a:buClr>
              <a:buSzPts val="5000"/>
              <a:buNone/>
              <a:defRPr sz="5000">
                <a:solidFill>
                  <a:srgbClr val="FFFFFF"/>
                </a:solidFill>
              </a:defRPr>
            </a:lvl9pPr>
          </a:lstStyle>
          <a:p/>
        </p:txBody>
      </p:sp>
      <p:sp>
        <p:nvSpPr>
          <p:cNvPr id="198" name="Google Shape;198;p30"/>
          <p:cNvSpPr txBox="1"/>
          <p:nvPr>
            <p:ph idx="1" type="subTitle"/>
          </p:nvPr>
        </p:nvSpPr>
        <p:spPr>
          <a:xfrm>
            <a:off x="4572000" y="1957475"/>
            <a:ext cx="3858600" cy="1006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1400"/>
              <a:buNone/>
              <a:defRPr sz="1400">
                <a:solidFill>
                  <a:srgbClr val="FFFFFF"/>
                </a:solidFill>
              </a:defRPr>
            </a:lvl1pPr>
            <a:lvl2pPr lvl="1" rtl="0" algn="r">
              <a:lnSpc>
                <a:spcPct val="100000"/>
              </a:lnSpc>
              <a:spcBef>
                <a:spcPts val="0"/>
              </a:spcBef>
              <a:spcAft>
                <a:spcPts val="0"/>
              </a:spcAft>
              <a:buClr>
                <a:srgbClr val="FFFFFF"/>
              </a:buClr>
              <a:buSzPts val="1400"/>
              <a:buNone/>
              <a:defRPr sz="1400">
                <a:solidFill>
                  <a:srgbClr val="FFFFFF"/>
                </a:solidFill>
              </a:defRPr>
            </a:lvl2pPr>
            <a:lvl3pPr lvl="2" rtl="0" algn="r">
              <a:lnSpc>
                <a:spcPct val="100000"/>
              </a:lnSpc>
              <a:spcBef>
                <a:spcPts val="0"/>
              </a:spcBef>
              <a:spcAft>
                <a:spcPts val="0"/>
              </a:spcAft>
              <a:buClr>
                <a:srgbClr val="FFFFFF"/>
              </a:buClr>
              <a:buSzPts val="1400"/>
              <a:buNone/>
              <a:defRPr sz="1400">
                <a:solidFill>
                  <a:srgbClr val="FFFFFF"/>
                </a:solidFill>
              </a:defRPr>
            </a:lvl3pPr>
            <a:lvl4pPr lvl="3" rtl="0" algn="r">
              <a:lnSpc>
                <a:spcPct val="100000"/>
              </a:lnSpc>
              <a:spcBef>
                <a:spcPts val="0"/>
              </a:spcBef>
              <a:spcAft>
                <a:spcPts val="0"/>
              </a:spcAft>
              <a:buClr>
                <a:srgbClr val="FFFFFF"/>
              </a:buClr>
              <a:buSzPts val="1400"/>
              <a:buNone/>
              <a:defRPr sz="1400">
                <a:solidFill>
                  <a:srgbClr val="FFFFFF"/>
                </a:solidFill>
              </a:defRPr>
            </a:lvl4pPr>
            <a:lvl5pPr lvl="4" rtl="0" algn="r">
              <a:lnSpc>
                <a:spcPct val="100000"/>
              </a:lnSpc>
              <a:spcBef>
                <a:spcPts val="0"/>
              </a:spcBef>
              <a:spcAft>
                <a:spcPts val="0"/>
              </a:spcAft>
              <a:buClr>
                <a:srgbClr val="FFFFFF"/>
              </a:buClr>
              <a:buSzPts val="1400"/>
              <a:buNone/>
              <a:defRPr sz="1400">
                <a:solidFill>
                  <a:srgbClr val="FFFFFF"/>
                </a:solidFill>
              </a:defRPr>
            </a:lvl5pPr>
            <a:lvl6pPr lvl="5" rtl="0" algn="r">
              <a:lnSpc>
                <a:spcPct val="100000"/>
              </a:lnSpc>
              <a:spcBef>
                <a:spcPts val="0"/>
              </a:spcBef>
              <a:spcAft>
                <a:spcPts val="0"/>
              </a:spcAft>
              <a:buClr>
                <a:srgbClr val="FFFFFF"/>
              </a:buClr>
              <a:buSzPts val="1400"/>
              <a:buNone/>
              <a:defRPr sz="1400">
                <a:solidFill>
                  <a:srgbClr val="FFFFFF"/>
                </a:solidFill>
              </a:defRPr>
            </a:lvl6pPr>
            <a:lvl7pPr lvl="6" rtl="0" algn="r">
              <a:lnSpc>
                <a:spcPct val="100000"/>
              </a:lnSpc>
              <a:spcBef>
                <a:spcPts val="0"/>
              </a:spcBef>
              <a:spcAft>
                <a:spcPts val="0"/>
              </a:spcAft>
              <a:buClr>
                <a:srgbClr val="FFFFFF"/>
              </a:buClr>
              <a:buSzPts val="1400"/>
              <a:buNone/>
              <a:defRPr sz="1400">
                <a:solidFill>
                  <a:srgbClr val="FFFFFF"/>
                </a:solidFill>
              </a:defRPr>
            </a:lvl7pPr>
            <a:lvl8pPr lvl="7" rtl="0" algn="r">
              <a:lnSpc>
                <a:spcPct val="100000"/>
              </a:lnSpc>
              <a:spcBef>
                <a:spcPts val="0"/>
              </a:spcBef>
              <a:spcAft>
                <a:spcPts val="0"/>
              </a:spcAft>
              <a:buClr>
                <a:srgbClr val="FFFFFF"/>
              </a:buClr>
              <a:buSzPts val="1400"/>
              <a:buNone/>
              <a:defRPr sz="1400">
                <a:solidFill>
                  <a:srgbClr val="FFFFFF"/>
                </a:solidFill>
              </a:defRPr>
            </a:lvl8pPr>
            <a:lvl9pPr lvl="8" rtl="0" algn="r">
              <a:lnSpc>
                <a:spcPct val="100000"/>
              </a:lnSpc>
              <a:spcBef>
                <a:spcPts val="0"/>
              </a:spcBef>
              <a:spcAft>
                <a:spcPts val="0"/>
              </a:spcAft>
              <a:buClr>
                <a:srgbClr val="FFFFFF"/>
              </a:buClr>
              <a:buSzPts val="1400"/>
              <a:buNone/>
              <a:defRPr sz="1400">
                <a:solidFill>
                  <a:srgbClr val="FFFFFF"/>
                </a:solidFill>
              </a:defRPr>
            </a:lvl9pPr>
          </a:lstStyle>
          <a:p/>
        </p:txBody>
      </p:sp>
      <p:sp>
        <p:nvSpPr>
          <p:cNvPr id="199" name="Google Shape;199;p30"/>
          <p:cNvSpPr txBox="1"/>
          <p:nvPr/>
        </p:nvSpPr>
        <p:spPr>
          <a:xfrm>
            <a:off x="5439425" y="3783050"/>
            <a:ext cx="2991300" cy="593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lang="en" sz="1000">
                <a:solidFill>
                  <a:srgbClr val="FFFFFF"/>
                </a:solidFill>
                <a:latin typeface="Fira Sans"/>
                <a:ea typeface="Fira Sans"/>
                <a:cs typeface="Fira Sans"/>
                <a:sym typeface="Fira Sans"/>
              </a:rPr>
              <a:t>CREDITS: This presentation template was created by </a:t>
            </a:r>
            <a:r>
              <a:rPr b="1" lang="en" sz="1000">
                <a:solidFill>
                  <a:srgbClr val="FFFFFF"/>
                </a:solidFill>
                <a:uFill>
                  <a:noFill/>
                </a:uFill>
                <a:latin typeface="Fira Sans"/>
                <a:ea typeface="Fira Sans"/>
                <a:cs typeface="Fira Sans"/>
                <a:sym typeface="Fira Sans"/>
                <a:hlinkClick r:id="rId2">
                  <a:extLst>
                    <a:ext uri="{A12FA001-AC4F-418D-AE19-62706E023703}">
                      <ahyp:hlinkClr val="tx"/>
                    </a:ext>
                  </a:extLst>
                </a:hlinkClick>
              </a:rPr>
              <a:t>Slidesgo</a:t>
            </a:r>
            <a:r>
              <a:rPr lang="en" sz="1000">
                <a:solidFill>
                  <a:srgbClr val="FFFFFF"/>
                </a:solidFill>
                <a:latin typeface="Fira Sans"/>
                <a:ea typeface="Fira Sans"/>
                <a:cs typeface="Fira Sans"/>
                <a:sym typeface="Fira Sans"/>
              </a:rPr>
              <a:t>, including icons by </a:t>
            </a:r>
            <a:r>
              <a:rPr b="1" lang="en" sz="1000">
                <a:solidFill>
                  <a:srgbClr val="FFFFFF"/>
                </a:solidFill>
                <a:uFill>
                  <a:noFill/>
                </a:uFill>
                <a:latin typeface="Fira Sans"/>
                <a:ea typeface="Fira Sans"/>
                <a:cs typeface="Fira Sans"/>
                <a:sym typeface="Fira Sans"/>
                <a:hlinkClick r:id="rId3">
                  <a:extLst>
                    <a:ext uri="{A12FA001-AC4F-418D-AE19-62706E023703}">
                      <ahyp:hlinkClr val="tx"/>
                    </a:ext>
                  </a:extLst>
                </a:hlinkClick>
              </a:rPr>
              <a:t>Flaticon</a:t>
            </a:r>
            <a:r>
              <a:rPr lang="en" sz="1000">
                <a:solidFill>
                  <a:srgbClr val="FFFFFF"/>
                </a:solidFill>
                <a:latin typeface="Fira Sans"/>
                <a:ea typeface="Fira Sans"/>
                <a:cs typeface="Fira Sans"/>
                <a:sym typeface="Fira Sans"/>
              </a:rPr>
              <a:t>, and infographics &amp; images by </a:t>
            </a:r>
            <a:r>
              <a:rPr b="1" lang="en" sz="1000">
                <a:solidFill>
                  <a:srgbClr val="FFFFFF"/>
                </a:solidFill>
                <a:uFill>
                  <a:noFill/>
                </a:uFill>
                <a:latin typeface="Fira Sans"/>
                <a:ea typeface="Fira Sans"/>
                <a:cs typeface="Fira Sans"/>
                <a:sym typeface="Fira Sans"/>
                <a:hlinkClick r:id="rId4">
                  <a:extLst>
                    <a:ext uri="{A12FA001-AC4F-418D-AE19-62706E023703}">
                      <ahyp:hlinkClr val="tx"/>
                    </a:ext>
                  </a:extLst>
                </a:hlinkClick>
              </a:rPr>
              <a:t>Freepik</a:t>
            </a:r>
            <a:endParaRPr b="1" sz="1000">
              <a:solidFill>
                <a:srgbClr val="FFFFFF"/>
              </a:solidFill>
              <a:latin typeface="Fira Sans"/>
              <a:ea typeface="Fira Sans"/>
              <a:cs typeface="Fira Sans"/>
              <a:sym typeface="Fira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F2C9EE"/>
            </a:gs>
            <a:gs pos="100000">
              <a:srgbClr val="BA9BC9"/>
            </a:gs>
          </a:gsLst>
          <a:lin ang="2698631" scaled="0"/>
        </a:gradFill>
      </p:bgPr>
    </p:bg>
    <p:spTree>
      <p:nvGrpSpPr>
        <p:cNvPr id="15" name="Shape 15"/>
        <p:cNvGrpSpPr/>
        <p:nvPr/>
      </p:nvGrpSpPr>
      <p:grpSpPr>
        <a:xfrm>
          <a:off x="0" y="0"/>
          <a:ext cx="0" cy="0"/>
          <a:chOff x="0" y="0"/>
          <a:chExt cx="0" cy="0"/>
        </a:xfrm>
      </p:grpSpPr>
      <p:sp>
        <p:nvSpPr>
          <p:cNvPr id="16" name="Google Shape;16;p4"/>
          <p:cNvSpPr/>
          <p:nvPr/>
        </p:nvSpPr>
        <p:spPr>
          <a:xfrm flipH="1">
            <a:off x="2050425" y="-4650"/>
            <a:ext cx="7093586" cy="5143620"/>
          </a:xfrm>
          <a:custGeom>
            <a:rect b="b" l="l" r="r" t="t"/>
            <a:pathLst>
              <a:path extrusionOk="0" h="146448" w="201967">
                <a:moveTo>
                  <a:pt x="0" y="1"/>
                </a:moveTo>
                <a:lnTo>
                  <a:pt x="0" y="146447"/>
                </a:lnTo>
                <a:lnTo>
                  <a:pt x="201871" y="146447"/>
                </a:lnTo>
                <a:cubicBezTo>
                  <a:pt x="201930" y="145852"/>
                  <a:pt x="201966" y="145161"/>
                  <a:pt x="201966" y="144507"/>
                </a:cubicBezTo>
                <a:cubicBezTo>
                  <a:pt x="201966" y="140161"/>
                  <a:pt x="200668" y="136125"/>
                  <a:pt x="198442" y="132755"/>
                </a:cubicBezTo>
                <a:cubicBezTo>
                  <a:pt x="194620" y="126933"/>
                  <a:pt x="188024" y="123087"/>
                  <a:pt x="180535" y="123087"/>
                </a:cubicBezTo>
                <a:cubicBezTo>
                  <a:pt x="173403" y="123087"/>
                  <a:pt x="167081" y="126564"/>
                  <a:pt x="163187" y="131922"/>
                </a:cubicBezTo>
                <a:cubicBezTo>
                  <a:pt x="161727" y="123720"/>
                  <a:pt x="153417" y="117700"/>
                  <a:pt x="145235" y="117700"/>
                </a:cubicBezTo>
                <a:cubicBezTo>
                  <a:pt x="143143" y="117700"/>
                  <a:pt x="141060" y="118093"/>
                  <a:pt x="139101" y="118944"/>
                </a:cubicBezTo>
                <a:cubicBezTo>
                  <a:pt x="137053" y="108595"/>
                  <a:pt x="126862" y="100648"/>
                  <a:pt x="116397" y="100648"/>
                </a:cubicBezTo>
                <a:cubicBezTo>
                  <a:pt x="115425" y="100648"/>
                  <a:pt x="114450" y="100717"/>
                  <a:pt x="113479" y="100858"/>
                </a:cubicBezTo>
                <a:cubicBezTo>
                  <a:pt x="116182" y="84999"/>
                  <a:pt x="104752" y="68045"/>
                  <a:pt x="89047" y="64580"/>
                </a:cubicBezTo>
                <a:cubicBezTo>
                  <a:pt x="92179" y="49531"/>
                  <a:pt x="91036" y="33267"/>
                  <a:pt x="83642" y="19801"/>
                </a:cubicBezTo>
                <a:cubicBezTo>
                  <a:pt x="78986" y="11335"/>
                  <a:pt x="71652" y="4168"/>
                  <a:pt x="630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a:spcBef>
                <a:spcPts val="0"/>
              </a:spcBef>
              <a:spcAft>
                <a:spcPts val="0"/>
              </a:spcAft>
              <a:buClr>
                <a:srgbClr val="FFFFFF"/>
              </a:buClr>
              <a:buSzPts val="2200"/>
              <a:buNone/>
              <a:defRPr sz="2200">
                <a:solidFill>
                  <a:srgbClr val="FFFFFF"/>
                </a:solidFill>
              </a:defRPr>
            </a:lvl1pPr>
            <a:lvl2pPr lvl="1">
              <a:spcBef>
                <a:spcPts val="0"/>
              </a:spcBef>
              <a:spcAft>
                <a:spcPts val="0"/>
              </a:spcAft>
              <a:buClr>
                <a:srgbClr val="FFFFFF"/>
              </a:buClr>
              <a:buSzPts val="2200"/>
              <a:buNone/>
              <a:defRPr sz="2200">
                <a:solidFill>
                  <a:srgbClr val="FFFFFF"/>
                </a:solidFill>
              </a:defRPr>
            </a:lvl2pPr>
            <a:lvl3pPr lvl="2">
              <a:spcBef>
                <a:spcPts val="0"/>
              </a:spcBef>
              <a:spcAft>
                <a:spcPts val="0"/>
              </a:spcAft>
              <a:buClr>
                <a:srgbClr val="FFFFFF"/>
              </a:buClr>
              <a:buSzPts val="2200"/>
              <a:buNone/>
              <a:defRPr sz="2200">
                <a:solidFill>
                  <a:srgbClr val="FFFFFF"/>
                </a:solidFill>
              </a:defRPr>
            </a:lvl3pPr>
            <a:lvl4pPr lvl="3">
              <a:spcBef>
                <a:spcPts val="0"/>
              </a:spcBef>
              <a:spcAft>
                <a:spcPts val="0"/>
              </a:spcAft>
              <a:buClr>
                <a:srgbClr val="FFFFFF"/>
              </a:buClr>
              <a:buSzPts val="2200"/>
              <a:buNone/>
              <a:defRPr sz="2200">
                <a:solidFill>
                  <a:srgbClr val="FFFFFF"/>
                </a:solidFill>
              </a:defRPr>
            </a:lvl4pPr>
            <a:lvl5pPr lvl="4">
              <a:spcBef>
                <a:spcPts val="0"/>
              </a:spcBef>
              <a:spcAft>
                <a:spcPts val="0"/>
              </a:spcAft>
              <a:buClr>
                <a:srgbClr val="FFFFFF"/>
              </a:buClr>
              <a:buSzPts val="2200"/>
              <a:buNone/>
              <a:defRPr sz="2200">
                <a:solidFill>
                  <a:srgbClr val="FFFFFF"/>
                </a:solidFill>
              </a:defRPr>
            </a:lvl5pPr>
            <a:lvl6pPr lvl="5">
              <a:spcBef>
                <a:spcPts val="0"/>
              </a:spcBef>
              <a:spcAft>
                <a:spcPts val="0"/>
              </a:spcAft>
              <a:buClr>
                <a:srgbClr val="FFFFFF"/>
              </a:buClr>
              <a:buSzPts val="2200"/>
              <a:buNone/>
              <a:defRPr sz="2200">
                <a:solidFill>
                  <a:srgbClr val="FFFFFF"/>
                </a:solidFill>
              </a:defRPr>
            </a:lvl6pPr>
            <a:lvl7pPr lvl="6">
              <a:spcBef>
                <a:spcPts val="0"/>
              </a:spcBef>
              <a:spcAft>
                <a:spcPts val="0"/>
              </a:spcAft>
              <a:buClr>
                <a:srgbClr val="FFFFFF"/>
              </a:buClr>
              <a:buSzPts val="2200"/>
              <a:buNone/>
              <a:defRPr sz="2200">
                <a:solidFill>
                  <a:srgbClr val="FFFFFF"/>
                </a:solidFill>
              </a:defRPr>
            </a:lvl7pPr>
            <a:lvl8pPr lvl="7">
              <a:spcBef>
                <a:spcPts val="0"/>
              </a:spcBef>
              <a:spcAft>
                <a:spcPts val="0"/>
              </a:spcAft>
              <a:buClr>
                <a:srgbClr val="FFFFFF"/>
              </a:buClr>
              <a:buSzPts val="2200"/>
              <a:buNone/>
              <a:defRPr sz="2200">
                <a:solidFill>
                  <a:srgbClr val="FFFFFF"/>
                </a:solidFill>
              </a:defRPr>
            </a:lvl8pPr>
            <a:lvl9pPr lvl="8">
              <a:spcBef>
                <a:spcPts val="0"/>
              </a:spcBef>
              <a:spcAft>
                <a:spcPts val="0"/>
              </a:spcAft>
              <a:buClr>
                <a:srgbClr val="FFFFFF"/>
              </a:buClr>
              <a:buSzPts val="2200"/>
              <a:buNone/>
              <a:defRPr sz="2200">
                <a:solidFill>
                  <a:srgbClr val="FFFFFF"/>
                </a:solidFill>
              </a:defRPr>
            </a:lvl9pPr>
          </a:lstStyle>
          <a:p/>
        </p:txBody>
      </p:sp>
      <p:sp>
        <p:nvSpPr>
          <p:cNvPr id="18" name="Google Shape;18;p4"/>
          <p:cNvSpPr txBox="1"/>
          <p:nvPr>
            <p:ph idx="1" type="body"/>
          </p:nvPr>
        </p:nvSpPr>
        <p:spPr>
          <a:xfrm>
            <a:off x="713500" y="1772575"/>
            <a:ext cx="7716900" cy="28338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rgbClr val="FFFFFF"/>
              </a:buClr>
              <a:buSzPts val="1400"/>
              <a:buChar char="☁"/>
              <a:defRPr sz="1400">
                <a:solidFill>
                  <a:srgbClr val="FFFFFF"/>
                </a:solidFill>
              </a:defRPr>
            </a:lvl1pPr>
            <a:lvl2pPr indent="-317500" lvl="1" marL="914400">
              <a:lnSpc>
                <a:spcPct val="100000"/>
              </a:lnSpc>
              <a:spcBef>
                <a:spcPts val="1600"/>
              </a:spcBef>
              <a:spcAft>
                <a:spcPts val="0"/>
              </a:spcAft>
              <a:buClr>
                <a:srgbClr val="FFFFFF"/>
              </a:buClr>
              <a:buSzPts val="1400"/>
              <a:buChar char="○"/>
              <a:defRPr sz="1400">
                <a:solidFill>
                  <a:srgbClr val="FFFFFF"/>
                </a:solidFill>
              </a:defRPr>
            </a:lvl2pPr>
            <a:lvl3pPr indent="-317500" lvl="2" marL="1371600">
              <a:lnSpc>
                <a:spcPct val="100000"/>
              </a:lnSpc>
              <a:spcBef>
                <a:spcPts val="1600"/>
              </a:spcBef>
              <a:spcAft>
                <a:spcPts val="0"/>
              </a:spcAft>
              <a:buClr>
                <a:srgbClr val="FFFFFF"/>
              </a:buClr>
              <a:buSzPts val="1400"/>
              <a:buChar char="■"/>
              <a:defRPr sz="1400">
                <a:solidFill>
                  <a:srgbClr val="FFFFFF"/>
                </a:solidFill>
              </a:defRPr>
            </a:lvl3pPr>
            <a:lvl4pPr indent="-317500" lvl="3" marL="1828800">
              <a:lnSpc>
                <a:spcPct val="100000"/>
              </a:lnSpc>
              <a:spcBef>
                <a:spcPts val="1600"/>
              </a:spcBef>
              <a:spcAft>
                <a:spcPts val="0"/>
              </a:spcAft>
              <a:buClr>
                <a:srgbClr val="FFFFFF"/>
              </a:buClr>
              <a:buSzPts val="1400"/>
              <a:buChar char="●"/>
              <a:defRPr sz="1400">
                <a:solidFill>
                  <a:srgbClr val="FFFFFF"/>
                </a:solidFill>
              </a:defRPr>
            </a:lvl4pPr>
            <a:lvl5pPr indent="-317500" lvl="4" marL="2286000">
              <a:lnSpc>
                <a:spcPct val="100000"/>
              </a:lnSpc>
              <a:spcBef>
                <a:spcPts val="1600"/>
              </a:spcBef>
              <a:spcAft>
                <a:spcPts val="0"/>
              </a:spcAft>
              <a:buClr>
                <a:srgbClr val="FFFFFF"/>
              </a:buClr>
              <a:buSzPts val="1400"/>
              <a:buChar char="○"/>
              <a:defRPr sz="1400">
                <a:solidFill>
                  <a:srgbClr val="FFFFFF"/>
                </a:solidFill>
              </a:defRPr>
            </a:lvl5pPr>
            <a:lvl6pPr indent="-317500" lvl="5" marL="2743200">
              <a:lnSpc>
                <a:spcPct val="100000"/>
              </a:lnSpc>
              <a:spcBef>
                <a:spcPts val="1600"/>
              </a:spcBef>
              <a:spcAft>
                <a:spcPts val="0"/>
              </a:spcAft>
              <a:buClr>
                <a:srgbClr val="FFFFFF"/>
              </a:buClr>
              <a:buSzPts val="1400"/>
              <a:buChar char="■"/>
              <a:defRPr sz="1400">
                <a:solidFill>
                  <a:srgbClr val="FFFFFF"/>
                </a:solidFill>
              </a:defRPr>
            </a:lvl6pPr>
            <a:lvl7pPr indent="-317500" lvl="6" marL="3200400">
              <a:lnSpc>
                <a:spcPct val="100000"/>
              </a:lnSpc>
              <a:spcBef>
                <a:spcPts val="1600"/>
              </a:spcBef>
              <a:spcAft>
                <a:spcPts val="0"/>
              </a:spcAft>
              <a:buClr>
                <a:srgbClr val="FFFFFF"/>
              </a:buClr>
              <a:buSzPts val="1400"/>
              <a:buChar char="●"/>
              <a:defRPr sz="1400">
                <a:solidFill>
                  <a:srgbClr val="FFFFFF"/>
                </a:solidFill>
              </a:defRPr>
            </a:lvl7pPr>
            <a:lvl8pPr indent="-317500" lvl="7" marL="3657600">
              <a:lnSpc>
                <a:spcPct val="100000"/>
              </a:lnSpc>
              <a:spcBef>
                <a:spcPts val="1600"/>
              </a:spcBef>
              <a:spcAft>
                <a:spcPts val="0"/>
              </a:spcAft>
              <a:buClr>
                <a:srgbClr val="FFFFFF"/>
              </a:buClr>
              <a:buSzPts val="1400"/>
              <a:buChar char="○"/>
              <a:defRPr sz="1400">
                <a:solidFill>
                  <a:srgbClr val="FFFFFF"/>
                </a:solidFill>
              </a:defRPr>
            </a:lvl8pPr>
            <a:lvl9pPr indent="-317500" lvl="8" marL="4114800">
              <a:lnSpc>
                <a:spcPct val="100000"/>
              </a:lnSpc>
              <a:spcBef>
                <a:spcPts val="1600"/>
              </a:spcBef>
              <a:spcAft>
                <a:spcPts val="1600"/>
              </a:spcAft>
              <a:buClr>
                <a:srgbClr val="FFFFFF"/>
              </a:buClr>
              <a:buSzPts val="1400"/>
              <a:buChar char="■"/>
              <a:defRPr sz="1400">
                <a:solidFill>
                  <a:srgbClr val="FFFFFF"/>
                </a:solidFill>
              </a:defRPr>
            </a:lvl9pPr>
          </a:lstStyle>
          <a:p/>
        </p:txBody>
      </p:sp>
      <p:sp>
        <p:nvSpPr>
          <p:cNvPr id="19" name="Google Shape;19;p4"/>
          <p:cNvSpPr/>
          <p:nvPr/>
        </p:nvSpPr>
        <p:spPr>
          <a:xfrm>
            <a:off x="6606700" y="4569124"/>
            <a:ext cx="2537306" cy="574413"/>
          </a:xfrm>
          <a:custGeom>
            <a:rect b="b" l="l" r="r" t="t"/>
            <a:pathLst>
              <a:path extrusionOk="0" h="55472" w="245032">
                <a:moveTo>
                  <a:pt x="120754" y="0"/>
                </a:moveTo>
                <a:cubicBezTo>
                  <a:pt x="99942" y="0"/>
                  <a:pt x="81523" y="10180"/>
                  <a:pt x="70188" y="25837"/>
                </a:cubicBezTo>
                <a:cubicBezTo>
                  <a:pt x="65281" y="32622"/>
                  <a:pt x="57568" y="36470"/>
                  <a:pt x="49534" y="36470"/>
                </a:cubicBezTo>
                <a:cubicBezTo>
                  <a:pt x="47023" y="36470"/>
                  <a:pt x="44480" y="36094"/>
                  <a:pt x="41982" y="35314"/>
                </a:cubicBezTo>
                <a:cubicBezTo>
                  <a:pt x="37101" y="33790"/>
                  <a:pt x="31921" y="32969"/>
                  <a:pt x="26552" y="32969"/>
                </a:cubicBezTo>
                <a:cubicBezTo>
                  <a:pt x="25373" y="32969"/>
                  <a:pt x="24206" y="33004"/>
                  <a:pt x="23051" y="33088"/>
                </a:cubicBezTo>
                <a:cubicBezTo>
                  <a:pt x="8526" y="34052"/>
                  <a:pt x="965" y="44399"/>
                  <a:pt x="1" y="55471"/>
                </a:cubicBezTo>
                <a:lnTo>
                  <a:pt x="245031" y="55471"/>
                </a:lnTo>
                <a:cubicBezTo>
                  <a:pt x="244067" y="44399"/>
                  <a:pt x="236507" y="34052"/>
                  <a:pt x="221981" y="33088"/>
                </a:cubicBezTo>
                <a:cubicBezTo>
                  <a:pt x="220826" y="33004"/>
                  <a:pt x="219659" y="32969"/>
                  <a:pt x="218492" y="32969"/>
                </a:cubicBezTo>
                <a:cubicBezTo>
                  <a:pt x="212468" y="32969"/>
                  <a:pt x="206681" y="33993"/>
                  <a:pt x="201312" y="35886"/>
                </a:cubicBezTo>
                <a:cubicBezTo>
                  <a:pt x="198449" y="36893"/>
                  <a:pt x="195500" y="37381"/>
                  <a:pt x="192591" y="37381"/>
                </a:cubicBezTo>
                <a:cubicBezTo>
                  <a:pt x="184527" y="37381"/>
                  <a:pt x="176763" y="33625"/>
                  <a:pt x="171951" y="26730"/>
                </a:cubicBezTo>
                <a:cubicBezTo>
                  <a:pt x="160676" y="10573"/>
                  <a:pt x="141947" y="0"/>
                  <a:pt x="1207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5365200" y="4662898"/>
            <a:ext cx="1922336" cy="480595"/>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rot="10800000">
            <a:off x="145825" y="11"/>
            <a:ext cx="2920694" cy="730190"/>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rot="10800000">
            <a:off x="1930285" y="1"/>
            <a:ext cx="1981366" cy="557074"/>
          </a:xfrm>
          <a:custGeom>
            <a:rect b="b" l="l" r="r" t="t"/>
            <a:pathLst>
              <a:path extrusionOk="0" h="32421" w="115313">
                <a:moveTo>
                  <a:pt x="68913" y="0"/>
                </a:moveTo>
                <a:cubicBezTo>
                  <a:pt x="63343" y="0"/>
                  <a:pt x="58460" y="3573"/>
                  <a:pt x="56388" y="8763"/>
                </a:cubicBezTo>
                <a:cubicBezTo>
                  <a:pt x="53662" y="4620"/>
                  <a:pt x="49233" y="1774"/>
                  <a:pt x="44077" y="1393"/>
                </a:cubicBezTo>
                <a:cubicBezTo>
                  <a:pt x="43693" y="1365"/>
                  <a:pt x="43311" y="1352"/>
                  <a:pt x="42932" y="1352"/>
                </a:cubicBezTo>
                <a:cubicBezTo>
                  <a:pt x="34411" y="1352"/>
                  <a:pt x="27215" y="8286"/>
                  <a:pt x="26611" y="17360"/>
                </a:cubicBezTo>
                <a:cubicBezTo>
                  <a:pt x="26575" y="17883"/>
                  <a:pt x="26563" y="18395"/>
                  <a:pt x="26575" y="18907"/>
                </a:cubicBezTo>
                <a:cubicBezTo>
                  <a:pt x="23158" y="20443"/>
                  <a:pt x="20455" y="23396"/>
                  <a:pt x="19158" y="27075"/>
                </a:cubicBezTo>
                <a:cubicBezTo>
                  <a:pt x="17424" y="26767"/>
                  <a:pt x="15814" y="26634"/>
                  <a:pt x="14326" y="26634"/>
                </a:cubicBezTo>
                <a:cubicBezTo>
                  <a:pt x="4532" y="26634"/>
                  <a:pt x="0" y="32421"/>
                  <a:pt x="0" y="32421"/>
                </a:cubicBezTo>
                <a:lnTo>
                  <a:pt x="115313" y="32421"/>
                </a:lnTo>
                <a:cubicBezTo>
                  <a:pt x="107692" y="28070"/>
                  <a:pt x="101476" y="26634"/>
                  <a:pt x="96575" y="26634"/>
                </a:cubicBezTo>
                <a:cubicBezTo>
                  <a:pt x="96514" y="26634"/>
                  <a:pt x="96454" y="26634"/>
                  <a:pt x="96393" y="26635"/>
                </a:cubicBezTo>
                <a:cubicBezTo>
                  <a:pt x="96846" y="25515"/>
                  <a:pt x="97084" y="24289"/>
                  <a:pt x="97084" y="23003"/>
                </a:cubicBezTo>
                <a:cubicBezTo>
                  <a:pt x="97084" y="17800"/>
                  <a:pt x="93072" y="13585"/>
                  <a:pt x="88131" y="13585"/>
                </a:cubicBezTo>
                <a:cubicBezTo>
                  <a:pt x="85976" y="13585"/>
                  <a:pt x="83999" y="14395"/>
                  <a:pt x="82451" y="15717"/>
                </a:cubicBezTo>
                <a:cubicBezTo>
                  <a:pt x="82463" y="15574"/>
                  <a:pt x="82475" y="15419"/>
                  <a:pt x="82487" y="15276"/>
                </a:cubicBezTo>
                <a:cubicBezTo>
                  <a:pt x="83011" y="7406"/>
                  <a:pt x="77367" y="584"/>
                  <a:pt x="69878" y="36"/>
                </a:cubicBezTo>
                <a:cubicBezTo>
                  <a:pt x="69554" y="12"/>
                  <a:pt x="69232" y="0"/>
                  <a:pt x="689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gradFill>
          <a:gsLst>
            <a:gs pos="0">
              <a:srgbClr val="F2C9EE"/>
            </a:gs>
            <a:gs pos="100000">
              <a:srgbClr val="BA9BC9"/>
            </a:gs>
          </a:gsLst>
          <a:lin ang="2698631" scaled="0"/>
        </a:gradFill>
      </p:bgPr>
    </p:bg>
    <p:spTree>
      <p:nvGrpSpPr>
        <p:cNvPr id="23" name="Shape 23"/>
        <p:cNvGrpSpPr/>
        <p:nvPr/>
      </p:nvGrpSpPr>
      <p:grpSpPr>
        <a:xfrm>
          <a:off x="0" y="0"/>
          <a:ext cx="0" cy="0"/>
          <a:chOff x="0" y="0"/>
          <a:chExt cx="0" cy="0"/>
        </a:xfrm>
      </p:grpSpPr>
      <p:sp>
        <p:nvSpPr>
          <p:cNvPr id="24" name="Google Shape;24;p5"/>
          <p:cNvSpPr txBox="1"/>
          <p:nvPr>
            <p:ph idx="1" type="body"/>
          </p:nvPr>
        </p:nvSpPr>
        <p:spPr>
          <a:xfrm>
            <a:off x="1554925" y="2916175"/>
            <a:ext cx="2565000" cy="958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rgbClr val="FFFFFF"/>
              </a:buClr>
              <a:buSzPts val="1400"/>
              <a:buChar char="☁"/>
              <a:defRPr sz="1400">
                <a:solidFill>
                  <a:srgbClr val="FFFFFF"/>
                </a:solidFill>
              </a:defRPr>
            </a:lvl1pPr>
            <a:lvl2pPr indent="-317500" lvl="1" marL="914400" algn="ctr">
              <a:spcBef>
                <a:spcPts val="1600"/>
              </a:spcBef>
              <a:spcAft>
                <a:spcPts val="0"/>
              </a:spcAft>
              <a:buClr>
                <a:srgbClr val="FFFFFF"/>
              </a:buClr>
              <a:buSzPts val="1400"/>
              <a:buChar char="○"/>
              <a:defRPr sz="1400">
                <a:solidFill>
                  <a:srgbClr val="FFFFFF"/>
                </a:solidFill>
              </a:defRPr>
            </a:lvl2pPr>
            <a:lvl3pPr indent="-317500" lvl="2" marL="1371600" algn="ctr">
              <a:spcBef>
                <a:spcPts val="1600"/>
              </a:spcBef>
              <a:spcAft>
                <a:spcPts val="0"/>
              </a:spcAft>
              <a:buClr>
                <a:srgbClr val="FFFFFF"/>
              </a:buClr>
              <a:buSzPts val="1400"/>
              <a:buChar char="■"/>
              <a:defRPr sz="1400">
                <a:solidFill>
                  <a:srgbClr val="FFFFFF"/>
                </a:solidFill>
              </a:defRPr>
            </a:lvl3pPr>
            <a:lvl4pPr indent="-317500" lvl="3" marL="1828800" algn="ctr">
              <a:spcBef>
                <a:spcPts val="1600"/>
              </a:spcBef>
              <a:spcAft>
                <a:spcPts val="0"/>
              </a:spcAft>
              <a:buClr>
                <a:srgbClr val="FFFFFF"/>
              </a:buClr>
              <a:buSzPts val="1400"/>
              <a:buChar char="●"/>
              <a:defRPr sz="1400">
                <a:solidFill>
                  <a:srgbClr val="FFFFFF"/>
                </a:solidFill>
              </a:defRPr>
            </a:lvl4pPr>
            <a:lvl5pPr indent="-317500" lvl="4" marL="2286000" algn="ctr">
              <a:spcBef>
                <a:spcPts val="1600"/>
              </a:spcBef>
              <a:spcAft>
                <a:spcPts val="0"/>
              </a:spcAft>
              <a:buClr>
                <a:srgbClr val="FFFFFF"/>
              </a:buClr>
              <a:buSzPts val="1400"/>
              <a:buChar char="○"/>
              <a:defRPr sz="1400">
                <a:solidFill>
                  <a:srgbClr val="FFFFFF"/>
                </a:solidFill>
              </a:defRPr>
            </a:lvl5pPr>
            <a:lvl6pPr indent="-317500" lvl="5" marL="2743200" algn="ctr">
              <a:spcBef>
                <a:spcPts val="1600"/>
              </a:spcBef>
              <a:spcAft>
                <a:spcPts val="0"/>
              </a:spcAft>
              <a:buClr>
                <a:srgbClr val="FFFFFF"/>
              </a:buClr>
              <a:buSzPts val="1400"/>
              <a:buChar char="■"/>
              <a:defRPr sz="1400">
                <a:solidFill>
                  <a:srgbClr val="FFFFFF"/>
                </a:solidFill>
              </a:defRPr>
            </a:lvl6pPr>
            <a:lvl7pPr indent="-317500" lvl="6" marL="3200400" algn="ctr">
              <a:spcBef>
                <a:spcPts val="1600"/>
              </a:spcBef>
              <a:spcAft>
                <a:spcPts val="0"/>
              </a:spcAft>
              <a:buClr>
                <a:srgbClr val="FFFFFF"/>
              </a:buClr>
              <a:buSzPts val="1400"/>
              <a:buChar char="●"/>
              <a:defRPr sz="1400">
                <a:solidFill>
                  <a:srgbClr val="FFFFFF"/>
                </a:solidFill>
              </a:defRPr>
            </a:lvl7pPr>
            <a:lvl8pPr indent="-317500" lvl="7" marL="3657600" algn="ctr">
              <a:spcBef>
                <a:spcPts val="1600"/>
              </a:spcBef>
              <a:spcAft>
                <a:spcPts val="0"/>
              </a:spcAft>
              <a:buClr>
                <a:srgbClr val="FFFFFF"/>
              </a:buClr>
              <a:buSzPts val="1400"/>
              <a:buChar char="○"/>
              <a:defRPr sz="1400">
                <a:solidFill>
                  <a:srgbClr val="FFFFFF"/>
                </a:solidFill>
              </a:defRPr>
            </a:lvl8pPr>
            <a:lvl9pPr indent="-317500" lvl="8" marL="4114800" algn="ctr">
              <a:spcBef>
                <a:spcPts val="1600"/>
              </a:spcBef>
              <a:spcAft>
                <a:spcPts val="1600"/>
              </a:spcAft>
              <a:buClr>
                <a:srgbClr val="FFFFFF"/>
              </a:buClr>
              <a:buSzPts val="1400"/>
              <a:buChar char="■"/>
              <a:defRPr sz="1400">
                <a:solidFill>
                  <a:srgbClr val="FFFFFF"/>
                </a:solidFill>
              </a:defRPr>
            </a:lvl9pPr>
          </a:lstStyle>
          <a:p/>
        </p:txBody>
      </p:sp>
      <p:sp>
        <p:nvSpPr>
          <p:cNvPr id="25" name="Google Shape;25;p5"/>
          <p:cNvSpPr txBox="1"/>
          <p:nvPr>
            <p:ph idx="2" type="body"/>
          </p:nvPr>
        </p:nvSpPr>
        <p:spPr>
          <a:xfrm>
            <a:off x="5024100" y="2916175"/>
            <a:ext cx="2565000" cy="958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rgbClr val="FFFFFF"/>
              </a:buClr>
              <a:buSzPts val="1400"/>
              <a:buChar char="☁"/>
              <a:defRPr sz="1400">
                <a:solidFill>
                  <a:srgbClr val="FFFFFF"/>
                </a:solidFill>
              </a:defRPr>
            </a:lvl1pPr>
            <a:lvl2pPr indent="-317500" lvl="1" marL="914400" algn="ctr">
              <a:spcBef>
                <a:spcPts val="1600"/>
              </a:spcBef>
              <a:spcAft>
                <a:spcPts val="0"/>
              </a:spcAft>
              <a:buClr>
                <a:srgbClr val="FFFFFF"/>
              </a:buClr>
              <a:buSzPts val="1400"/>
              <a:buChar char="○"/>
              <a:defRPr sz="1400">
                <a:solidFill>
                  <a:srgbClr val="FFFFFF"/>
                </a:solidFill>
              </a:defRPr>
            </a:lvl2pPr>
            <a:lvl3pPr indent="-317500" lvl="2" marL="1371600" algn="ctr">
              <a:spcBef>
                <a:spcPts val="1600"/>
              </a:spcBef>
              <a:spcAft>
                <a:spcPts val="0"/>
              </a:spcAft>
              <a:buClr>
                <a:srgbClr val="FFFFFF"/>
              </a:buClr>
              <a:buSzPts val="1400"/>
              <a:buChar char="■"/>
              <a:defRPr sz="1400">
                <a:solidFill>
                  <a:srgbClr val="FFFFFF"/>
                </a:solidFill>
              </a:defRPr>
            </a:lvl3pPr>
            <a:lvl4pPr indent="-317500" lvl="3" marL="1828800" algn="ctr">
              <a:spcBef>
                <a:spcPts val="1600"/>
              </a:spcBef>
              <a:spcAft>
                <a:spcPts val="0"/>
              </a:spcAft>
              <a:buClr>
                <a:srgbClr val="FFFFFF"/>
              </a:buClr>
              <a:buSzPts val="1400"/>
              <a:buChar char="●"/>
              <a:defRPr sz="1400">
                <a:solidFill>
                  <a:srgbClr val="FFFFFF"/>
                </a:solidFill>
              </a:defRPr>
            </a:lvl4pPr>
            <a:lvl5pPr indent="-317500" lvl="4" marL="2286000" algn="ctr">
              <a:spcBef>
                <a:spcPts val="1600"/>
              </a:spcBef>
              <a:spcAft>
                <a:spcPts val="0"/>
              </a:spcAft>
              <a:buClr>
                <a:srgbClr val="FFFFFF"/>
              </a:buClr>
              <a:buSzPts val="1400"/>
              <a:buChar char="○"/>
              <a:defRPr sz="1400">
                <a:solidFill>
                  <a:srgbClr val="FFFFFF"/>
                </a:solidFill>
              </a:defRPr>
            </a:lvl5pPr>
            <a:lvl6pPr indent="-317500" lvl="5" marL="2743200" algn="ctr">
              <a:spcBef>
                <a:spcPts val="1600"/>
              </a:spcBef>
              <a:spcAft>
                <a:spcPts val="0"/>
              </a:spcAft>
              <a:buClr>
                <a:srgbClr val="FFFFFF"/>
              </a:buClr>
              <a:buSzPts val="1400"/>
              <a:buChar char="■"/>
              <a:defRPr sz="1400">
                <a:solidFill>
                  <a:srgbClr val="FFFFFF"/>
                </a:solidFill>
              </a:defRPr>
            </a:lvl6pPr>
            <a:lvl7pPr indent="-317500" lvl="6" marL="3200400" algn="ctr">
              <a:spcBef>
                <a:spcPts val="1600"/>
              </a:spcBef>
              <a:spcAft>
                <a:spcPts val="0"/>
              </a:spcAft>
              <a:buClr>
                <a:srgbClr val="FFFFFF"/>
              </a:buClr>
              <a:buSzPts val="1400"/>
              <a:buChar char="●"/>
              <a:defRPr sz="1400">
                <a:solidFill>
                  <a:srgbClr val="FFFFFF"/>
                </a:solidFill>
              </a:defRPr>
            </a:lvl7pPr>
            <a:lvl8pPr indent="-317500" lvl="7" marL="3657600" algn="ctr">
              <a:spcBef>
                <a:spcPts val="1600"/>
              </a:spcBef>
              <a:spcAft>
                <a:spcPts val="0"/>
              </a:spcAft>
              <a:buClr>
                <a:srgbClr val="FFFFFF"/>
              </a:buClr>
              <a:buSzPts val="1400"/>
              <a:buChar char="○"/>
              <a:defRPr sz="1400">
                <a:solidFill>
                  <a:srgbClr val="FFFFFF"/>
                </a:solidFill>
              </a:defRPr>
            </a:lvl8pPr>
            <a:lvl9pPr indent="-317500" lvl="8" marL="4114800" algn="ctr">
              <a:spcBef>
                <a:spcPts val="1600"/>
              </a:spcBef>
              <a:spcAft>
                <a:spcPts val="1600"/>
              </a:spcAft>
              <a:buClr>
                <a:srgbClr val="FFFFFF"/>
              </a:buClr>
              <a:buSzPts val="1400"/>
              <a:buChar char="■"/>
              <a:defRPr sz="1400">
                <a:solidFill>
                  <a:srgbClr val="FFFFFF"/>
                </a:solidFill>
              </a:defRPr>
            </a:lvl9pPr>
          </a:lstStyle>
          <a:p/>
        </p:txBody>
      </p:sp>
      <p:sp>
        <p:nvSpPr>
          <p:cNvPr id="26" name="Google Shape;26;p5"/>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2200"/>
              <a:buNone/>
              <a:defRPr sz="2200">
                <a:solidFill>
                  <a:srgbClr val="FFFFFF"/>
                </a:solidFill>
              </a:defRPr>
            </a:lvl1pPr>
            <a:lvl2pPr lvl="1" rtl="0">
              <a:spcBef>
                <a:spcPts val="0"/>
              </a:spcBef>
              <a:spcAft>
                <a:spcPts val="0"/>
              </a:spcAft>
              <a:buClr>
                <a:srgbClr val="FFFFFF"/>
              </a:buClr>
              <a:buSzPts val="2200"/>
              <a:buNone/>
              <a:defRPr sz="2200">
                <a:solidFill>
                  <a:srgbClr val="FFFFFF"/>
                </a:solidFill>
              </a:defRPr>
            </a:lvl2pPr>
            <a:lvl3pPr lvl="2" rtl="0">
              <a:spcBef>
                <a:spcPts val="0"/>
              </a:spcBef>
              <a:spcAft>
                <a:spcPts val="0"/>
              </a:spcAft>
              <a:buClr>
                <a:srgbClr val="FFFFFF"/>
              </a:buClr>
              <a:buSzPts val="2200"/>
              <a:buNone/>
              <a:defRPr sz="2200">
                <a:solidFill>
                  <a:srgbClr val="FFFFFF"/>
                </a:solidFill>
              </a:defRPr>
            </a:lvl3pPr>
            <a:lvl4pPr lvl="3" rtl="0">
              <a:spcBef>
                <a:spcPts val="0"/>
              </a:spcBef>
              <a:spcAft>
                <a:spcPts val="0"/>
              </a:spcAft>
              <a:buClr>
                <a:srgbClr val="FFFFFF"/>
              </a:buClr>
              <a:buSzPts val="2200"/>
              <a:buNone/>
              <a:defRPr sz="2200">
                <a:solidFill>
                  <a:srgbClr val="FFFFFF"/>
                </a:solidFill>
              </a:defRPr>
            </a:lvl4pPr>
            <a:lvl5pPr lvl="4" rtl="0">
              <a:spcBef>
                <a:spcPts val="0"/>
              </a:spcBef>
              <a:spcAft>
                <a:spcPts val="0"/>
              </a:spcAft>
              <a:buClr>
                <a:srgbClr val="FFFFFF"/>
              </a:buClr>
              <a:buSzPts val="2200"/>
              <a:buNone/>
              <a:defRPr sz="2200">
                <a:solidFill>
                  <a:srgbClr val="FFFFFF"/>
                </a:solidFill>
              </a:defRPr>
            </a:lvl5pPr>
            <a:lvl6pPr lvl="5" rtl="0">
              <a:spcBef>
                <a:spcPts val="0"/>
              </a:spcBef>
              <a:spcAft>
                <a:spcPts val="0"/>
              </a:spcAft>
              <a:buClr>
                <a:srgbClr val="FFFFFF"/>
              </a:buClr>
              <a:buSzPts val="2200"/>
              <a:buNone/>
              <a:defRPr sz="2200">
                <a:solidFill>
                  <a:srgbClr val="FFFFFF"/>
                </a:solidFill>
              </a:defRPr>
            </a:lvl6pPr>
            <a:lvl7pPr lvl="6" rtl="0">
              <a:spcBef>
                <a:spcPts val="0"/>
              </a:spcBef>
              <a:spcAft>
                <a:spcPts val="0"/>
              </a:spcAft>
              <a:buClr>
                <a:srgbClr val="FFFFFF"/>
              </a:buClr>
              <a:buSzPts val="2200"/>
              <a:buNone/>
              <a:defRPr sz="2200">
                <a:solidFill>
                  <a:srgbClr val="FFFFFF"/>
                </a:solidFill>
              </a:defRPr>
            </a:lvl7pPr>
            <a:lvl8pPr lvl="7" rtl="0">
              <a:spcBef>
                <a:spcPts val="0"/>
              </a:spcBef>
              <a:spcAft>
                <a:spcPts val="0"/>
              </a:spcAft>
              <a:buClr>
                <a:srgbClr val="FFFFFF"/>
              </a:buClr>
              <a:buSzPts val="2200"/>
              <a:buNone/>
              <a:defRPr sz="2200">
                <a:solidFill>
                  <a:srgbClr val="FFFFFF"/>
                </a:solidFill>
              </a:defRPr>
            </a:lvl8pPr>
            <a:lvl9pPr lvl="8" rtl="0">
              <a:spcBef>
                <a:spcPts val="0"/>
              </a:spcBef>
              <a:spcAft>
                <a:spcPts val="0"/>
              </a:spcAft>
              <a:buClr>
                <a:srgbClr val="FFFFFF"/>
              </a:buClr>
              <a:buSzPts val="2200"/>
              <a:buNone/>
              <a:defRPr sz="2200">
                <a:solidFill>
                  <a:srgbClr val="FFFFFF"/>
                </a:solidFill>
              </a:defRPr>
            </a:lvl9pPr>
          </a:lstStyle>
          <a:p/>
        </p:txBody>
      </p:sp>
      <p:sp>
        <p:nvSpPr>
          <p:cNvPr id="27" name="Google Shape;27;p5"/>
          <p:cNvSpPr txBox="1"/>
          <p:nvPr>
            <p:ph idx="3" type="subTitle"/>
          </p:nvPr>
        </p:nvSpPr>
        <p:spPr>
          <a:xfrm>
            <a:off x="1554913" y="2421125"/>
            <a:ext cx="2565000" cy="57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28" name="Google Shape;28;p5"/>
          <p:cNvSpPr txBox="1"/>
          <p:nvPr>
            <p:ph idx="4" type="subTitle"/>
          </p:nvPr>
        </p:nvSpPr>
        <p:spPr>
          <a:xfrm>
            <a:off x="5024088" y="2421125"/>
            <a:ext cx="2565000" cy="57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sz="1500">
                <a:solidFill>
                  <a:schemeClr val="accent3"/>
                </a:solidFill>
                <a:latin typeface="Bree Serif"/>
                <a:ea typeface="Bree Serif"/>
                <a:cs typeface="Bree Serif"/>
                <a:sym typeface="Bree Serif"/>
              </a:defRPr>
            </a:lvl1pPr>
            <a:lvl2pPr lvl="1" rtl="0" algn="ctr">
              <a:lnSpc>
                <a:spcPct val="100000"/>
              </a:lnSpc>
              <a:spcBef>
                <a:spcPts val="0"/>
              </a:spcBef>
              <a:spcAft>
                <a:spcPts val="0"/>
              </a:spcAft>
              <a:buNone/>
              <a:defRPr sz="1500">
                <a:solidFill>
                  <a:schemeClr val="accent3"/>
                </a:solidFill>
                <a:latin typeface="Bree Serif"/>
                <a:ea typeface="Bree Serif"/>
                <a:cs typeface="Bree Serif"/>
                <a:sym typeface="Bree Serif"/>
              </a:defRPr>
            </a:lvl2pPr>
            <a:lvl3pPr lvl="2" rtl="0" algn="ctr">
              <a:lnSpc>
                <a:spcPct val="100000"/>
              </a:lnSpc>
              <a:spcBef>
                <a:spcPts val="0"/>
              </a:spcBef>
              <a:spcAft>
                <a:spcPts val="0"/>
              </a:spcAft>
              <a:buNone/>
              <a:defRPr sz="1500">
                <a:solidFill>
                  <a:schemeClr val="accent3"/>
                </a:solidFill>
                <a:latin typeface="Bree Serif"/>
                <a:ea typeface="Bree Serif"/>
                <a:cs typeface="Bree Serif"/>
                <a:sym typeface="Bree Serif"/>
              </a:defRPr>
            </a:lvl3pPr>
            <a:lvl4pPr lvl="3" rtl="0" algn="ctr">
              <a:lnSpc>
                <a:spcPct val="100000"/>
              </a:lnSpc>
              <a:spcBef>
                <a:spcPts val="0"/>
              </a:spcBef>
              <a:spcAft>
                <a:spcPts val="0"/>
              </a:spcAft>
              <a:buNone/>
              <a:defRPr sz="1500">
                <a:solidFill>
                  <a:schemeClr val="accent3"/>
                </a:solidFill>
                <a:latin typeface="Bree Serif"/>
                <a:ea typeface="Bree Serif"/>
                <a:cs typeface="Bree Serif"/>
                <a:sym typeface="Bree Serif"/>
              </a:defRPr>
            </a:lvl4pPr>
            <a:lvl5pPr lvl="4" rtl="0" algn="ctr">
              <a:lnSpc>
                <a:spcPct val="100000"/>
              </a:lnSpc>
              <a:spcBef>
                <a:spcPts val="0"/>
              </a:spcBef>
              <a:spcAft>
                <a:spcPts val="0"/>
              </a:spcAft>
              <a:buNone/>
              <a:defRPr sz="1500">
                <a:solidFill>
                  <a:schemeClr val="accent3"/>
                </a:solidFill>
                <a:latin typeface="Bree Serif"/>
                <a:ea typeface="Bree Serif"/>
                <a:cs typeface="Bree Serif"/>
                <a:sym typeface="Bree Serif"/>
              </a:defRPr>
            </a:lvl5pPr>
            <a:lvl6pPr lvl="5" rtl="0" algn="ctr">
              <a:lnSpc>
                <a:spcPct val="100000"/>
              </a:lnSpc>
              <a:spcBef>
                <a:spcPts val="0"/>
              </a:spcBef>
              <a:spcAft>
                <a:spcPts val="0"/>
              </a:spcAft>
              <a:buNone/>
              <a:defRPr sz="1500">
                <a:solidFill>
                  <a:schemeClr val="accent3"/>
                </a:solidFill>
                <a:latin typeface="Bree Serif"/>
                <a:ea typeface="Bree Serif"/>
                <a:cs typeface="Bree Serif"/>
                <a:sym typeface="Bree Serif"/>
              </a:defRPr>
            </a:lvl6pPr>
            <a:lvl7pPr lvl="6" rtl="0" algn="ctr">
              <a:lnSpc>
                <a:spcPct val="100000"/>
              </a:lnSpc>
              <a:spcBef>
                <a:spcPts val="0"/>
              </a:spcBef>
              <a:spcAft>
                <a:spcPts val="0"/>
              </a:spcAft>
              <a:buNone/>
              <a:defRPr sz="1500">
                <a:solidFill>
                  <a:schemeClr val="accent3"/>
                </a:solidFill>
                <a:latin typeface="Bree Serif"/>
                <a:ea typeface="Bree Serif"/>
                <a:cs typeface="Bree Serif"/>
                <a:sym typeface="Bree Serif"/>
              </a:defRPr>
            </a:lvl7pPr>
            <a:lvl8pPr lvl="7" rtl="0" algn="ctr">
              <a:lnSpc>
                <a:spcPct val="100000"/>
              </a:lnSpc>
              <a:spcBef>
                <a:spcPts val="0"/>
              </a:spcBef>
              <a:spcAft>
                <a:spcPts val="0"/>
              </a:spcAft>
              <a:buNone/>
              <a:defRPr sz="1500">
                <a:solidFill>
                  <a:schemeClr val="accent3"/>
                </a:solidFill>
                <a:latin typeface="Bree Serif"/>
                <a:ea typeface="Bree Serif"/>
                <a:cs typeface="Bree Serif"/>
                <a:sym typeface="Bree Serif"/>
              </a:defRPr>
            </a:lvl8pPr>
            <a:lvl9pPr lvl="8" rtl="0" algn="ctr">
              <a:lnSpc>
                <a:spcPct val="100000"/>
              </a:lnSpc>
              <a:spcBef>
                <a:spcPts val="0"/>
              </a:spcBef>
              <a:spcAft>
                <a:spcPts val="0"/>
              </a:spcAft>
              <a:buNone/>
              <a:defRPr sz="1500">
                <a:solidFill>
                  <a:schemeClr val="accent3"/>
                </a:solidFill>
                <a:latin typeface="Bree Serif"/>
                <a:ea typeface="Bree Serif"/>
                <a:cs typeface="Bree Serif"/>
                <a:sym typeface="Bree Serif"/>
              </a:defRPr>
            </a:lvl9pPr>
          </a:lstStyle>
          <a:p/>
        </p:txBody>
      </p:sp>
      <p:sp>
        <p:nvSpPr>
          <p:cNvPr id="29" name="Google Shape;29;p5"/>
          <p:cNvSpPr/>
          <p:nvPr/>
        </p:nvSpPr>
        <p:spPr>
          <a:xfrm rot="10800000">
            <a:off x="-235" y="-6492"/>
            <a:ext cx="3123107" cy="706867"/>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rot="10800000">
            <a:off x="1800326" y="-1"/>
            <a:ext cx="1709227" cy="480560"/>
          </a:xfrm>
          <a:custGeom>
            <a:rect b="b" l="l" r="r" t="t"/>
            <a:pathLst>
              <a:path extrusionOk="0" h="32421" w="115313">
                <a:moveTo>
                  <a:pt x="68913" y="0"/>
                </a:moveTo>
                <a:cubicBezTo>
                  <a:pt x="63343" y="0"/>
                  <a:pt x="58460" y="3573"/>
                  <a:pt x="56388" y="8763"/>
                </a:cubicBezTo>
                <a:cubicBezTo>
                  <a:pt x="53662" y="4620"/>
                  <a:pt x="49233" y="1774"/>
                  <a:pt x="44077" y="1393"/>
                </a:cubicBezTo>
                <a:cubicBezTo>
                  <a:pt x="43693" y="1365"/>
                  <a:pt x="43311" y="1352"/>
                  <a:pt x="42932" y="1352"/>
                </a:cubicBezTo>
                <a:cubicBezTo>
                  <a:pt x="34411" y="1352"/>
                  <a:pt x="27215" y="8286"/>
                  <a:pt x="26611" y="17360"/>
                </a:cubicBezTo>
                <a:cubicBezTo>
                  <a:pt x="26575" y="17883"/>
                  <a:pt x="26563" y="18395"/>
                  <a:pt x="26575" y="18907"/>
                </a:cubicBezTo>
                <a:cubicBezTo>
                  <a:pt x="23158" y="20443"/>
                  <a:pt x="20455" y="23396"/>
                  <a:pt x="19158" y="27075"/>
                </a:cubicBezTo>
                <a:cubicBezTo>
                  <a:pt x="17424" y="26767"/>
                  <a:pt x="15814" y="26634"/>
                  <a:pt x="14326" y="26634"/>
                </a:cubicBezTo>
                <a:cubicBezTo>
                  <a:pt x="4532" y="26634"/>
                  <a:pt x="0" y="32421"/>
                  <a:pt x="0" y="32421"/>
                </a:cubicBezTo>
                <a:lnTo>
                  <a:pt x="115313" y="32421"/>
                </a:lnTo>
                <a:cubicBezTo>
                  <a:pt x="107692" y="28070"/>
                  <a:pt x="101476" y="26634"/>
                  <a:pt x="96575" y="26634"/>
                </a:cubicBezTo>
                <a:cubicBezTo>
                  <a:pt x="96514" y="26634"/>
                  <a:pt x="96454" y="26634"/>
                  <a:pt x="96393" y="26635"/>
                </a:cubicBezTo>
                <a:cubicBezTo>
                  <a:pt x="96846" y="25515"/>
                  <a:pt x="97084" y="24289"/>
                  <a:pt x="97084" y="23003"/>
                </a:cubicBezTo>
                <a:cubicBezTo>
                  <a:pt x="97084" y="17800"/>
                  <a:pt x="93072" y="13585"/>
                  <a:pt x="88131" y="13585"/>
                </a:cubicBezTo>
                <a:cubicBezTo>
                  <a:pt x="85976" y="13585"/>
                  <a:pt x="83999" y="14395"/>
                  <a:pt x="82451" y="15717"/>
                </a:cubicBezTo>
                <a:cubicBezTo>
                  <a:pt x="82463" y="15574"/>
                  <a:pt x="82475" y="15419"/>
                  <a:pt x="82487" y="15276"/>
                </a:cubicBezTo>
                <a:cubicBezTo>
                  <a:pt x="83011" y="7406"/>
                  <a:pt x="77367" y="584"/>
                  <a:pt x="69878" y="36"/>
                </a:cubicBezTo>
                <a:cubicBezTo>
                  <a:pt x="69554" y="12"/>
                  <a:pt x="69232" y="0"/>
                  <a:pt x="6891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p:nvPr/>
        </p:nvSpPr>
        <p:spPr>
          <a:xfrm>
            <a:off x="2043712" y="4395884"/>
            <a:ext cx="2794282" cy="747595"/>
          </a:xfrm>
          <a:custGeom>
            <a:rect b="b" l="l" r="r" t="t"/>
            <a:pathLst>
              <a:path extrusionOk="0" h="32409" w="121135">
                <a:moveTo>
                  <a:pt x="48746" y="0"/>
                </a:moveTo>
                <a:cubicBezTo>
                  <a:pt x="48411" y="0"/>
                  <a:pt x="48072" y="12"/>
                  <a:pt x="47732" y="36"/>
                </a:cubicBezTo>
                <a:cubicBezTo>
                  <a:pt x="39862" y="584"/>
                  <a:pt x="33933" y="7406"/>
                  <a:pt x="34481" y="15276"/>
                </a:cubicBezTo>
                <a:cubicBezTo>
                  <a:pt x="34493" y="15419"/>
                  <a:pt x="34505" y="15574"/>
                  <a:pt x="34516" y="15716"/>
                </a:cubicBezTo>
                <a:cubicBezTo>
                  <a:pt x="32897" y="14383"/>
                  <a:pt x="30826" y="13585"/>
                  <a:pt x="28563" y="13585"/>
                </a:cubicBezTo>
                <a:cubicBezTo>
                  <a:pt x="23360" y="13585"/>
                  <a:pt x="19145" y="17800"/>
                  <a:pt x="19145" y="23003"/>
                </a:cubicBezTo>
                <a:cubicBezTo>
                  <a:pt x="19145" y="24289"/>
                  <a:pt x="19407" y="25515"/>
                  <a:pt x="19872" y="26634"/>
                </a:cubicBezTo>
                <a:cubicBezTo>
                  <a:pt x="19808" y="26634"/>
                  <a:pt x="19745" y="26634"/>
                  <a:pt x="19681" y="26634"/>
                </a:cubicBezTo>
                <a:cubicBezTo>
                  <a:pt x="14531" y="26634"/>
                  <a:pt x="8009" y="28069"/>
                  <a:pt x="0" y="32409"/>
                </a:cubicBezTo>
                <a:lnTo>
                  <a:pt x="121134" y="32409"/>
                </a:lnTo>
                <a:cubicBezTo>
                  <a:pt x="121134" y="32409"/>
                  <a:pt x="116372" y="26633"/>
                  <a:pt x="106092" y="26633"/>
                </a:cubicBezTo>
                <a:cubicBezTo>
                  <a:pt x="104528" y="26633"/>
                  <a:pt x="102835" y="26767"/>
                  <a:pt x="101013" y="27075"/>
                </a:cubicBezTo>
                <a:cubicBezTo>
                  <a:pt x="99644" y="23396"/>
                  <a:pt x="96810" y="20443"/>
                  <a:pt x="93214" y="18907"/>
                </a:cubicBezTo>
                <a:cubicBezTo>
                  <a:pt x="93226" y="18395"/>
                  <a:pt x="93214" y="17883"/>
                  <a:pt x="93179" y="17359"/>
                </a:cubicBezTo>
                <a:cubicBezTo>
                  <a:pt x="92552" y="8286"/>
                  <a:pt x="84995" y="1352"/>
                  <a:pt x="76035" y="1352"/>
                </a:cubicBezTo>
                <a:cubicBezTo>
                  <a:pt x="75637" y="1352"/>
                  <a:pt x="75235" y="1365"/>
                  <a:pt x="74831" y="1393"/>
                </a:cubicBezTo>
                <a:cubicBezTo>
                  <a:pt x="69414" y="1774"/>
                  <a:pt x="64770" y="4620"/>
                  <a:pt x="61889" y="8751"/>
                </a:cubicBezTo>
                <a:cubicBezTo>
                  <a:pt x="59716" y="3572"/>
                  <a:pt x="54593" y="0"/>
                  <a:pt x="487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p:nvPr/>
        </p:nvSpPr>
        <p:spPr>
          <a:xfrm>
            <a:off x="5120625" y="4695239"/>
            <a:ext cx="1979676" cy="448248"/>
          </a:xfrm>
          <a:custGeom>
            <a:rect b="b" l="l" r="r" t="t"/>
            <a:pathLst>
              <a:path extrusionOk="0" h="19432" w="85821">
                <a:moveTo>
                  <a:pt x="42292" y="1"/>
                </a:moveTo>
                <a:cubicBezTo>
                  <a:pt x="35005" y="1"/>
                  <a:pt x="28552" y="3573"/>
                  <a:pt x="24587" y="9062"/>
                </a:cubicBezTo>
                <a:cubicBezTo>
                  <a:pt x="22866" y="11435"/>
                  <a:pt x="20174" y="12781"/>
                  <a:pt x="17364" y="12781"/>
                </a:cubicBezTo>
                <a:cubicBezTo>
                  <a:pt x="16480" y="12781"/>
                  <a:pt x="15585" y="12648"/>
                  <a:pt x="14705" y="12372"/>
                </a:cubicBezTo>
                <a:cubicBezTo>
                  <a:pt x="12990" y="11836"/>
                  <a:pt x="11181" y="11550"/>
                  <a:pt x="9299" y="11550"/>
                </a:cubicBezTo>
                <a:cubicBezTo>
                  <a:pt x="8883" y="11550"/>
                  <a:pt x="8478" y="11562"/>
                  <a:pt x="8073" y="11598"/>
                </a:cubicBezTo>
                <a:cubicBezTo>
                  <a:pt x="2989" y="11931"/>
                  <a:pt x="334" y="15562"/>
                  <a:pt x="1" y="19432"/>
                </a:cubicBezTo>
                <a:lnTo>
                  <a:pt x="85821" y="19432"/>
                </a:lnTo>
                <a:cubicBezTo>
                  <a:pt x="85488" y="15562"/>
                  <a:pt x="82832" y="11931"/>
                  <a:pt x="77749" y="11598"/>
                </a:cubicBezTo>
                <a:cubicBezTo>
                  <a:pt x="77344" y="11562"/>
                  <a:pt x="76939" y="11550"/>
                  <a:pt x="76522" y="11550"/>
                </a:cubicBezTo>
                <a:cubicBezTo>
                  <a:pt x="74415" y="11550"/>
                  <a:pt x="72391" y="11919"/>
                  <a:pt x="70510" y="12574"/>
                </a:cubicBezTo>
                <a:cubicBezTo>
                  <a:pt x="69504" y="12928"/>
                  <a:pt x="68469" y="13100"/>
                  <a:pt x="67449" y="13100"/>
                </a:cubicBezTo>
                <a:cubicBezTo>
                  <a:pt x="64626" y="13100"/>
                  <a:pt x="61910" y="11785"/>
                  <a:pt x="60223" y="9371"/>
                </a:cubicBezTo>
                <a:cubicBezTo>
                  <a:pt x="56270" y="3704"/>
                  <a:pt x="49721" y="1"/>
                  <a:pt x="422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a:off x="3870225" y="4606475"/>
            <a:ext cx="2372329" cy="537031"/>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rgbClr val="F2C9EE"/>
            </a:gs>
            <a:gs pos="100000">
              <a:srgbClr val="BA9BC9"/>
            </a:gs>
          </a:gsLst>
          <a:lin ang="2700006" scaled="0"/>
        </a:gradFill>
      </p:bgPr>
    </p:bg>
    <p:spTree>
      <p:nvGrpSpPr>
        <p:cNvPr id="34" name="Shape 34"/>
        <p:cNvGrpSpPr/>
        <p:nvPr/>
      </p:nvGrpSpPr>
      <p:grpSpPr>
        <a:xfrm>
          <a:off x="0" y="0"/>
          <a:ext cx="0" cy="0"/>
          <a:chOff x="0" y="0"/>
          <a:chExt cx="0" cy="0"/>
        </a:xfrm>
      </p:grpSpPr>
      <p:sp>
        <p:nvSpPr>
          <p:cNvPr id="35" name="Google Shape;35;p6"/>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2200"/>
              <a:buNone/>
              <a:defRPr sz="2200">
                <a:solidFill>
                  <a:srgbClr val="FFFFFF"/>
                </a:solidFill>
              </a:defRPr>
            </a:lvl1pPr>
            <a:lvl2pPr lvl="1" rtl="0">
              <a:spcBef>
                <a:spcPts val="0"/>
              </a:spcBef>
              <a:spcAft>
                <a:spcPts val="0"/>
              </a:spcAft>
              <a:buClr>
                <a:srgbClr val="FFFFFF"/>
              </a:buClr>
              <a:buSzPts val="2200"/>
              <a:buNone/>
              <a:defRPr sz="2200">
                <a:solidFill>
                  <a:srgbClr val="FFFFFF"/>
                </a:solidFill>
              </a:defRPr>
            </a:lvl2pPr>
            <a:lvl3pPr lvl="2" rtl="0">
              <a:spcBef>
                <a:spcPts val="0"/>
              </a:spcBef>
              <a:spcAft>
                <a:spcPts val="0"/>
              </a:spcAft>
              <a:buClr>
                <a:srgbClr val="FFFFFF"/>
              </a:buClr>
              <a:buSzPts val="2200"/>
              <a:buNone/>
              <a:defRPr sz="2200">
                <a:solidFill>
                  <a:srgbClr val="FFFFFF"/>
                </a:solidFill>
              </a:defRPr>
            </a:lvl3pPr>
            <a:lvl4pPr lvl="3" rtl="0">
              <a:spcBef>
                <a:spcPts val="0"/>
              </a:spcBef>
              <a:spcAft>
                <a:spcPts val="0"/>
              </a:spcAft>
              <a:buClr>
                <a:srgbClr val="FFFFFF"/>
              </a:buClr>
              <a:buSzPts val="2200"/>
              <a:buNone/>
              <a:defRPr sz="2200">
                <a:solidFill>
                  <a:srgbClr val="FFFFFF"/>
                </a:solidFill>
              </a:defRPr>
            </a:lvl4pPr>
            <a:lvl5pPr lvl="4" rtl="0">
              <a:spcBef>
                <a:spcPts val="0"/>
              </a:spcBef>
              <a:spcAft>
                <a:spcPts val="0"/>
              </a:spcAft>
              <a:buClr>
                <a:srgbClr val="FFFFFF"/>
              </a:buClr>
              <a:buSzPts val="2200"/>
              <a:buNone/>
              <a:defRPr sz="2200">
                <a:solidFill>
                  <a:srgbClr val="FFFFFF"/>
                </a:solidFill>
              </a:defRPr>
            </a:lvl5pPr>
            <a:lvl6pPr lvl="5" rtl="0">
              <a:spcBef>
                <a:spcPts val="0"/>
              </a:spcBef>
              <a:spcAft>
                <a:spcPts val="0"/>
              </a:spcAft>
              <a:buClr>
                <a:srgbClr val="FFFFFF"/>
              </a:buClr>
              <a:buSzPts val="2200"/>
              <a:buNone/>
              <a:defRPr sz="2200">
                <a:solidFill>
                  <a:srgbClr val="FFFFFF"/>
                </a:solidFill>
              </a:defRPr>
            </a:lvl6pPr>
            <a:lvl7pPr lvl="6" rtl="0">
              <a:spcBef>
                <a:spcPts val="0"/>
              </a:spcBef>
              <a:spcAft>
                <a:spcPts val="0"/>
              </a:spcAft>
              <a:buClr>
                <a:srgbClr val="FFFFFF"/>
              </a:buClr>
              <a:buSzPts val="2200"/>
              <a:buNone/>
              <a:defRPr sz="2200">
                <a:solidFill>
                  <a:srgbClr val="FFFFFF"/>
                </a:solidFill>
              </a:defRPr>
            </a:lvl7pPr>
            <a:lvl8pPr lvl="7" rtl="0">
              <a:spcBef>
                <a:spcPts val="0"/>
              </a:spcBef>
              <a:spcAft>
                <a:spcPts val="0"/>
              </a:spcAft>
              <a:buClr>
                <a:srgbClr val="FFFFFF"/>
              </a:buClr>
              <a:buSzPts val="2200"/>
              <a:buNone/>
              <a:defRPr sz="2200">
                <a:solidFill>
                  <a:srgbClr val="FFFFFF"/>
                </a:solidFill>
              </a:defRPr>
            </a:lvl8pPr>
            <a:lvl9pPr lvl="8" rtl="0">
              <a:spcBef>
                <a:spcPts val="0"/>
              </a:spcBef>
              <a:spcAft>
                <a:spcPts val="0"/>
              </a:spcAft>
              <a:buClr>
                <a:srgbClr val="FFFFFF"/>
              </a:buClr>
              <a:buSzPts val="2200"/>
              <a:buNone/>
              <a:defRPr sz="2200">
                <a:solidFill>
                  <a:srgbClr val="FFFFFF"/>
                </a:solidFill>
              </a:defRPr>
            </a:lvl9pPr>
          </a:lstStyle>
          <a:p/>
        </p:txBody>
      </p:sp>
      <p:sp>
        <p:nvSpPr>
          <p:cNvPr id="36" name="Google Shape;36;p6"/>
          <p:cNvSpPr/>
          <p:nvPr/>
        </p:nvSpPr>
        <p:spPr>
          <a:xfrm rot="10800000">
            <a:off x="-83" y="-38"/>
            <a:ext cx="4285909" cy="970214"/>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p:nvPr/>
        </p:nvSpPr>
        <p:spPr>
          <a:xfrm rot="10800000">
            <a:off x="432025" y="11"/>
            <a:ext cx="2920694" cy="730190"/>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p:nvPr/>
        </p:nvSpPr>
        <p:spPr>
          <a:xfrm rot="10800000">
            <a:off x="2204885" y="1"/>
            <a:ext cx="1981366" cy="557074"/>
          </a:xfrm>
          <a:custGeom>
            <a:rect b="b" l="l" r="r" t="t"/>
            <a:pathLst>
              <a:path extrusionOk="0" h="32421" w="115313">
                <a:moveTo>
                  <a:pt x="68913" y="0"/>
                </a:moveTo>
                <a:cubicBezTo>
                  <a:pt x="63343" y="0"/>
                  <a:pt x="58460" y="3573"/>
                  <a:pt x="56388" y="8763"/>
                </a:cubicBezTo>
                <a:cubicBezTo>
                  <a:pt x="53662" y="4620"/>
                  <a:pt x="49233" y="1774"/>
                  <a:pt x="44077" y="1393"/>
                </a:cubicBezTo>
                <a:cubicBezTo>
                  <a:pt x="43693" y="1365"/>
                  <a:pt x="43311" y="1352"/>
                  <a:pt x="42932" y="1352"/>
                </a:cubicBezTo>
                <a:cubicBezTo>
                  <a:pt x="34411" y="1352"/>
                  <a:pt x="27215" y="8286"/>
                  <a:pt x="26611" y="17360"/>
                </a:cubicBezTo>
                <a:cubicBezTo>
                  <a:pt x="26575" y="17883"/>
                  <a:pt x="26563" y="18395"/>
                  <a:pt x="26575" y="18907"/>
                </a:cubicBezTo>
                <a:cubicBezTo>
                  <a:pt x="23158" y="20443"/>
                  <a:pt x="20455" y="23396"/>
                  <a:pt x="19158" y="27075"/>
                </a:cubicBezTo>
                <a:cubicBezTo>
                  <a:pt x="17424" y="26767"/>
                  <a:pt x="15814" y="26634"/>
                  <a:pt x="14326" y="26634"/>
                </a:cubicBezTo>
                <a:cubicBezTo>
                  <a:pt x="4532" y="26634"/>
                  <a:pt x="0" y="32421"/>
                  <a:pt x="0" y="32421"/>
                </a:cubicBezTo>
                <a:lnTo>
                  <a:pt x="115313" y="32421"/>
                </a:lnTo>
                <a:cubicBezTo>
                  <a:pt x="107692" y="28070"/>
                  <a:pt x="101476" y="26634"/>
                  <a:pt x="96575" y="26634"/>
                </a:cubicBezTo>
                <a:cubicBezTo>
                  <a:pt x="96514" y="26634"/>
                  <a:pt x="96454" y="26634"/>
                  <a:pt x="96393" y="26635"/>
                </a:cubicBezTo>
                <a:cubicBezTo>
                  <a:pt x="96846" y="25515"/>
                  <a:pt x="97084" y="24289"/>
                  <a:pt x="97084" y="23003"/>
                </a:cubicBezTo>
                <a:cubicBezTo>
                  <a:pt x="97084" y="17800"/>
                  <a:pt x="93072" y="13585"/>
                  <a:pt x="88131" y="13585"/>
                </a:cubicBezTo>
                <a:cubicBezTo>
                  <a:pt x="85976" y="13585"/>
                  <a:pt x="83999" y="14395"/>
                  <a:pt x="82451" y="15717"/>
                </a:cubicBezTo>
                <a:cubicBezTo>
                  <a:pt x="82463" y="15574"/>
                  <a:pt x="82475" y="15419"/>
                  <a:pt x="82487" y="15276"/>
                </a:cubicBezTo>
                <a:cubicBezTo>
                  <a:pt x="83011" y="7406"/>
                  <a:pt x="77367" y="584"/>
                  <a:pt x="69878" y="36"/>
                </a:cubicBezTo>
                <a:cubicBezTo>
                  <a:pt x="69554" y="12"/>
                  <a:pt x="69232" y="0"/>
                  <a:pt x="689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5817374" y="4490200"/>
            <a:ext cx="2613137" cy="653299"/>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gradFill>
          <a:gsLst>
            <a:gs pos="0">
              <a:srgbClr val="F2C9EE"/>
            </a:gs>
            <a:gs pos="100000">
              <a:srgbClr val="BA9BC9"/>
            </a:gs>
          </a:gsLst>
          <a:lin ang="2698631" scaled="0"/>
        </a:gradFill>
      </p:bgPr>
    </p:bg>
    <p:spTree>
      <p:nvGrpSpPr>
        <p:cNvPr id="40" name="Shape 40"/>
        <p:cNvGrpSpPr/>
        <p:nvPr/>
      </p:nvGrpSpPr>
      <p:grpSpPr>
        <a:xfrm>
          <a:off x="0" y="0"/>
          <a:ext cx="0" cy="0"/>
          <a:chOff x="0" y="0"/>
          <a:chExt cx="0" cy="0"/>
        </a:xfrm>
      </p:grpSpPr>
      <p:sp>
        <p:nvSpPr>
          <p:cNvPr id="41" name="Google Shape;41;p7"/>
          <p:cNvSpPr txBox="1"/>
          <p:nvPr>
            <p:ph idx="1" type="body"/>
          </p:nvPr>
        </p:nvSpPr>
        <p:spPr>
          <a:xfrm>
            <a:off x="713500" y="1389600"/>
            <a:ext cx="2808000" cy="3216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rgbClr val="FFFFFF"/>
              </a:buClr>
              <a:buSzPts val="1200"/>
              <a:buChar char="☁"/>
              <a:defRPr sz="1200">
                <a:solidFill>
                  <a:srgbClr val="FFFFFF"/>
                </a:solidFill>
              </a:defRPr>
            </a:lvl1pPr>
            <a:lvl2pPr indent="-304800" lvl="1" marL="914400">
              <a:spcBef>
                <a:spcPts val="1600"/>
              </a:spcBef>
              <a:spcAft>
                <a:spcPts val="0"/>
              </a:spcAft>
              <a:buClr>
                <a:srgbClr val="FFFFFF"/>
              </a:buClr>
              <a:buSzPts val="1200"/>
              <a:buChar char="○"/>
              <a:defRPr sz="1200">
                <a:solidFill>
                  <a:srgbClr val="FFFFFF"/>
                </a:solidFill>
              </a:defRPr>
            </a:lvl2pPr>
            <a:lvl3pPr indent="-304800" lvl="2" marL="1371600">
              <a:spcBef>
                <a:spcPts val="1600"/>
              </a:spcBef>
              <a:spcAft>
                <a:spcPts val="0"/>
              </a:spcAft>
              <a:buClr>
                <a:srgbClr val="FFFFFF"/>
              </a:buClr>
              <a:buSzPts val="1200"/>
              <a:buChar char="■"/>
              <a:defRPr sz="1200">
                <a:solidFill>
                  <a:srgbClr val="FFFFFF"/>
                </a:solidFill>
              </a:defRPr>
            </a:lvl3pPr>
            <a:lvl4pPr indent="-304800" lvl="3" marL="1828800">
              <a:spcBef>
                <a:spcPts val="1600"/>
              </a:spcBef>
              <a:spcAft>
                <a:spcPts val="0"/>
              </a:spcAft>
              <a:buClr>
                <a:srgbClr val="FFFFFF"/>
              </a:buClr>
              <a:buSzPts val="1200"/>
              <a:buChar char="●"/>
              <a:defRPr sz="1200">
                <a:solidFill>
                  <a:srgbClr val="FFFFFF"/>
                </a:solidFill>
              </a:defRPr>
            </a:lvl4pPr>
            <a:lvl5pPr indent="-304800" lvl="4" marL="2286000">
              <a:spcBef>
                <a:spcPts val="1600"/>
              </a:spcBef>
              <a:spcAft>
                <a:spcPts val="0"/>
              </a:spcAft>
              <a:buClr>
                <a:srgbClr val="FFFFFF"/>
              </a:buClr>
              <a:buSzPts val="1200"/>
              <a:buChar char="○"/>
              <a:defRPr sz="1200">
                <a:solidFill>
                  <a:srgbClr val="FFFFFF"/>
                </a:solidFill>
              </a:defRPr>
            </a:lvl5pPr>
            <a:lvl6pPr indent="-304800" lvl="5" marL="2743200">
              <a:spcBef>
                <a:spcPts val="1600"/>
              </a:spcBef>
              <a:spcAft>
                <a:spcPts val="0"/>
              </a:spcAft>
              <a:buClr>
                <a:srgbClr val="FFFFFF"/>
              </a:buClr>
              <a:buSzPts val="1200"/>
              <a:buChar char="■"/>
              <a:defRPr sz="1200">
                <a:solidFill>
                  <a:srgbClr val="FFFFFF"/>
                </a:solidFill>
              </a:defRPr>
            </a:lvl6pPr>
            <a:lvl7pPr indent="-304800" lvl="6" marL="3200400">
              <a:spcBef>
                <a:spcPts val="1600"/>
              </a:spcBef>
              <a:spcAft>
                <a:spcPts val="0"/>
              </a:spcAft>
              <a:buClr>
                <a:srgbClr val="FFFFFF"/>
              </a:buClr>
              <a:buSzPts val="1200"/>
              <a:buChar char="●"/>
              <a:defRPr sz="1200">
                <a:solidFill>
                  <a:srgbClr val="FFFFFF"/>
                </a:solidFill>
              </a:defRPr>
            </a:lvl7pPr>
            <a:lvl8pPr indent="-304800" lvl="7" marL="3657600">
              <a:spcBef>
                <a:spcPts val="1600"/>
              </a:spcBef>
              <a:spcAft>
                <a:spcPts val="0"/>
              </a:spcAft>
              <a:buClr>
                <a:srgbClr val="FFFFFF"/>
              </a:buClr>
              <a:buSzPts val="1200"/>
              <a:buChar char="○"/>
              <a:defRPr sz="1200">
                <a:solidFill>
                  <a:srgbClr val="FFFFFF"/>
                </a:solidFill>
              </a:defRPr>
            </a:lvl8pPr>
            <a:lvl9pPr indent="-304800" lvl="8" marL="4114800">
              <a:spcBef>
                <a:spcPts val="1600"/>
              </a:spcBef>
              <a:spcAft>
                <a:spcPts val="1600"/>
              </a:spcAft>
              <a:buClr>
                <a:srgbClr val="FFFFFF"/>
              </a:buClr>
              <a:buSzPts val="1200"/>
              <a:buChar char="■"/>
              <a:defRPr sz="1200">
                <a:solidFill>
                  <a:srgbClr val="FFFFFF"/>
                </a:solidFill>
              </a:defRPr>
            </a:lvl9pPr>
          </a:lstStyle>
          <a:p/>
        </p:txBody>
      </p:sp>
      <p:sp>
        <p:nvSpPr>
          <p:cNvPr id="42" name="Google Shape;42;p7"/>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2200"/>
              <a:buNone/>
              <a:defRPr sz="2200">
                <a:solidFill>
                  <a:srgbClr val="FFFFFF"/>
                </a:solidFill>
              </a:defRPr>
            </a:lvl1pPr>
            <a:lvl2pPr lvl="1" rtl="0">
              <a:spcBef>
                <a:spcPts val="0"/>
              </a:spcBef>
              <a:spcAft>
                <a:spcPts val="0"/>
              </a:spcAft>
              <a:buClr>
                <a:srgbClr val="FFFFFF"/>
              </a:buClr>
              <a:buSzPts val="2200"/>
              <a:buNone/>
              <a:defRPr sz="2200">
                <a:solidFill>
                  <a:srgbClr val="FFFFFF"/>
                </a:solidFill>
              </a:defRPr>
            </a:lvl2pPr>
            <a:lvl3pPr lvl="2" rtl="0">
              <a:spcBef>
                <a:spcPts val="0"/>
              </a:spcBef>
              <a:spcAft>
                <a:spcPts val="0"/>
              </a:spcAft>
              <a:buClr>
                <a:srgbClr val="FFFFFF"/>
              </a:buClr>
              <a:buSzPts val="2200"/>
              <a:buNone/>
              <a:defRPr sz="2200">
                <a:solidFill>
                  <a:srgbClr val="FFFFFF"/>
                </a:solidFill>
              </a:defRPr>
            </a:lvl3pPr>
            <a:lvl4pPr lvl="3" rtl="0">
              <a:spcBef>
                <a:spcPts val="0"/>
              </a:spcBef>
              <a:spcAft>
                <a:spcPts val="0"/>
              </a:spcAft>
              <a:buClr>
                <a:srgbClr val="FFFFFF"/>
              </a:buClr>
              <a:buSzPts val="2200"/>
              <a:buNone/>
              <a:defRPr sz="2200">
                <a:solidFill>
                  <a:srgbClr val="FFFFFF"/>
                </a:solidFill>
              </a:defRPr>
            </a:lvl4pPr>
            <a:lvl5pPr lvl="4" rtl="0">
              <a:spcBef>
                <a:spcPts val="0"/>
              </a:spcBef>
              <a:spcAft>
                <a:spcPts val="0"/>
              </a:spcAft>
              <a:buClr>
                <a:srgbClr val="FFFFFF"/>
              </a:buClr>
              <a:buSzPts val="2200"/>
              <a:buNone/>
              <a:defRPr sz="2200">
                <a:solidFill>
                  <a:srgbClr val="FFFFFF"/>
                </a:solidFill>
              </a:defRPr>
            </a:lvl5pPr>
            <a:lvl6pPr lvl="5" rtl="0">
              <a:spcBef>
                <a:spcPts val="0"/>
              </a:spcBef>
              <a:spcAft>
                <a:spcPts val="0"/>
              </a:spcAft>
              <a:buClr>
                <a:srgbClr val="FFFFFF"/>
              </a:buClr>
              <a:buSzPts val="2200"/>
              <a:buNone/>
              <a:defRPr sz="2200">
                <a:solidFill>
                  <a:srgbClr val="FFFFFF"/>
                </a:solidFill>
              </a:defRPr>
            </a:lvl6pPr>
            <a:lvl7pPr lvl="6" rtl="0">
              <a:spcBef>
                <a:spcPts val="0"/>
              </a:spcBef>
              <a:spcAft>
                <a:spcPts val="0"/>
              </a:spcAft>
              <a:buClr>
                <a:srgbClr val="FFFFFF"/>
              </a:buClr>
              <a:buSzPts val="2200"/>
              <a:buNone/>
              <a:defRPr sz="2200">
                <a:solidFill>
                  <a:srgbClr val="FFFFFF"/>
                </a:solidFill>
              </a:defRPr>
            </a:lvl7pPr>
            <a:lvl8pPr lvl="7" rtl="0">
              <a:spcBef>
                <a:spcPts val="0"/>
              </a:spcBef>
              <a:spcAft>
                <a:spcPts val="0"/>
              </a:spcAft>
              <a:buClr>
                <a:srgbClr val="FFFFFF"/>
              </a:buClr>
              <a:buSzPts val="2200"/>
              <a:buNone/>
              <a:defRPr sz="2200">
                <a:solidFill>
                  <a:srgbClr val="FFFFFF"/>
                </a:solidFill>
              </a:defRPr>
            </a:lvl8pPr>
            <a:lvl9pPr lvl="8" rtl="0">
              <a:spcBef>
                <a:spcPts val="0"/>
              </a:spcBef>
              <a:spcAft>
                <a:spcPts val="0"/>
              </a:spcAft>
              <a:buClr>
                <a:srgbClr val="FFFFFF"/>
              </a:buClr>
              <a:buSzPts val="2200"/>
              <a:buNone/>
              <a:defRPr sz="2200">
                <a:solidFill>
                  <a:srgbClr val="FFFFF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gradFill>
          <a:gsLst>
            <a:gs pos="0">
              <a:srgbClr val="F2C9EE"/>
            </a:gs>
            <a:gs pos="100000">
              <a:srgbClr val="BA9BC9"/>
            </a:gs>
          </a:gsLst>
          <a:lin ang="2698631" scaled="0"/>
        </a:gradFill>
      </p:bgPr>
    </p:bg>
    <p:spTree>
      <p:nvGrpSpPr>
        <p:cNvPr id="43" name="Shape 43"/>
        <p:cNvGrpSpPr/>
        <p:nvPr/>
      </p:nvGrpSpPr>
      <p:grpSpPr>
        <a:xfrm>
          <a:off x="0" y="0"/>
          <a:ext cx="0" cy="0"/>
          <a:chOff x="0" y="0"/>
          <a:chExt cx="0" cy="0"/>
        </a:xfrm>
      </p:grpSpPr>
      <p:sp>
        <p:nvSpPr>
          <p:cNvPr id="44" name="Google Shape;44;p8"/>
          <p:cNvSpPr txBox="1"/>
          <p:nvPr>
            <p:ph type="title"/>
          </p:nvPr>
        </p:nvSpPr>
        <p:spPr>
          <a:xfrm>
            <a:off x="4572000" y="537025"/>
            <a:ext cx="3858600" cy="4069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3"/>
              </a:buClr>
              <a:buSzPts val="5000"/>
              <a:buNone/>
              <a:defRPr sz="5000">
                <a:solidFill>
                  <a:schemeClr val="accent3"/>
                </a:solidFill>
              </a:defRPr>
            </a:lvl1pPr>
            <a:lvl2pPr lvl="1" rtl="0" algn="r">
              <a:spcBef>
                <a:spcPts val="0"/>
              </a:spcBef>
              <a:spcAft>
                <a:spcPts val="0"/>
              </a:spcAft>
              <a:buClr>
                <a:schemeClr val="accent3"/>
              </a:buClr>
              <a:buSzPts val="5000"/>
              <a:buNone/>
              <a:defRPr sz="5000">
                <a:solidFill>
                  <a:schemeClr val="accent3"/>
                </a:solidFill>
              </a:defRPr>
            </a:lvl2pPr>
            <a:lvl3pPr lvl="2" rtl="0" algn="r">
              <a:spcBef>
                <a:spcPts val="0"/>
              </a:spcBef>
              <a:spcAft>
                <a:spcPts val="0"/>
              </a:spcAft>
              <a:buClr>
                <a:schemeClr val="accent3"/>
              </a:buClr>
              <a:buSzPts val="5000"/>
              <a:buNone/>
              <a:defRPr sz="5000">
                <a:solidFill>
                  <a:schemeClr val="accent3"/>
                </a:solidFill>
              </a:defRPr>
            </a:lvl3pPr>
            <a:lvl4pPr lvl="3" rtl="0" algn="r">
              <a:spcBef>
                <a:spcPts val="0"/>
              </a:spcBef>
              <a:spcAft>
                <a:spcPts val="0"/>
              </a:spcAft>
              <a:buClr>
                <a:schemeClr val="accent3"/>
              </a:buClr>
              <a:buSzPts val="5000"/>
              <a:buNone/>
              <a:defRPr sz="5000">
                <a:solidFill>
                  <a:schemeClr val="accent3"/>
                </a:solidFill>
              </a:defRPr>
            </a:lvl4pPr>
            <a:lvl5pPr lvl="4" rtl="0" algn="r">
              <a:spcBef>
                <a:spcPts val="0"/>
              </a:spcBef>
              <a:spcAft>
                <a:spcPts val="0"/>
              </a:spcAft>
              <a:buClr>
                <a:schemeClr val="accent3"/>
              </a:buClr>
              <a:buSzPts val="5000"/>
              <a:buNone/>
              <a:defRPr sz="5000">
                <a:solidFill>
                  <a:schemeClr val="accent3"/>
                </a:solidFill>
              </a:defRPr>
            </a:lvl5pPr>
            <a:lvl6pPr lvl="5" rtl="0" algn="r">
              <a:spcBef>
                <a:spcPts val="0"/>
              </a:spcBef>
              <a:spcAft>
                <a:spcPts val="0"/>
              </a:spcAft>
              <a:buClr>
                <a:schemeClr val="accent3"/>
              </a:buClr>
              <a:buSzPts val="5000"/>
              <a:buNone/>
              <a:defRPr sz="5000">
                <a:solidFill>
                  <a:schemeClr val="accent3"/>
                </a:solidFill>
              </a:defRPr>
            </a:lvl6pPr>
            <a:lvl7pPr lvl="6" rtl="0" algn="r">
              <a:spcBef>
                <a:spcPts val="0"/>
              </a:spcBef>
              <a:spcAft>
                <a:spcPts val="0"/>
              </a:spcAft>
              <a:buClr>
                <a:schemeClr val="accent3"/>
              </a:buClr>
              <a:buSzPts val="5000"/>
              <a:buNone/>
              <a:defRPr sz="5000">
                <a:solidFill>
                  <a:schemeClr val="accent3"/>
                </a:solidFill>
              </a:defRPr>
            </a:lvl7pPr>
            <a:lvl8pPr lvl="7" rtl="0" algn="r">
              <a:spcBef>
                <a:spcPts val="0"/>
              </a:spcBef>
              <a:spcAft>
                <a:spcPts val="0"/>
              </a:spcAft>
              <a:buClr>
                <a:schemeClr val="accent3"/>
              </a:buClr>
              <a:buSzPts val="5000"/>
              <a:buNone/>
              <a:defRPr sz="5000">
                <a:solidFill>
                  <a:schemeClr val="accent3"/>
                </a:solidFill>
              </a:defRPr>
            </a:lvl8pPr>
            <a:lvl9pPr lvl="8" rtl="0" algn="r">
              <a:spcBef>
                <a:spcPts val="0"/>
              </a:spcBef>
              <a:spcAft>
                <a:spcPts val="0"/>
              </a:spcAft>
              <a:buClr>
                <a:schemeClr val="accent3"/>
              </a:buClr>
              <a:buSzPts val="5000"/>
              <a:buNone/>
              <a:defRPr sz="5000">
                <a:solidFill>
                  <a:schemeClr val="accent3"/>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gradFill>
          <a:gsLst>
            <a:gs pos="0">
              <a:srgbClr val="F2C9EE"/>
            </a:gs>
            <a:gs pos="100000">
              <a:srgbClr val="BA9BC9"/>
            </a:gs>
          </a:gsLst>
          <a:lin ang="2698631" scaled="0"/>
        </a:gradFill>
      </p:bgPr>
    </p:bg>
    <p:spTree>
      <p:nvGrpSpPr>
        <p:cNvPr id="45" name="Shape 45"/>
        <p:cNvGrpSpPr/>
        <p:nvPr/>
      </p:nvGrpSpPr>
      <p:grpSpPr>
        <a:xfrm>
          <a:off x="0" y="0"/>
          <a:ext cx="0" cy="0"/>
          <a:chOff x="0" y="0"/>
          <a:chExt cx="0" cy="0"/>
        </a:xfrm>
      </p:grpSpPr>
      <p:sp>
        <p:nvSpPr>
          <p:cNvPr id="46" name="Google Shape;46;p9"/>
          <p:cNvSpPr txBox="1"/>
          <p:nvPr>
            <p:ph type="title"/>
          </p:nvPr>
        </p:nvSpPr>
        <p:spPr>
          <a:xfrm>
            <a:off x="713500" y="1233175"/>
            <a:ext cx="38586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FFFFFF"/>
              </a:buClr>
              <a:buSzPts val="4200"/>
              <a:buNone/>
              <a:defRPr sz="4200">
                <a:solidFill>
                  <a:srgbClr val="FFFFFF"/>
                </a:solidFill>
              </a:defRPr>
            </a:lvl1pPr>
            <a:lvl2pPr lvl="1" algn="ctr">
              <a:spcBef>
                <a:spcPts val="0"/>
              </a:spcBef>
              <a:spcAft>
                <a:spcPts val="0"/>
              </a:spcAft>
              <a:buClr>
                <a:srgbClr val="FFFFFF"/>
              </a:buClr>
              <a:buSzPts val="4200"/>
              <a:buNone/>
              <a:defRPr sz="4200">
                <a:solidFill>
                  <a:srgbClr val="FFFFFF"/>
                </a:solidFill>
              </a:defRPr>
            </a:lvl2pPr>
            <a:lvl3pPr lvl="2" algn="ctr">
              <a:spcBef>
                <a:spcPts val="0"/>
              </a:spcBef>
              <a:spcAft>
                <a:spcPts val="0"/>
              </a:spcAft>
              <a:buClr>
                <a:srgbClr val="FFFFFF"/>
              </a:buClr>
              <a:buSzPts val="4200"/>
              <a:buNone/>
              <a:defRPr sz="4200">
                <a:solidFill>
                  <a:srgbClr val="FFFFFF"/>
                </a:solidFill>
              </a:defRPr>
            </a:lvl3pPr>
            <a:lvl4pPr lvl="3" algn="ctr">
              <a:spcBef>
                <a:spcPts val="0"/>
              </a:spcBef>
              <a:spcAft>
                <a:spcPts val="0"/>
              </a:spcAft>
              <a:buClr>
                <a:srgbClr val="FFFFFF"/>
              </a:buClr>
              <a:buSzPts val="4200"/>
              <a:buNone/>
              <a:defRPr sz="4200">
                <a:solidFill>
                  <a:srgbClr val="FFFFFF"/>
                </a:solidFill>
              </a:defRPr>
            </a:lvl4pPr>
            <a:lvl5pPr lvl="4" algn="ctr">
              <a:spcBef>
                <a:spcPts val="0"/>
              </a:spcBef>
              <a:spcAft>
                <a:spcPts val="0"/>
              </a:spcAft>
              <a:buClr>
                <a:srgbClr val="FFFFFF"/>
              </a:buClr>
              <a:buSzPts val="4200"/>
              <a:buNone/>
              <a:defRPr sz="4200">
                <a:solidFill>
                  <a:srgbClr val="FFFFFF"/>
                </a:solidFill>
              </a:defRPr>
            </a:lvl5pPr>
            <a:lvl6pPr lvl="5" algn="ctr">
              <a:spcBef>
                <a:spcPts val="0"/>
              </a:spcBef>
              <a:spcAft>
                <a:spcPts val="0"/>
              </a:spcAft>
              <a:buClr>
                <a:srgbClr val="FFFFFF"/>
              </a:buClr>
              <a:buSzPts val="4200"/>
              <a:buNone/>
              <a:defRPr sz="4200">
                <a:solidFill>
                  <a:srgbClr val="FFFFFF"/>
                </a:solidFill>
              </a:defRPr>
            </a:lvl6pPr>
            <a:lvl7pPr lvl="6" algn="ctr">
              <a:spcBef>
                <a:spcPts val="0"/>
              </a:spcBef>
              <a:spcAft>
                <a:spcPts val="0"/>
              </a:spcAft>
              <a:buClr>
                <a:srgbClr val="FFFFFF"/>
              </a:buClr>
              <a:buSzPts val="4200"/>
              <a:buNone/>
              <a:defRPr sz="4200">
                <a:solidFill>
                  <a:srgbClr val="FFFFFF"/>
                </a:solidFill>
              </a:defRPr>
            </a:lvl7pPr>
            <a:lvl8pPr lvl="7" algn="ctr">
              <a:spcBef>
                <a:spcPts val="0"/>
              </a:spcBef>
              <a:spcAft>
                <a:spcPts val="0"/>
              </a:spcAft>
              <a:buClr>
                <a:srgbClr val="FFFFFF"/>
              </a:buClr>
              <a:buSzPts val="4200"/>
              <a:buNone/>
              <a:defRPr sz="4200">
                <a:solidFill>
                  <a:srgbClr val="FFFFFF"/>
                </a:solidFill>
              </a:defRPr>
            </a:lvl8pPr>
            <a:lvl9pPr lvl="8" algn="ctr">
              <a:spcBef>
                <a:spcPts val="0"/>
              </a:spcBef>
              <a:spcAft>
                <a:spcPts val="0"/>
              </a:spcAft>
              <a:buClr>
                <a:srgbClr val="FFFFFF"/>
              </a:buClr>
              <a:buSzPts val="4200"/>
              <a:buNone/>
              <a:defRPr sz="4200">
                <a:solidFill>
                  <a:srgbClr val="FFFFFF"/>
                </a:solidFill>
              </a:defRPr>
            </a:lvl9pPr>
          </a:lstStyle>
          <a:p/>
        </p:txBody>
      </p:sp>
      <p:sp>
        <p:nvSpPr>
          <p:cNvPr id="47" name="Google Shape;47;p9"/>
          <p:cNvSpPr txBox="1"/>
          <p:nvPr>
            <p:ph idx="1" type="subTitle"/>
          </p:nvPr>
        </p:nvSpPr>
        <p:spPr>
          <a:xfrm>
            <a:off x="713500" y="2803075"/>
            <a:ext cx="38586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2100"/>
              <a:buNone/>
              <a:defRPr sz="2100">
                <a:solidFill>
                  <a:srgbClr val="FFFFFF"/>
                </a:solidFill>
              </a:defRPr>
            </a:lvl1pPr>
            <a:lvl2pPr lvl="1" algn="ctr">
              <a:lnSpc>
                <a:spcPct val="100000"/>
              </a:lnSpc>
              <a:spcBef>
                <a:spcPts val="0"/>
              </a:spcBef>
              <a:spcAft>
                <a:spcPts val="0"/>
              </a:spcAft>
              <a:buClr>
                <a:srgbClr val="FFFFFF"/>
              </a:buClr>
              <a:buSzPts val="2100"/>
              <a:buNone/>
              <a:defRPr sz="2100">
                <a:solidFill>
                  <a:srgbClr val="FFFFFF"/>
                </a:solidFill>
              </a:defRPr>
            </a:lvl2pPr>
            <a:lvl3pPr lvl="2" algn="ctr">
              <a:lnSpc>
                <a:spcPct val="100000"/>
              </a:lnSpc>
              <a:spcBef>
                <a:spcPts val="0"/>
              </a:spcBef>
              <a:spcAft>
                <a:spcPts val="0"/>
              </a:spcAft>
              <a:buClr>
                <a:srgbClr val="FFFFFF"/>
              </a:buClr>
              <a:buSzPts val="2100"/>
              <a:buNone/>
              <a:defRPr sz="2100">
                <a:solidFill>
                  <a:srgbClr val="FFFFFF"/>
                </a:solidFill>
              </a:defRPr>
            </a:lvl3pPr>
            <a:lvl4pPr lvl="3" algn="ctr">
              <a:lnSpc>
                <a:spcPct val="100000"/>
              </a:lnSpc>
              <a:spcBef>
                <a:spcPts val="0"/>
              </a:spcBef>
              <a:spcAft>
                <a:spcPts val="0"/>
              </a:spcAft>
              <a:buClr>
                <a:srgbClr val="FFFFFF"/>
              </a:buClr>
              <a:buSzPts val="2100"/>
              <a:buNone/>
              <a:defRPr sz="2100">
                <a:solidFill>
                  <a:srgbClr val="FFFFFF"/>
                </a:solidFill>
              </a:defRPr>
            </a:lvl4pPr>
            <a:lvl5pPr lvl="4" algn="ctr">
              <a:lnSpc>
                <a:spcPct val="100000"/>
              </a:lnSpc>
              <a:spcBef>
                <a:spcPts val="0"/>
              </a:spcBef>
              <a:spcAft>
                <a:spcPts val="0"/>
              </a:spcAft>
              <a:buClr>
                <a:srgbClr val="FFFFFF"/>
              </a:buClr>
              <a:buSzPts val="2100"/>
              <a:buNone/>
              <a:defRPr sz="2100">
                <a:solidFill>
                  <a:srgbClr val="FFFFFF"/>
                </a:solidFill>
              </a:defRPr>
            </a:lvl5pPr>
            <a:lvl6pPr lvl="5" algn="ctr">
              <a:lnSpc>
                <a:spcPct val="100000"/>
              </a:lnSpc>
              <a:spcBef>
                <a:spcPts val="0"/>
              </a:spcBef>
              <a:spcAft>
                <a:spcPts val="0"/>
              </a:spcAft>
              <a:buClr>
                <a:srgbClr val="FFFFFF"/>
              </a:buClr>
              <a:buSzPts val="2100"/>
              <a:buNone/>
              <a:defRPr sz="2100">
                <a:solidFill>
                  <a:srgbClr val="FFFFFF"/>
                </a:solidFill>
              </a:defRPr>
            </a:lvl6pPr>
            <a:lvl7pPr lvl="6" algn="ctr">
              <a:lnSpc>
                <a:spcPct val="100000"/>
              </a:lnSpc>
              <a:spcBef>
                <a:spcPts val="0"/>
              </a:spcBef>
              <a:spcAft>
                <a:spcPts val="0"/>
              </a:spcAft>
              <a:buClr>
                <a:srgbClr val="FFFFFF"/>
              </a:buClr>
              <a:buSzPts val="2100"/>
              <a:buNone/>
              <a:defRPr sz="2100">
                <a:solidFill>
                  <a:srgbClr val="FFFFFF"/>
                </a:solidFill>
              </a:defRPr>
            </a:lvl7pPr>
            <a:lvl8pPr lvl="7" algn="ctr">
              <a:lnSpc>
                <a:spcPct val="100000"/>
              </a:lnSpc>
              <a:spcBef>
                <a:spcPts val="0"/>
              </a:spcBef>
              <a:spcAft>
                <a:spcPts val="0"/>
              </a:spcAft>
              <a:buClr>
                <a:srgbClr val="FFFFFF"/>
              </a:buClr>
              <a:buSzPts val="2100"/>
              <a:buNone/>
              <a:defRPr sz="2100">
                <a:solidFill>
                  <a:srgbClr val="FFFFFF"/>
                </a:solidFill>
              </a:defRPr>
            </a:lvl8pPr>
            <a:lvl9pPr lvl="8" algn="ctr">
              <a:lnSpc>
                <a:spcPct val="100000"/>
              </a:lnSpc>
              <a:spcBef>
                <a:spcPts val="0"/>
              </a:spcBef>
              <a:spcAft>
                <a:spcPts val="0"/>
              </a:spcAft>
              <a:buClr>
                <a:srgbClr val="FFFFFF"/>
              </a:buClr>
              <a:buSzPts val="2100"/>
              <a:buNone/>
              <a:defRPr sz="2100">
                <a:solidFill>
                  <a:srgbClr val="FFFFFF"/>
                </a:solidFill>
              </a:defRPr>
            </a:lvl9pPr>
          </a:lstStyle>
          <a:p/>
        </p:txBody>
      </p:sp>
      <p:sp>
        <p:nvSpPr>
          <p:cNvPr id="48" name="Google Shape;48;p9"/>
          <p:cNvSpPr txBox="1"/>
          <p:nvPr>
            <p:ph idx="2" type="body"/>
          </p:nvPr>
        </p:nvSpPr>
        <p:spPr>
          <a:xfrm>
            <a:off x="4571925" y="724075"/>
            <a:ext cx="38586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Clr>
                <a:srgbClr val="FFFFFF"/>
              </a:buClr>
              <a:buSzPts val="1200"/>
              <a:buChar char="☁"/>
              <a:defRPr>
                <a:solidFill>
                  <a:srgbClr val="FFFFFF"/>
                </a:solidFill>
              </a:defRPr>
            </a:lvl1pPr>
            <a:lvl2pPr indent="-304800" lvl="1" marL="914400">
              <a:spcBef>
                <a:spcPts val="1600"/>
              </a:spcBef>
              <a:spcAft>
                <a:spcPts val="0"/>
              </a:spcAft>
              <a:buClr>
                <a:srgbClr val="FFFFFF"/>
              </a:buClr>
              <a:buSzPts val="1200"/>
              <a:buChar char="○"/>
              <a:defRPr>
                <a:solidFill>
                  <a:srgbClr val="FFFFFF"/>
                </a:solidFill>
              </a:defRPr>
            </a:lvl2pPr>
            <a:lvl3pPr indent="-304800" lvl="2" marL="1371600">
              <a:spcBef>
                <a:spcPts val="1600"/>
              </a:spcBef>
              <a:spcAft>
                <a:spcPts val="0"/>
              </a:spcAft>
              <a:buClr>
                <a:srgbClr val="FFFFFF"/>
              </a:buClr>
              <a:buSzPts val="1200"/>
              <a:buChar char="■"/>
              <a:defRPr>
                <a:solidFill>
                  <a:srgbClr val="FFFFFF"/>
                </a:solidFill>
              </a:defRPr>
            </a:lvl3pPr>
            <a:lvl4pPr indent="-304800" lvl="3" marL="1828800">
              <a:spcBef>
                <a:spcPts val="1600"/>
              </a:spcBef>
              <a:spcAft>
                <a:spcPts val="0"/>
              </a:spcAft>
              <a:buClr>
                <a:srgbClr val="FFFFFF"/>
              </a:buClr>
              <a:buSzPts val="1200"/>
              <a:buChar char="●"/>
              <a:defRPr>
                <a:solidFill>
                  <a:srgbClr val="FFFFFF"/>
                </a:solidFill>
              </a:defRPr>
            </a:lvl4pPr>
            <a:lvl5pPr indent="-304800" lvl="4" marL="2286000">
              <a:spcBef>
                <a:spcPts val="1600"/>
              </a:spcBef>
              <a:spcAft>
                <a:spcPts val="0"/>
              </a:spcAft>
              <a:buClr>
                <a:srgbClr val="FFFFFF"/>
              </a:buClr>
              <a:buSzPts val="1200"/>
              <a:buChar char="○"/>
              <a:defRPr>
                <a:solidFill>
                  <a:srgbClr val="FFFFFF"/>
                </a:solidFill>
              </a:defRPr>
            </a:lvl5pPr>
            <a:lvl6pPr indent="-304800" lvl="5" marL="2743200">
              <a:spcBef>
                <a:spcPts val="1600"/>
              </a:spcBef>
              <a:spcAft>
                <a:spcPts val="0"/>
              </a:spcAft>
              <a:buClr>
                <a:srgbClr val="FFFFFF"/>
              </a:buClr>
              <a:buSzPts val="1200"/>
              <a:buChar char="■"/>
              <a:defRPr>
                <a:solidFill>
                  <a:srgbClr val="FFFFFF"/>
                </a:solidFill>
              </a:defRPr>
            </a:lvl6pPr>
            <a:lvl7pPr indent="-304800" lvl="6" marL="3200400">
              <a:spcBef>
                <a:spcPts val="1600"/>
              </a:spcBef>
              <a:spcAft>
                <a:spcPts val="0"/>
              </a:spcAft>
              <a:buClr>
                <a:srgbClr val="FFFFFF"/>
              </a:buClr>
              <a:buSzPts val="1200"/>
              <a:buChar char="●"/>
              <a:defRPr>
                <a:solidFill>
                  <a:srgbClr val="FFFFFF"/>
                </a:solidFill>
              </a:defRPr>
            </a:lvl7pPr>
            <a:lvl8pPr indent="-304800" lvl="7" marL="3657600">
              <a:spcBef>
                <a:spcPts val="1600"/>
              </a:spcBef>
              <a:spcAft>
                <a:spcPts val="0"/>
              </a:spcAft>
              <a:buClr>
                <a:srgbClr val="FFFFFF"/>
              </a:buClr>
              <a:buSzPts val="1200"/>
              <a:buChar char="○"/>
              <a:defRPr>
                <a:solidFill>
                  <a:srgbClr val="FFFFFF"/>
                </a:solidFill>
              </a:defRPr>
            </a:lvl8pPr>
            <a:lvl9pPr indent="-304800" lvl="8" marL="4114800">
              <a:spcBef>
                <a:spcPts val="1600"/>
              </a:spcBef>
              <a:spcAft>
                <a:spcPts val="1600"/>
              </a:spcAft>
              <a:buClr>
                <a:srgbClr val="FFFFFF"/>
              </a:buClr>
              <a:buSzPts val="1200"/>
              <a:buChar char="■"/>
              <a:defRPr>
                <a:solidFill>
                  <a:srgbClr val="FFFFFF"/>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gradFill>
          <a:gsLst>
            <a:gs pos="0">
              <a:srgbClr val="F2C9EE"/>
            </a:gs>
            <a:gs pos="100000">
              <a:srgbClr val="BA9BC9"/>
            </a:gs>
          </a:gsLst>
          <a:lin ang="2698631" scaled="0"/>
        </a:gradFill>
      </p:bgPr>
    </p:bg>
    <p:spTree>
      <p:nvGrpSpPr>
        <p:cNvPr id="49" name="Shape 49"/>
        <p:cNvGrpSpPr/>
        <p:nvPr/>
      </p:nvGrpSpPr>
      <p:grpSpPr>
        <a:xfrm>
          <a:off x="0" y="0"/>
          <a:ext cx="0" cy="0"/>
          <a:chOff x="0" y="0"/>
          <a:chExt cx="0" cy="0"/>
        </a:xfrm>
      </p:grpSpPr>
      <p:sp>
        <p:nvSpPr>
          <p:cNvPr id="50" name="Google Shape;50;p10"/>
          <p:cNvSpPr txBox="1"/>
          <p:nvPr>
            <p:ph type="ctrTitle"/>
          </p:nvPr>
        </p:nvSpPr>
        <p:spPr>
          <a:xfrm>
            <a:off x="2086025" y="3146213"/>
            <a:ext cx="4971900" cy="461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1800"/>
              <a:buNone/>
              <a:defRPr sz="1800">
                <a:solidFill>
                  <a:srgbClr val="FFFFFF"/>
                </a:solidFill>
              </a:defRPr>
            </a:lvl1pPr>
            <a:lvl2pPr lvl="1" rtl="0" algn="r">
              <a:lnSpc>
                <a:spcPct val="100000"/>
              </a:lnSpc>
              <a:spcBef>
                <a:spcPts val="0"/>
              </a:spcBef>
              <a:spcAft>
                <a:spcPts val="0"/>
              </a:spcAft>
              <a:buClr>
                <a:srgbClr val="FFFFFF"/>
              </a:buClr>
              <a:buSzPts val="1800"/>
              <a:buNone/>
              <a:defRPr sz="1800">
                <a:solidFill>
                  <a:srgbClr val="FFFFFF"/>
                </a:solidFill>
              </a:defRPr>
            </a:lvl2pPr>
            <a:lvl3pPr lvl="2" rtl="0" algn="r">
              <a:lnSpc>
                <a:spcPct val="100000"/>
              </a:lnSpc>
              <a:spcBef>
                <a:spcPts val="0"/>
              </a:spcBef>
              <a:spcAft>
                <a:spcPts val="0"/>
              </a:spcAft>
              <a:buClr>
                <a:srgbClr val="FFFFFF"/>
              </a:buClr>
              <a:buSzPts val="1800"/>
              <a:buNone/>
              <a:defRPr sz="1800">
                <a:solidFill>
                  <a:srgbClr val="FFFFFF"/>
                </a:solidFill>
              </a:defRPr>
            </a:lvl3pPr>
            <a:lvl4pPr lvl="3" rtl="0" algn="r">
              <a:lnSpc>
                <a:spcPct val="100000"/>
              </a:lnSpc>
              <a:spcBef>
                <a:spcPts val="0"/>
              </a:spcBef>
              <a:spcAft>
                <a:spcPts val="0"/>
              </a:spcAft>
              <a:buClr>
                <a:srgbClr val="FFFFFF"/>
              </a:buClr>
              <a:buSzPts val="1800"/>
              <a:buNone/>
              <a:defRPr sz="1800">
                <a:solidFill>
                  <a:srgbClr val="FFFFFF"/>
                </a:solidFill>
              </a:defRPr>
            </a:lvl4pPr>
            <a:lvl5pPr lvl="4" rtl="0" algn="r">
              <a:lnSpc>
                <a:spcPct val="100000"/>
              </a:lnSpc>
              <a:spcBef>
                <a:spcPts val="0"/>
              </a:spcBef>
              <a:spcAft>
                <a:spcPts val="0"/>
              </a:spcAft>
              <a:buClr>
                <a:srgbClr val="FFFFFF"/>
              </a:buClr>
              <a:buSzPts val="1800"/>
              <a:buNone/>
              <a:defRPr sz="1800">
                <a:solidFill>
                  <a:srgbClr val="FFFFFF"/>
                </a:solidFill>
              </a:defRPr>
            </a:lvl5pPr>
            <a:lvl6pPr lvl="5" rtl="0" algn="r">
              <a:lnSpc>
                <a:spcPct val="100000"/>
              </a:lnSpc>
              <a:spcBef>
                <a:spcPts val="0"/>
              </a:spcBef>
              <a:spcAft>
                <a:spcPts val="0"/>
              </a:spcAft>
              <a:buClr>
                <a:srgbClr val="FFFFFF"/>
              </a:buClr>
              <a:buSzPts val="1800"/>
              <a:buNone/>
              <a:defRPr sz="1800">
                <a:solidFill>
                  <a:srgbClr val="FFFFFF"/>
                </a:solidFill>
              </a:defRPr>
            </a:lvl6pPr>
            <a:lvl7pPr lvl="6" rtl="0" algn="r">
              <a:lnSpc>
                <a:spcPct val="100000"/>
              </a:lnSpc>
              <a:spcBef>
                <a:spcPts val="0"/>
              </a:spcBef>
              <a:spcAft>
                <a:spcPts val="0"/>
              </a:spcAft>
              <a:buClr>
                <a:srgbClr val="FFFFFF"/>
              </a:buClr>
              <a:buSzPts val="1800"/>
              <a:buNone/>
              <a:defRPr sz="1800">
                <a:solidFill>
                  <a:srgbClr val="FFFFFF"/>
                </a:solidFill>
              </a:defRPr>
            </a:lvl7pPr>
            <a:lvl8pPr lvl="7" rtl="0" algn="r">
              <a:lnSpc>
                <a:spcPct val="100000"/>
              </a:lnSpc>
              <a:spcBef>
                <a:spcPts val="0"/>
              </a:spcBef>
              <a:spcAft>
                <a:spcPts val="0"/>
              </a:spcAft>
              <a:buClr>
                <a:srgbClr val="FFFFFF"/>
              </a:buClr>
              <a:buSzPts val="1800"/>
              <a:buNone/>
              <a:defRPr sz="1800">
                <a:solidFill>
                  <a:srgbClr val="FFFFFF"/>
                </a:solidFill>
              </a:defRPr>
            </a:lvl8pPr>
            <a:lvl9pPr lvl="8" rtl="0" algn="r">
              <a:lnSpc>
                <a:spcPct val="100000"/>
              </a:lnSpc>
              <a:spcBef>
                <a:spcPts val="0"/>
              </a:spcBef>
              <a:spcAft>
                <a:spcPts val="0"/>
              </a:spcAft>
              <a:buClr>
                <a:srgbClr val="FFFFFF"/>
              </a:buClr>
              <a:buSzPts val="1800"/>
              <a:buNone/>
              <a:defRPr sz="1800">
                <a:solidFill>
                  <a:srgbClr val="FFFFFF"/>
                </a:solidFill>
              </a:defRPr>
            </a:lvl9pPr>
          </a:lstStyle>
          <a:p/>
        </p:txBody>
      </p:sp>
      <p:sp>
        <p:nvSpPr>
          <p:cNvPr id="51" name="Google Shape;51;p10"/>
          <p:cNvSpPr txBox="1"/>
          <p:nvPr>
            <p:ph idx="1" type="subTitle"/>
          </p:nvPr>
        </p:nvSpPr>
        <p:spPr>
          <a:xfrm>
            <a:off x="2086075" y="1535888"/>
            <a:ext cx="4971900" cy="1291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FFFFFF"/>
              </a:buClr>
              <a:buSzPts val="2200"/>
              <a:buNone/>
              <a:defRPr sz="2200">
                <a:solidFill>
                  <a:srgbClr val="FFFFFF"/>
                </a:solidFill>
              </a:defRPr>
            </a:lvl1pPr>
            <a:lvl2pPr lvl="1" rtl="0" algn="ctr">
              <a:lnSpc>
                <a:spcPct val="100000"/>
              </a:lnSpc>
              <a:spcBef>
                <a:spcPts val="0"/>
              </a:spcBef>
              <a:spcAft>
                <a:spcPts val="0"/>
              </a:spcAft>
              <a:buClr>
                <a:srgbClr val="FFFFFF"/>
              </a:buClr>
              <a:buSzPts val="2200"/>
              <a:buNone/>
              <a:defRPr sz="2200">
                <a:solidFill>
                  <a:srgbClr val="FFFFFF"/>
                </a:solidFill>
              </a:defRPr>
            </a:lvl2pPr>
            <a:lvl3pPr lvl="2" rtl="0" algn="ctr">
              <a:lnSpc>
                <a:spcPct val="100000"/>
              </a:lnSpc>
              <a:spcBef>
                <a:spcPts val="0"/>
              </a:spcBef>
              <a:spcAft>
                <a:spcPts val="0"/>
              </a:spcAft>
              <a:buClr>
                <a:srgbClr val="FFFFFF"/>
              </a:buClr>
              <a:buSzPts val="2200"/>
              <a:buNone/>
              <a:defRPr sz="2200">
                <a:solidFill>
                  <a:srgbClr val="FFFFFF"/>
                </a:solidFill>
              </a:defRPr>
            </a:lvl3pPr>
            <a:lvl4pPr lvl="3" rtl="0" algn="ctr">
              <a:lnSpc>
                <a:spcPct val="100000"/>
              </a:lnSpc>
              <a:spcBef>
                <a:spcPts val="0"/>
              </a:spcBef>
              <a:spcAft>
                <a:spcPts val="0"/>
              </a:spcAft>
              <a:buClr>
                <a:srgbClr val="FFFFFF"/>
              </a:buClr>
              <a:buSzPts val="2200"/>
              <a:buNone/>
              <a:defRPr sz="2200">
                <a:solidFill>
                  <a:srgbClr val="FFFFFF"/>
                </a:solidFill>
              </a:defRPr>
            </a:lvl4pPr>
            <a:lvl5pPr lvl="4" rtl="0" algn="ctr">
              <a:lnSpc>
                <a:spcPct val="100000"/>
              </a:lnSpc>
              <a:spcBef>
                <a:spcPts val="0"/>
              </a:spcBef>
              <a:spcAft>
                <a:spcPts val="0"/>
              </a:spcAft>
              <a:buClr>
                <a:srgbClr val="FFFFFF"/>
              </a:buClr>
              <a:buSzPts val="2200"/>
              <a:buNone/>
              <a:defRPr sz="2200">
                <a:solidFill>
                  <a:srgbClr val="FFFFFF"/>
                </a:solidFill>
              </a:defRPr>
            </a:lvl5pPr>
            <a:lvl6pPr lvl="5" rtl="0" algn="ctr">
              <a:lnSpc>
                <a:spcPct val="100000"/>
              </a:lnSpc>
              <a:spcBef>
                <a:spcPts val="0"/>
              </a:spcBef>
              <a:spcAft>
                <a:spcPts val="0"/>
              </a:spcAft>
              <a:buClr>
                <a:srgbClr val="FFFFFF"/>
              </a:buClr>
              <a:buSzPts val="2200"/>
              <a:buNone/>
              <a:defRPr sz="2200">
                <a:solidFill>
                  <a:srgbClr val="FFFFFF"/>
                </a:solidFill>
              </a:defRPr>
            </a:lvl6pPr>
            <a:lvl7pPr lvl="6" rtl="0" algn="ctr">
              <a:lnSpc>
                <a:spcPct val="100000"/>
              </a:lnSpc>
              <a:spcBef>
                <a:spcPts val="0"/>
              </a:spcBef>
              <a:spcAft>
                <a:spcPts val="0"/>
              </a:spcAft>
              <a:buClr>
                <a:srgbClr val="FFFFFF"/>
              </a:buClr>
              <a:buSzPts val="2200"/>
              <a:buNone/>
              <a:defRPr sz="2200">
                <a:solidFill>
                  <a:srgbClr val="FFFFFF"/>
                </a:solidFill>
              </a:defRPr>
            </a:lvl7pPr>
            <a:lvl8pPr lvl="7" rtl="0" algn="ctr">
              <a:lnSpc>
                <a:spcPct val="100000"/>
              </a:lnSpc>
              <a:spcBef>
                <a:spcPts val="0"/>
              </a:spcBef>
              <a:spcAft>
                <a:spcPts val="0"/>
              </a:spcAft>
              <a:buClr>
                <a:srgbClr val="FFFFFF"/>
              </a:buClr>
              <a:buSzPts val="2200"/>
              <a:buNone/>
              <a:defRPr sz="2200">
                <a:solidFill>
                  <a:srgbClr val="FFFFFF"/>
                </a:solidFill>
              </a:defRPr>
            </a:lvl8pPr>
            <a:lvl9pPr lvl="8" rtl="0" algn="ctr">
              <a:lnSpc>
                <a:spcPct val="100000"/>
              </a:lnSpc>
              <a:spcBef>
                <a:spcPts val="0"/>
              </a:spcBef>
              <a:spcAft>
                <a:spcPts val="0"/>
              </a:spcAft>
              <a:buClr>
                <a:srgbClr val="FFFFFF"/>
              </a:buClr>
              <a:buSzPts val="2200"/>
              <a:buNone/>
              <a:defRPr sz="2200">
                <a:solidFill>
                  <a:srgbClr val="FFFFFF"/>
                </a:solidFill>
              </a:defRPr>
            </a:lvl9pPr>
          </a:lstStyle>
          <a:p/>
        </p:txBody>
      </p:sp>
      <p:sp>
        <p:nvSpPr>
          <p:cNvPr id="52" name="Google Shape;52;p10"/>
          <p:cNvSpPr/>
          <p:nvPr/>
        </p:nvSpPr>
        <p:spPr>
          <a:xfrm rot="10800000">
            <a:off x="4231450" y="1"/>
            <a:ext cx="5309600" cy="1201950"/>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p:nvPr/>
        </p:nvSpPr>
        <p:spPr>
          <a:xfrm>
            <a:off x="-916075" y="3756700"/>
            <a:ext cx="6125800" cy="1386800"/>
          </a:xfrm>
          <a:custGeom>
            <a:rect b="b" l="l" r="r" t="t"/>
            <a:pathLst>
              <a:path extrusionOk="0" h="55472" w="245032">
                <a:moveTo>
                  <a:pt x="120754" y="0"/>
                </a:moveTo>
                <a:cubicBezTo>
                  <a:pt x="99942" y="0"/>
                  <a:pt x="81523" y="10180"/>
                  <a:pt x="70188" y="25837"/>
                </a:cubicBezTo>
                <a:cubicBezTo>
                  <a:pt x="65281" y="32622"/>
                  <a:pt x="57568" y="36470"/>
                  <a:pt x="49534" y="36470"/>
                </a:cubicBezTo>
                <a:cubicBezTo>
                  <a:pt x="47023" y="36470"/>
                  <a:pt x="44480" y="36094"/>
                  <a:pt x="41982" y="35314"/>
                </a:cubicBezTo>
                <a:cubicBezTo>
                  <a:pt x="37101" y="33790"/>
                  <a:pt x="31921" y="32969"/>
                  <a:pt x="26552" y="32969"/>
                </a:cubicBezTo>
                <a:cubicBezTo>
                  <a:pt x="25373" y="32969"/>
                  <a:pt x="24206" y="33004"/>
                  <a:pt x="23051" y="33088"/>
                </a:cubicBezTo>
                <a:cubicBezTo>
                  <a:pt x="8526" y="34052"/>
                  <a:pt x="965" y="44399"/>
                  <a:pt x="1" y="55471"/>
                </a:cubicBezTo>
                <a:lnTo>
                  <a:pt x="245031" y="55471"/>
                </a:lnTo>
                <a:cubicBezTo>
                  <a:pt x="244067" y="44399"/>
                  <a:pt x="236507" y="34052"/>
                  <a:pt x="221981" y="33088"/>
                </a:cubicBezTo>
                <a:cubicBezTo>
                  <a:pt x="220826" y="33004"/>
                  <a:pt x="219659" y="32969"/>
                  <a:pt x="218492" y="32969"/>
                </a:cubicBezTo>
                <a:cubicBezTo>
                  <a:pt x="212468" y="32969"/>
                  <a:pt x="206681" y="33993"/>
                  <a:pt x="201312" y="35886"/>
                </a:cubicBezTo>
                <a:cubicBezTo>
                  <a:pt x="198449" y="36893"/>
                  <a:pt x="195500" y="37381"/>
                  <a:pt x="192591" y="37381"/>
                </a:cubicBezTo>
                <a:cubicBezTo>
                  <a:pt x="184527" y="37381"/>
                  <a:pt x="176763" y="33625"/>
                  <a:pt x="171951" y="26730"/>
                </a:cubicBezTo>
                <a:cubicBezTo>
                  <a:pt x="160676" y="10573"/>
                  <a:pt x="141947" y="0"/>
                  <a:pt x="1207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a:off x="-339475" y="3526225"/>
            <a:ext cx="3028075" cy="810475"/>
          </a:xfrm>
          <a:custGeom>
            <a:rect b="b" l="l" r="r" t="t"/>
            <a:pathLst>
              <a:path extrusionOk="0" h="32419" w="121123">
                <a:moveTo>
                  <a:pt x="48724" y="0"/>
                </a:moveTo>
                <a:cubicBezTo>
                  <a:pt x="48396" y="0"/>
                  <a:pt x="48065" y="11"/>
                  <a:pt x="47732" y="34"/>
                </a:cubicBezTo>
                <a:cubicBezTo>
                  <a:pt x="39862" y="582"/>
                  <a:pt x="33921" y="7404"/>
                  <a:pt x="34481" y="15274"/>
                </a:cubicBezTo>
                <a:cubicBezTo>
                  <a:pt x="34481" y="15429"/>
                  <a:pt x="34504" y="15572"/>
                  <a:pt x="34516" y="15726"/>
                </a:cubicBezTo>
                <a:cubicBezTo>
                  <a:pt x="32897" y="14393"/>
                  <a:pt x="30814" y="13595"/>
                  <a:pt x="28551" y="13595"/>
                </a:cubicBezTo>
                <a:cubicBezTo>
                  <a:pt x="23360" y="13595"/>
                  <a:pt x="19145" y="17810"/>
                  <a:pt x="19145" y="23001"/>
                </a:cubicBezTo>
                <a:cubicBezTo>
                  <a:pt x="19145" y="24287"/>
                  <a:pt x="19395" y="25513"/>
                  <a:pt x="19872" y="26633"/>
                </a:cubicBezTo>
                <a:cubicBezTo>
                  <a:pt x="19809" y="26632"/>
                  <a:pt x="19746" y="26632"/>
                  <a:pt x="19683" y="26632"/>
                </a:cubicBezTo>
                <a:cubicBezTo>
                  <a:pt x="14533" y="26632"/>
                  <a:pt x="8010" y="28079"/>
                  <a:pt x="0" y="32419"/>
                </a:cubicBezTo>
                <a:lnTo>
                  <a:pt x="121122" y="32419"/>
                </a:lnTo>
                <a:cubicBezTo>
                  <a:pt x="121122" y="32419"/>
                  <a:pt x="116367" y="26632"/>
                  <a:pt x="106077" y="26632"/>
                </a:cubicBezTo>
                <a:cubicBezTo>
                  <a:pt x="104514" y="26632"/>
                  <a:pt x="102823" y="26765"/>
                  <a:pt x="101001" y="27073"/>
                </a:cubicBezTo>
                <a:cubicBezTo>
                  <a:pt x="99632" y="23406"/>
                  <a:pt x="96798" y="20441"/>
                  <a:pt x="93214" y="18917"/>
                </a:cubicBezTo>
                <a:cubicBezTo>
                  <a:pt x="93226" y="18405"/>
                  <a:pt x="93214" y="17881"/>
                  <a:pt x="93178" y="17358"/>
                </a:cubicBezTo>
                <a:cubicBezTo>
                  <a:pt x="92541" y="8291"/>
                  <a:pt x="84994" y="1360"/>
                  <a:pt x="76044" y="1360"/>
                </a:cubicBezTo>
                <a:cubicBezTo>
                  <a:pt x="75638" y="1360"/>
                  <a:pt x="75230" y="1374"/>
                  <a:pt x="74819" y="1403"/>
                </a:cubicBezTo>
                <a:cubicBezTo>
                  <a:pt x="69414" y="1772"/>
                  <a:pt x="64758" y="4618"/>
                  <a:pt x="61889" y="8761"/>
                </a:cubicBezTo>
                <a:cubicBezTo>
                  <a:pt x="59713" y="3564"/>
                  <a:pt x="54580" y="0"/>
                  <a:pt x="487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p:nvPr/>
        </p:nvSpPr>
        <p:spPr>
          <a:xfrm>
            <a:off x="1492925" y="3993775"/>
            <a:ext cx="2145525" cy="485800"/>
          </a:xfrm>
          <a:custGeom>
            <a:rect b="b" l="l" r="r" t="t"/>
            <a:pathLst>
              <a:path extrusionOk="0" h="19432" w="85821">
                <a:moveTo>
                  <a:pt x="42292" y="1"/>
                </a:moveTo>
                <a:cubicBezTo>
                  <a:pt x="35005" y="1"/>
                  <a:pt x="28552" y="3561"/>
                  <a:pt x="24575" y="9050"/>
                </a:cubicBezTo>
                <a:cubicBezTo>
                  <a:pt x="22863" y="11423"/>
                  <a:pt x="20166" y="12769"/>
                  <a:pt x="17354" y="12769"/>
                </a:cubicBezTo>
                <a:cubicBezTo>
                  <a:pt x="16469" y="12769"/>
                  <a:pt x="15573" y="12636"/>
                  <a:pt x="14693" y="12360"/>
                </a:cubicBezTo>
                <a:cubicBezTo>
                  <a:pt x="12990" y="11836"/>
                  <a:pt x="11181" y="11538"/>
                  <a:pt x="9287" y="11538"/>
                </a:cubicBezTo>
                <a:cubicBezTo>
                  <a:pt x="8883" y="11538"/>
                  <a:pt x="8478" y="11562"/>
                  <a:pt x="8073" y="11586"/>
                </a:cubicBezTo>
                <a:cubicBezTo>
                  <a:pt x="2977" y="11919"/>
                  <a:pt x="334" y="15551"/>
                  <a:pt x="1" y="19432"/>
                </a:cubicBezTo>
                <a:lnTo>
                  <a:pt x="85821" y="19432"/>
                </a:lnTo>
                <a:cubicBezTo>
                  <a:pt x="85476" y="15551"/>
                  <a:pt x="82832" y="11919"/>
                  <a:pt x="77737" y="11586"/>
                </a:cubicBezTo>
                <a:cubicBezTo>
                  <a:pt x="77332" y="11562"/>
                  <a:pt x="76927" y="11538"/>
                  <a:pt x="76522" y="11538"/>
                </a:cubicBezTo>
                <a:cubicBezTo>
                  <a:pt x="74415" y="11538"/>
                  <a:pt x="72379" y="11907"/>
                  <a:pt x="70498" y="12562"/>
                </a:cubicBezTo>
                <a:cubicBezTo>
                  <a:pt x="69495" y="12916"/>
                  <a:pt x="68462" y="13088"/>
                  <a:pt x="67442" y="13088"/>
                </a:cubicBezTo>
                <a:cubicBezTo>
                  <a:pt x="64621" y="13088"/>
                  <a:pt x="61901" y="11773"/>
                  <a:pt x="60222" y="9359"/>
                </a:cubicBezTo>
                <a:cubicBezTo>
                  <a:pt x="56270" y="3704"/>
                  <a:pt x="49709" y="1"/>
                  <a:pt x="422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0"/>
          <p:cNvSpPr/>
          <p:nvPr/>
        </p:nvSpPr>
        <p:spPr>
          <a:xfrm>
            <a:off x="4131931" y="131313"/>
            <a:ext cx="2537463" cy="713424"/>
          </a:xfrm>
          <a:custGeom>
            <a:rect b="b" l="l" r="r" t="t"/>
            <a:pathLst>
              <a:path extrusionOk="0" h="32421" w="115313">
                <a:moveTo>
                  <a:pt x="68913" y="0"/>
                </a:moveTo>
                <a:cubicBezTo>
                  <a:pt x="63343" y="0"/>
                  <a:pt x="58460" y="3573"/>
                  <a:pt x="56388" y="8763"/>
                </a:cubicBezTo>
                <a:cubicBezTo>
                  <a:pt x="53662" y="4620"/>
                  <a:pt x="49233" y="1774"/>
                  <a:pt x="44077" y="1393"/>
                </a:cubicBezTo>
                <a:cubicBezTo>
                  <a:pt x="43693" y="1365"/>
                  <a:pt x="43311" y="1352"/>
                  <a:pt x="42932" y="1352"/>
                </a:cubicBezTo>
                <a:cubicBezTo>
                  <a:pt x="34411" y="1352"/>
                  <a:pt x="27215" y="8286"/>
                  <a:pt x="26611" y="17360"/>
                </a:cubicBezTo>
                <a:cubicBezTo>
                  <a:pt x="26575" y="17883"/>
                  <a:pt x="26563" y="18395"/>
                  <a:pt x="26575" y="18907"/>
                </a:cubicBezTo>
                <a:cubicBezTo>
                  <a:pt x="23158" y="20443"/>
                  <a:pt x="20455" y="23396"/>
                  <a:pt x="19158" y="27075"/>
                </a:cubicBezTo>
                <a:cubicBezTo>
                  <a:pt x="17424" y="26767"/>
                  <a:pt x="15814" y="26634"/>
                  <a:pt x="14326" y="26634"/>
                </a:cubicBezTo>
                <a:cubicBezTo>
                  <a:pt x="4532" y="26634"/>
                  <a:pt x="0" y="32421"/>
                  <a:pt x="0" y="32421"/>
                </a:cubicBezTo>
                <a:lnTo>
                  <a:pt x="115313" y="32421"/>
                </a:lnTo>
                <a:cubicBezTo>
                  <a:pt x="107692" y="28070"/>
                  <a:pt x="101476" y="26634"/>
                  <a:pt x="96575" y="26634"/>
                </a:cubicBezTo>
                <a:cubicBezTo>
                  <a:pt x="96514" y="26634"/>
                  <a:pt x="96454" y="26634"/>
                  <a:pt x="96393" y="26635"/>
                </a:cubicBezTo>
                <a:cubicBezTo>
                  <a:pt x="96846" y="25515"/>
                  <a:pt x="97084" y="24289"/>
                  <a:pt x="97084" y="23003"/>
                </a:cubicBezTo>
                <a:cubicBezTo>
                  <a:pt x="97084" y="17800"/>
                  <a:pt x="93072" y="13585"/>
                  <a:pt x="88131" y="13585"/>
                </a:cubicBezTo>
                <a:cubicBezTo>
                  <a:pt x="85976" y="13585"/>
                  <a:pt x="83999" y="14395"/>
                  <a:pt x="82451" y="15717"/>
                </a:cubicBezTo>
                <a:cubicBezTo>
                  <a:pt x="82463" y="15574"/>
                  <a:pt x="82475" y="15419"/>
                  <a:pt x="82487" y="15276"/>
                </a:cubicBezTo>
                <a:cubicBezTo>
                  <a:pt x="83011" y="7406"/>
                  <a:pt x="77367" y="584"/>
                  <a:pt x="69878" y="36"/>
                </a:cubicBezTo>
                <a:cubicBezTo>
                  <a:pt x="69554" y="12"/>
                  <a:pt x="69232" y="0"/>
                  <a:pt x="689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0"/>
          <p:cNvSpPr/>
          <p:nvPr/>
        </p:nvSpPr>
        <p:spPr>
          <a:xfrm>
            <a:off x="5509815" y="340448"/>
            <a:ext cx="2920694" cy="730190"/>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500" y="537025"/>
            <a:ext cx="7716900" cy="480600"/>
          </a:xfrm>
          <a:prstGeom prst="rect">
            <a:avLst/>
          </a:prstGeom>
          <a:noFill/>
          <a:ln>
            <a:noFill/>
          </a:ln>
        </p:spPr>
        <p:txBody>
          <a:bodyPr anchorCtr="0" anchor="ctr" bIns="91425" lIns="91425" spcFirstLastPara="1" rIns="91425" wrap="square" tIns="91425">
            <a:noAutofit/>
          </a:bodyPr>
          <a:lstStyle>
            <a:lvl1pPr lvl="0" algn="r">
              <a:spcBef>
                <a:spcPts val="0"/>
              </a:spcBef>
              <a:spcAft>
                <a:spcPts val="0"/>
              </a:spcAft>
              <a:buClr>
                <a:srgbClr val="434343"/>
              </a:buClr>
              <a:buSzPts val="2200"/>
              <a:buFont typeface="Bree Serif"/>
              <a:buNone/>
              <a:defRPr sz="2200">
                <a:solidFill>
                  <a:srgbClr val="434343"/>
                </a:solidFill>
                <a:latin typeface="Bree Serif"/>
                <a:ea typeface="Bree Serif"/>
                <a:cs typeface="Bree Serif"/>
                <a:sym typeface="Bree Serif"/>
              </a:defRPr>
            </a:lvl1pPr>
            <a:lvl2pPr lvl="1">
              <a:spcBef>
                <a:spcPts val="0"/>
              </a:spcBef>
              <a:spcAft>
                <a:spcPts val="0"/>
              </a:spcAft>
              <a:buClr>
                <a:srgbClr val="434343"/>
              </a:buClr>
              <a:buSzPts val="2000"/>
              <a:buFont typeface="Bree Serif"/>
              <a:buNone/>
              <a:defRPr sz="2000">
                <a:solidFill>
                  <a:srgbClr val="434343"/>
                </a:solidFill>
                <a:latin typeface="Bree Serif"/>
                <a:ea typeface="Bree Serif"/>
                <a:cs typeface="Bree Serif"/>
                <a:sym typeface="Bree Serif"/>
              </a:defRPr>
            </a:lvl2pPr>
            <a:lvl3pPr lvl="2">
              <a:spcBef>
                <a:spcPts val="0"/>
              </a:spcBef>
              <a:spcAft>
                <a:spcPts val="0"/>
              </a:spcAft>
              <a:buClr>
                <a:srgbClr val="434343"/>
              </a:buClr>
              <a:buSzPts val="2000"/>
              <a:buFont typeface="Bree Serif"/>
              <a:buNone/>
              <a:defRPr sz="2000">
                <a:solidFill>
                  <a:srgbClr val="434343"/>
                </a:solidFill>
                <a:latin typeface="Bree Serif"/>
                <a:ea typeface="Bree Serif"/>
                <a:cs typeface="Bree Serif"/>
                <a:sym typeface="Bree Serif"/>
              </a:defRPr>
            </a:lvl3pPr>
            <a:lvl4pPr lvl="3">
              <a:spcBef>
                <a:spcPts val="0"/>
              </a:spcBef>
              <a:spcAft>
                <a:spcPts val="0"/>
              </a:spcAft>
              <a:buClr>
                <a:srgbClr val="434343"/>
              </a:buClr>
              <a:buSzPts val="2000"/>
              <a:buFont typeface="Bree Serif"/>
              <a:buNone/>
              <a:defRPr sz="2000">
                <a:solidFill>
                  <a:srgbClr val="434343"/>
                </a:solidFill>
                <a:latin typeface="Bree Serif"/>
                <a:ea typeface="Bree Serif"/>
                <a:cs typeface="Bree Serif"/>
                <a:sym typeface="Bree Serif"/>
              </a:defRPr>
            </a:lvl4pPr>
            <a:lvl5pPr lvl="4">
              <a:spcBef>
                <a:spcPts val="0"/>
              </a:spcBef>
              <a:spcAft>
                <a:spcPts val="0"/>
              </a:spcAft>
              <a:buClr>
                <a:srgbClr val="434343"/>
              </a:buClr>
              <a:buSzPts val="2000"/>
              <a:buFont typeface="Bree Serif"/>
              <a:buNone/>
              <a:defRPr sz="2000">
                <a:solidFill>
                  <a:srgbClr val="434343"/>
                </a:solidFill>
                <a:latin typeface="Bree Serif"/>
                <a:ea typeface="Bree Serif"/>
                <a:cs typeface="Bree Serif"/>
                <a:sym typeface="Bree Serif"/>
              </a:defRPr>
            </a:lvl5pPr>
            <a:lvl6pPr lvl="5">
              <a:spcBef>
                <a:spcPts val="0"/>
              </a:spcBef>
              <a:spcAft>
                <a:spcPts val="0"/>
              </a:spcAft>
              <a:buClr>
                <a:srgbClr val="434343"/>
              </a:buClr>
              <a:buSzPts val="2000"/>
              <a:buFont typeface="Bree Serif"/>
              <a:buNone/>
              <a:defRPr sz="2000">
                <a:solidFill>
                  <a:srgbClr val="434343"/>
                </a:solidFill>
                <a:latin typeface="Bree Serif"/>
                <a:ea typeface="Bree Serif"/>
                <a:cs typeface="Bree Serif"/>
                <a:sym typeface="Bree Serif"/>
              </a:defRPr>
            </a:lvl6pPr>
            <a:lvl7pPr lvl="6">
              <a:spcBef>
                <a:spcPts val="0"/>
              </a:spcBef>
              <a:spcAft>
                <a:spcPts val="0"/>
              </a:spcAft>
              <a:buClr>
                <a:srgbClr val="434343"/>
              </a:buClr>
              <a:buSzPts val="2000"/>
              <a:buFont typeface="Bree Serif"/>
              <a:buNone/>
              <a:defRPr sz="2000">
                <a:solidFill>
                  <a:srgbClr val="434343"/>
                </a:solidFill>
                <a:latin typeface="Bree Serif"/>
                <a:ea typeface="Bree Serif"/>
                <a:cs typeface="Bree Serif"/>
                <a:sym typeface="Bree Serif"/>
              </a:defRPr>
            </a:lvl7pPr>
            <a:lvl8pPr lvl="7">
              <a:spcBef>
                <a:spcPts val="0"/>
              </a:spcBef>
              <a:spcAft>
                <a:spcPts val="0"/>
              </a:spcAft>
              <a:buClr>
                <a:srgbClr val="434343"/>
              </a:buClr>
              <a:buSzPts val="2000"/>
              <a:buFont typeface="Bree Serif"/>
              <a:buNone/>
              <a:defRPr sz="2000">
                <a:solidFill>
                  <a:srgbClr val="434343"/>
                </a:solidFill>
                <a:latin typeface="Bree Serif"/>
                <a:ea typeface="Bree Serif"/>
                <a:cs typeface="Bree Serif"/>
                <a:sym typeface="Bree Serif"/>
              </a:defRPr>
            </a:lvl8pPr>
            <a:lvl9pPr lvl="8">
              <a:spcBef>
                <a:spcPts val="0"/>
              </a:spcBef>
              <a:spcAft>
                <a:spcPts val="0"/>
              </a:spcAft>
              <a:buClr>
                <a:srgbClr val="434343"/>
              </a:buClr>
              <a:buSzPts val="2000"/>
              <a:buFont typeface="Bree Serif"/>
              <a:buNone/>
              <a:defRPr sz="2000">
                <a:solidFill>
                  <a:srgbClr val="434343"/>
                </a:solidFill>
                <a:latin typeface="Bree Serif"/>
                <a:ea typeface="Bree Serif"/>
                <a:cs typeface="Bree Serif"/>
                <a:sym typeface="Bree Serif"/>
              </a:defRPr>
            </a:lvl9pPr>
          </a:lstStyle>
          <a:p/>
        </p:txBody>
      </p:sp>
      <p:sp>
        <p:nvSpPr>
          <p:cNvPr id="7" name="Google Shape;7;p1"/>
          <p:cNvSpPr txBox="1"/>
          <p:nvPr>
            <p:ph idx="1" type="body"/>
          </p:nvPr>
        </p:nvSpPr>
        <p:spPr>
          <a:xfrm>
            <a:off x="713500" y="1152475"/>
            <a:ext cx="7716900" cy="34539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434343"/>
              </a:buClr>
              <a:buSzPts val="1200"/>
              <a:buFont typeface="Fira Sans"/>
              <a:buChar char="☁"/>
              <a:defRPr sz="1200">
                <a:solidFill>
                  <a:srgbClr val="434343"/>
                </a:solidFill>
                <a:latin typeface="Fira Sans"/>
                <a:ea typeface="Fira Sans"/>
                <a:cs typeface="Fira Sans"/>
                <a:sym typeface="Fira Sans"/>
              </a:defRPr>
            </a:lvl1pPr>
            <a:lvl2pPr indent="-304800" lvl="1" marL="914400">
              <a:lnSpc>
                <a:spcPct val="100000"/>
              </a:lnSpc>
              <a:spcBef>
                <a:spcPts val="1600"/>
              </a:spcBef>
              <a:spcAft>
                <a:spcPts val="0"/>
              </a:spcAft>
              <a:buClr>
                <a:srgbClr val="434343"/>
              </a:buClr>
              <a:buSzPts val="1200"/>
              <a:buFont typeface="Fira Sans"/>
              <a:buChar char="○"/>
              <a:defRPr sz="1200">
                <a:solidFill>
                  <a:srgbClr val="434343"/>
                </a:solidFill>
                <a:latin typeface="Fira Sans"/>
                <a:ea typeface="Fira Sans"/>
                <a:cs typeface="Fira Sans"/>
                <a:sym typeface="Fira Sans"/>
              </a:defRPr>
            </a:lvl2pPr>
            <a:lvl3pPr indent="-304800" lvl="2" marL="1371600">
              <a:lnSpc>
                <a:spcPct val="100000"/>
              </a:lnSpc>
              <a:spcBef>
                <a:spcPts val="1600"/>
              </a:spcBef>
              <a:spcAft>
                <a:spcPts val="0"/>
              </a:spcAft>
              <a:buClr>
                <a:srgbClr val="434343"/>
              </a:buClr>
              <a:buSzPts val="1200"/>
              <a:buFont typeface="Fira Sans"/>
              <a:buChar char="■"/>
              <a:defRPr sz="1200">
                <a:solidFill>
                  <a:srgbClr val="434343"/>
                </a:solidFill>
                <a:latin typeface="Fira Sans"/>
                <a:ea typeface="Fira Sans"/>
                <a:cs typeface="Fira Sans"/>
                <a:sym typeface="Fira Sans"/>
              </a:defRPr>
            </a:lvl3pPr>
            <a:lvl4pPr indent="-304800" lvl="3" marL="1828800">
              <a:lnSpc>
                <a:spcPct val="100000"/>
              </a:lnSpc>
              <a:spcBef>
                <a:spcPts val="1600"/>
              </a:spcBef>
              <a:spcAft>
                <a:spcPts val="0"/>
              </a:spcAft>
              <a:buClr>
                <a:srgbClr val="434343"/>
              </a:buClr>
              <a:buSzPts val="1200"/>
              <a:buFont typeface="Fira Sans"/>
              <a:buChar char="●"/>
              <a:defRPr sz="1200">
                <a:solidFill>
                  <a:srgbClr val="434343"/>
                </a:solidFill>
                <a:latin typeface="Fira Sans"/>
                <a:ea typeface="Fira Sans"/>
                <a:cs typeface="Fira Sans"/>
                <a:sym typeface="Fira Sans"/>
              </a:defRPr>
            </a:lvl4pPr>
            <a:lvl5pPr indent="-304800" lvl="4" marL="2286000">
              <a:lnSpc>
                <a:spcPct val="100000"/>
              </a:lnSpc>
              <a:spcBef>
                <a:spcPts val="1600"/>
              </a:spcBef>
              <a:spcAft>
                <a:spcPts val="0"/>
              </a:spcAft>
              <a:buClr>
                <a:srgbClr val="434343"/>
              </a:buClr>
              <a:buSzPts val="1200"/>
              <a:buFont typeface="Fira Sans"/>
              <a:buChar char="○"/>
              <a:defRPr sz="1200">
                <a:solidFill>
                  <a:srgbClr val="434343"/>
                </a:solidFill>
                <a:latin typeface="Fira Sans"/>
                <a:ea typeface="Fira Sans"/>
                <a:cs typeface="Fira Sans"/>
                <a:sym typeface="Fira Sans"/>
              </a:defRPr>
            </a:lvl5pPr>
            <a:lvl6pPr indent="-304800" lvl="5" marL="2743200">
              <a:lnSpc>
                <a:spcPct val="100000"/>
              </a:lnSpc>
              <a:spcBef>
                <a:spcPts val="1600"/>
              </a:spcBef>
              <a:spcAft>
                <a:spcPts val="0"/>
              </a:spcAft>
              <a:buClr>
                <a:srgbClr val="434343"/>
              </a:buClr>
              <a:buSzPts val="1200"/>
              <a:buFont typeface="Fira Sans"/>
              <a:buChar char="■"/>
              <a:defRPr sz="1200">
                <a:solidFill>
                  <a:srgbClr val="434343"/>
                </a:solidFill>
                <a:latin typeface="Fira Sans"/>
                <a:ea typeface="Fira Sans"/>
                <a:cs typeface="Fira Sans"/>
                <a:sym typeface="Fira Sans"/>
              </a:defRPr>
            </a:lvl6pPr>
            <a:lvl7pPr indent="-304800" lvl="6" marL="3200400">
              <a:lnSpc>
                <a:spcPct val="100000"/>
              </a:lnSpc>
              <a:spcBef>
                <a:spcPts val="1600"/>
              </a:spcBef>
              <a:spcAft>
                <a:spcPts val="0"/>
              </a:spcAft>
              <a:buClr>
                <a:srgbClr val="434343"/>
              </a:buClr>
              <a:buSzPts val="1200"/>
              <a:buFont typeface="Fira Sans"/>
              <a:buChar char="●"/>
              <a:defRPr sz="1200">
                <a:solidFill>
                  <a:srgbClr val="434343"/>
                </a:solidFill>
                <a:latin typeface="Fira Sans"/>
                <a:ea typeface="Fira Sans"/>
                <a:cs typeface="Fira Sans"/>
                <a:sym typeface="Fira Sans"/>
              </a:defRPr>
            </a:lvl7pPr>
            <a:lvl8pPr indent="-304800" lvl="7" marL="3657600">
              <a:lnSpc>
                <a:spcPct val="100000"/>
              </a:lnSpc>
              <a:spcBef>
                <a:spcPts val="1600"/>
              </a:spcBef>
              <a:spcAft>
                <a:spcPts val="0"/>
              </a:spcAft>
              <a:buClr>
                <a:srgbClr val="434343"/>
              </a:buClr>
              <a:buSzPts val="1200"/>
              <a:buFont typeface="Fira Sans"/>
              <a:buChar char="○"/>
              <a:defRPr sz="1200">
                <a:solidFill>
                  <a:srgbClr val="434343"/>
                </a:solidFill>
                <a:latin typeface="Fira Sans"/>
                <a:ea typeface="Fira Sans"/>
                <a:cs typeface="Fira Sans"/>
                <a:sym typeface="Fira Sans"/>
              </a:defRPr>
            </a:lvl8pPr>
            <a:lvl9pPr indent="-304800" lvl="8" marL="4114800">
              <a:lnSpc>
                <a:spcPct val="100000"/>
              </a:lnSpc>
              <a:spcBef>
                <a:spcPts val="1600"/>
              </a:spcBef>
              <a:spcAft>
                <a:spcPts val="1600"/>
              </a:spcAft>
              <a:buClr>
                <a:srgbClr val="434343"/>
              </a:buClr>
              <a:buSzPts val="1200"/>
              <a:buFont typeface="Fira Sans"/>
              <a:buChar char="■"/>
              <a:defRPr sz="1200">
                <a:solidFill>
                  <a:srgbClr val="434343"/>
                </a:solidFill>
                <a:latin typeface="Fira Sans"/>
                <a:ea typeface="Fira Sans"/>
                <a:cs typeface="Fira Sans"/>
                <a:sym typeface="Fira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36.jpg"/><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18.jpg"/><Relationship Id="rId5"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27.jpg"/><Relationship Id="rId4" Type="http://schemas.openxmlformats.org/officeDocument/2006/relationships/image" Target="../media/image19.jpg"/><Relationship Id="rId5"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4.jpg"/><Relationship Id="rId4" Type="http://schemas.openxmlformats.org/officeDocument/2006/relationships/image" Target="../media/image22.gif"/><Relationship Id="rId5" Type="http://schemas.openxmlformats.org/officeDocument/2006/relationships/image" Target="../media/image21.gif"/><Relationship Id="rId6" Type="http://schemas.openxmlformats.org/officeDocument/2006/relationships/image" Target="../media/image2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32.jpg"/><Relationship Id="rId4" Type="http://schemas.openxmlformats.org/officeDocument/2006/relationships/image" Target="../media/image26.jpg"/><Relationship Id="rId5" Type="http://schemas.openxmlformats.org/officeDocument/2006/relationships/image" Target="../media/image28.jpg"/><Relationship Id="rId6" Type="http://schemas.openxmlformats.org/officeDocument/2006/relationships/image" Target="../media/image3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7.jpg"/><Relationship Id="rId4" Type="http://schemas.openxmlformats.org/officeDocument/2006/relationships/image" Target="../media/image39.jpg"/><Relationship Id="rId5" Type="http://schemas.openxmlformats.org/officeDocument/2006/relationships/image" Target="../media/image38.jpg"/><Relationship Id="rId6" Type="http://schemas.openxmlformats.org/officeDocument/2006/relationships/image" Target="../media/image4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7.jpg"/><Relationship Id="rId5" Type="http://schemas.openxmlformats.org/officeDocument/2006/relationships/image" Target="../media/image1.jpg"/><Relationship Id="rId6" Type="http://schemas.openxmlformats.org/officeDocument/2006/relationships/image" Target="../media/image10.jpg"/><Relationship Id="rId7"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8.jp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p:nvPr/>
        </p:nvSpPr>
        <p:spPr>
          <a:xfrm>
            <a:off x="1901600" y="1137213"/>
            <a:ext cx="1815028" cy="485799"/>
          </a:xfrm>
          <a:custGeom>
            <a:rect b="b" l="l" r="r" t="t"/>
            <a:pathLst>
              <a:path extrusionOk="0" h="32419" w="121123">
                <a:moveTo>
                  <a:pt x="48724" y="0"/>
                </a:moveTo>
                <a:cubicBezTo>
                  <a:pt x="48396" y="0"/>
                  <a:pt x="48065" y="11"/>
                  <a:pt x="47732" y="34"/>
                </a:cubicBezTo>
                <a:cubicBezTo>
                  <a:pt x="39862" y="582"/>
                  <a:pt x="33921" y="7404"/>
                  <a:pt x="34481" y="15274"/>
                </a:cubicBezTo>
                <a:cubicBezTo>
                  <a:pt x="34481" y="15429"/>
                  <a:pt x="34504" y="15572"/>
                  <a:pt x="34516" y="15726"/>
                </a:cubicBezTo>
                <a:cubicBezTo>
                  <a:pt x="32897" y="14393"/>
                  <a:pt x="30814" y="13595"/>
                  <a:pt x="28551" y="13595"/>
                </a:cubicBezTo>
                <a:cubicBezTo>
                  <a:pt x="23360" y="13595"/>
                  <a:pt x="19145" y="17810"/>
                  <a:pt x="19145" y="23001"/>
                </a:cubicBezTo>
                <a:cubicBezTo>
                  <a:pt x="19145" y="24287"/>
                  <a:pt x="19395" y="25513"/>
                  <a:pt x="19872" y="26633"/>
                </a:cubicBezTo>
                <a:cubicBezTo>
                  <a:pt x="19809" y="26632"/>
                  <a:pt x="19746" y="26632"/>
                  <a:pt x="19683" y="26632"/>
                </a:cubicBezTo>
                <a:cubicBezTo>
                  <a:pt x="14533" y="26632"/>
                  <a:pt x="8010" y="28079"/>
                  <a:pt x="0" y="32419"/>
                </a:cubicBezTo>
                <a:lnTo>
                  <a:pt x="121122" y="32419"/>
                </a:lnTo>
                <a:cubicBezTo>
                  <a:pt x="121122" y="32419"/>
                  <a:pt x="116367" y="26632"/>
                  <a:pt x="106077" y="26632"/>
                </a:cubicBezTo>
                <a:cubicBezTo>
                  <a:pt x="104514" y="26632"/>
                  <a:pt x="102823" y="26765"/>
                  <a:pt x="101001" y="27073"/>
                </a:cubicBezTo>
                <a:cubicBezTo>
                  <a:pt x="99632" y="23406"/>
                  <a:pt x="96798" y="20441"/>
                  <a:pt x="93214" y="18917"/>
                </a:cubicBezTo>
                <a:cubicBezTo>
                  <a:pt x="93226" y="18405"/>
                  <a:pt x="93214" y="17881"/>
                  <a:pt x="93178" y="17358"/>
                </a:cubicBezTo>
                <a:cubicBezTo>
                  <a:pt x="92541" y="8291"/>
                  <a:pt x="84994" y="1360"/>
                  <a:pt x="76044" y="1360"/>
                </a:cubicBezTo>
                <a:cubicBezTo>
                  <a:pt x="75638" y="1360"/>
                  <a:pt x="75230" y="1374"/>
                  <a:pt x="74819" y="1403"/>
                </a:cubicBezTo>
                <a:cubicBezTo>
                  <a:pt x="69414" y="1772"/>
                  <a:pt x="64758" y="4618"/>
                  <a:pt x="61889" y="8761"/>
                </a:cubicBezTo>
                <a:cubicBezTo>
                  <a:pt x="59713" y="3564"/>
                  <a:pt x="54580" y="0"/>
                  <a:pt x="487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1"/>
          <p:cNvSpPr/>
          <p:nvPr/>
        </p:nvSpPr>
        <p:spPr>
          <a:xfrm>
            <a:off x="808300" y="1190600"/>
            <a:ext cx="2412682" cy="546166"/>
          </a:xfrm>
          <a:custGeom>
            <a:rect b="b" l="l" r="r" t="t"/>
            <a:pathLst>
              <a:path extrusionOk="0" h="48078" w="212384">
                <a:moveTo>
                  <a:pt x="104656" y="0"/>
                </a:moveTo>
                <a:cubicBezTo>
                  <a:pt x="86618" y="0"/>
                  <a:pt x="70664" y="8823"/>
                  <a:pt x="60829" y="22396"/>
                </a:cubicBezTo>
                <a:cubicBezTo>
                  <a:pt x="56577" y="28271"/>
                  <a:pt x="49902" y="31605"/>
                  <a:pt x="42938" y="31605"/>
                </a:cubicBezTo>
                <a:cubicBezTo>
                  <a:pt x="40756" y="31605"/>
                  <a:pt x="38546" y="31278"/>
                  <a:pt x="36374" y="30599"/>
                </a:cubicBezTo>
                <a:cubicBezTo>
                  <a:pt x="32159" y="29290"/>
                  <a:pt x="27658" y="28575"/>
                  <a:pt x="23003" y="28575"/>
                </a:cubicBezTo>
                <a:cubicBezTo>
                  <a:pt x="21991" y="28575"/>
                  <a:pt x="20979" y="28611"/>
                  <a:pt x="19979" y="28670"/>
                </a:cubicBezTo>
                <a:cubicBezTo>
                  <a:pt x="7382" y="29516"/>
                  <a:pt x="834" y="38493"/>
                  <a:pt x="0" y="48078"/>
                </a:cubicBezTo>
                <a:lnTo>
                  <a:pt x="212384" y="48078"/>
                </a:lnTo>
                <a:cubicBezTo>
                  <a:pt x="211550" y="38493"/>
                  <a:pt x="204990" y="29516"/>
                  <a:pt x="192405" y="28670"/>
                </a:cubicBezTo>
                <a:cubicBezTo>
                  <a:pt x="191393" y="28611"/>
                  <a:pt x="190393" y="28575"/>
                  <a:pt x="189369" y="28575"/>
                </a:cubicBezTo>
                <a:cubicBezTo>
                  <a:pt x="184154" y="28575"/>
                  <a:pt x="179142" y="29468"/>
                  <a:pt x="174486" y="31099"/>
                </a:cubicBezTo>
                <a:cubicBezTo>
                  <a:pt x="172003" y="31975"/>
                  <a:pt x="169444" y="32399"/>
                  <a:pt x="166920" y="32399"/>
                </a:cubicBezTo>
                <a:cubicBezTo>
                  <a:pt x="159932" y="32399"/>
                  <a:pt x="153203" y="29144"/>
                  <a:pt x="149031" y="23170"/>
                </a:cubicBezTo>
                <a:cubicBezTo>
                  <a:pt x="139268" y="9168"/>
                  <a:pt x="123039" y="0"/>
                  <a:pt x="10465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 name="Google Shape;206;p31"/>
          <p:cNvGrpSpPr/>
          <p:nvPr/>
        </p:nvGrpSpPr>
        <p:grpSpPr>
          <a:xfrm>
            <a:off x="713494" y="1578989"/>
            <a:ext cx="3865687" cy="1801598"/>
            <a:chOff x="437850" y="1271425"/>
            <a:chExt cx="6746400" cy="3144150"/>
          </a:xfrm>
        </p:grpSpPr>
        <p:sp>
          <p:nvSpPr>
            <p:cNvPr id="207" name="Google Shape;207;p31"/>
            <p:cNvSpPr/>
            <p:nvPr/>
          </p:nvSpPr>
          <p:spPr>
            <a:xfrm>
              <a:off x="664050" y="2533475"/>
              <a:ext cx="2401825" cy="1222500"/>
            </a:xfrm>
            <a:custGeom>
              <a:rect b="b" l="l" r="r" t="t"/>
              <a:pathLst>
                <a:path extrusionOk="0" h="48900" w="96073">
                  <a:moveTo>
                    <a:pt x="64390" y="27861"/>
                  </a:moveTo>
                  <a:cubicBezTo>
                    <a:pt x="56901" y="30742"/>
                    <a:pt x="49126" y="28659"/>
                    <a:pt x="37398" y="18289"/>
                  </a:cubicBezTo>
                  <a:cubicBezTo>
                    <a:pt x="25659" y="7918"/>
                    <a:pt x="12014" y="1"/>
                    <a:pt x="6014" y="6275"/>
                  </a:cubicBezTo>
                  <a:cubicBezTo>
                    <a:pt x="1" y="12550"/>
                    <a:pt x="4097" y="32207"/>
                    <a:pt x="8740" y="39291"/>
                  </a:cubicBezTo>
                  <a:cubicBezTo>
                    <a:pt x="13383" y="46387"/>
                    <a:pt x="26635" y="48899"/>
                    <a:pt x="58103" y="48888"/>
                  </a:cubicBezTo>
                  <a:cubicBezTo>
                    <a:pt x="89572" y="48876"/>
                    <a:pt x="96072" y="27290"/>
                    <a:pt x="64390" y="2786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1"/>
            <p:cNvSpPr/>
            <p:nvPr/>
          </p:nvSpPr>
          <p:spPr>
            <a:xfrm>
              <a:off x="5570625" y="3738975"/>
              <a:ext cx="477175" cy="477175"/>
            </a:xfrm>
            <a:custGeom>
              <a:rect b="b" l="l" r="r" t="t"/>
              <a:pathLst>
                <a:path extrusionOk="0" h="19087" w="19087">
                  <a:moveTo>
                    <a:pt x="9537" y="19086"/>
                  </a:moveTo>
                  <a:cubicBezTo>
                    <a:pt x="14800" y="19086"/>
                    <a:pt x="19086" y="14800"/>
                    <a:pt x="19086" y="9538"/>
                  </a:cubicBezTo>
                  <a:cubicBezTo>
                    <a:pt x="19086" y="4287"/>
                    <a:pt x="14800" y="1"/>
                    <a:pt x="9537" y="1"/>
                  </a:cubicBezTo>
                  <a:cubicBezTo>
                    <a:pt x="4287" y="1"/>
                    <a:pt x="0" y="4287"/>
                    <a:pt x="0" y="9538"/>
                  </a:cubicBezTo>
                  <a:cubicBezTo>
                    <a:pt x="0" y="14800"/>
                    <a:pt x="4287" y="19086"/>
                    <a:pt x="9537" y="1908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1"/>
            <p:cNvSpPr/>
            <p:nvPr/>
          </p:nvSpPr>
          <p:spPr>
            <a:xfrm>
              <a:off x="5680750" y="3849125"/>
              <a:ext cx="256900" cy="256900"/>
            </a:xfrm>
            <a:custGeom>
              <a:rect b="b" l="l" r="r" t="t"/>
              <a:pathLst>
                <a:path extrusionOk="0" h="10276" w="10276">
                  <a:moveTo>
                    <a:pt x="5132" y="10275"/>
                  </a:moveTo>
                  <a:cubicBezTo>
                    <a:pt x="7966" y="10275"/>
                    <a:pt x="10276" y="7965"/>
                    <a:pt x="10276" y="5132"/>
                  </a:cubicBezTo>
                  <a:cubicBezTo>
                    <a:pt x="10276" y="2310"/>
                    <a:pt x="7966" y="0"/>
                    <a:pt x="5132" y="0"/>
                  </a:cubicBezTo>
                  <a:cubicBezTo>
                    <a:pt x="2311" y="0"/>
                    <a:pt x="1" y="2310"/>
                    <a:pt x="1" y="5132"/>
                  </a:cubicBezTo>
                  <a:cubicBezTo>
                    <a:pt x="1" y="7965"/>
                    <a:pt x="2311" y="10275"/>
                    <a:pt x="5132" y="1027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1"/>
            <p:cNvSpPr/>
            <p:nvPr/>
          </p:nvSpPr>
          <p:spPr>
            <a:xfrm>
              <a:off x="5370000" y="3288325"/>
              <a:ext cx="411975" cy="578075"/>
            </a:xfrm>
            <a:custGeom>
              <a:rect b="b" l="l" r="r" t="t"/>
              <a:pathLst>
                <a:path extrusionOk="0" h="23123" w="16479">
                  <a:moveTo>
                    <a:pt x="4561" y="1"/>
                  </a:moveTo>
                  <a:lnTo>
                    <a:pt x="1" y="2656"/>
                  </a:lnTo>
                  <a:lnTo>
                    <a:pt x="11931" y="23123"/>
                  </a:lnTo>
                  <a:lnTo>
                    <a:pt x="16479" y="20468"/>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1"/>
            <p:cNvSpPr/>
            <p:nvPr/>
          </p:nvSpPr>
          <p:spPr>
            <a:xfrm>
              <a:off x="5528350" y="3130875"/>
              <a:ext cx="840625" cy="880775"/>
            </a:xfrm>
            <a:custGeom>
              <a:rect b="b" l="l" r="r" t="t"/>
              <a:pathLst>
                <a:path extrusionOk="0" h="35231" w="33625">
                  <a:moveTo>
                    <a:pt x="33624" y="2453"/>
                  </a:moveTo>
                  <a:lnTo>
                    <a:pt x="31112" y="0"/>
                  </a:lnTo>
                  <a:lnTo>
                    <a:pt x="1" y="32778"/>
                  </a:lnTo>
                  <a:lnTo>
                    <a:pt x="2525" y="3523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1"/>
            <p:cNvSpPr/>
            <p:nvPr/>
          </p:nvSpPr>
          <p:spPr>
            <a:xfrm>
              <a:off x="1281100" y="2451325"/>
              <a:ext cx="5713250" cy="1376075"/>
            </a:xfrm>
            <a:custGeom>
              <a:rect b="b" l="l" r="r" t="t"/>
              <a:pathLst>
                <a:path extrusionOk="0" h="55043" w="228530">
                  <a:moveTo>
                    <a:pt x="227600" y="10978"/>
                  </a:moveTo>
                  <a:cubicBezTo>
                    <a:pt x="228529" y="19634"/>
                    <a:pt x="214325" y="35767"/>
                    <a:pt x="153222" y="43399"/>
                  </a:cubicBezTo>
                  <a:cubicBezTo>
                    <a:pt x="92119" y="51042"/>
                    <a:pt x="6823" y="55043"/>
                    <a:pt x="3179" y="49590"/>
                  </a:cubicBezTo>
                  <a:cubicBezTo>
                    <a:pt x="1" y="44804"/>
                    <a:pt x="64544" y="19860"/>
                    <a:pt x="110395" y="9537"/>
                  </a:cubicBezTo>
                  <a:cubicBezTo>
                    <a:pt x="110943" y="15157"/>
                    <a:pt x="112479" y="19241"/>
                    <a:pt x="116289" y="18336"/>
                  </a:cubicBezTo>
                  <a:cubicBezTo>
                    <a:pt x="122647" y="16812"/>
                    <a:pt x="145388" y="12871"/>
                    <a:pt x="154794" y="11061"/>
                  </a:cubicBezTo>
                  <a:cubicBezTo>
                    <a:pt x="162747" y="9514"/>
                    <a:pt x="162878" y="6454"/>
                    <a:pt x="163104" y="2429"/>
                  </a:cubicBezTo>
                  <a:cubicBezTo>
                    <a:pt x="197525" y="0"/>
                    <a:pt x="226624" y="1953"/>
                    <a:pt x="227600" y="109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1"/>
            <p:cNvSpPr/>
            <p:nvPr/>
          </p:nvSpPr>
          <p:spPr>
            <a:xfrm>
              <a:off x="6792500" y="2614450"/>
              <a:ext cx="199450" cy="114900"/>
            </a:xfrm>
            <a:custGeom>
              <a:rect b="b" l="l" r="r" t="t"/>
              <a:pathLst>
                <a:path extrusionOk="0" h="4596" w="7978">
                  <a:moveTo>
                    <a:pt x="7978" y="131"/>
                  </a:moveTo>
                  <a:cubicBezTo>
                    <a:pt x="5668" y="0"/>
                    <a:pt x="2930" y="119"/>
                    <a:pt x="1" y="512"/>
                  </a:cubicBezTo>
                  <a:cubicBezTo>
                    <a:pt x="370" y="2465"/>
                    <a:pt x="679" y="4167"/>
                    <a:pt x="679" y="4298"/>
                  </a:cubicBezTo>
                  <a:cubicBezTo>
                    <a:pt x="679" y="4596"/>
                    <a:pt x="7835" y="4298"/>
                    <a:pt x="7835" y="4298"/>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1"/>
            <p:cNvSpPr/>
            <p:nvPr/>
          </p:nvSpPr>
          <p:spPr>
            <a:xfrm>
              <a:off x="1342725" y="2706125"/>
              <a:ext cx="5828725" cy="1121275"/>
            </a:xfrm>
            <a:custGeom>
              <a:rect b="b" l="l" r="r" t="t"/>
              <a:pathLst>
                <a:path extrusionOk="0" h="44851" w="233149">
                  <a:moveTo>
                    <a:pt x="225171" y="1667"/>
                  </a:moveTo>
                  <a:lnTo>
                    <a:pt x="225112" y="1679"/>
                  </a:lnTo>
                  <a:lnTo>
                    <a:pt x="225052" y="1691"/>
                  </a:lnTo>
                  <a:lnTo>
                    <a:pt x="225040" y="1703"/>
                  </a:lnTo>
                  <a:lnTo>
                    <a:pt x="224993" y="1715"/>
                  </a:lnTo>
                  <a:lnTo>
                    <a:pt x="224945" y="1715"/>
                  </a:lnTo>
                  <a:lnTo>
                    <a:pt x="224921" y="1727"/>
                  </a:lnTo>
                  <a:lnTo>
                    <a:pt x="224885" y="1727"/>
                  </a:lnTo>
                  <a:lnTo>
                    <a:pt x="224838" y="1750"/>
                  </a:lnTo>
                  <a:lnTo>
                    <a:pt x="224790" y="1750"/>
                  </a:lnTo>
                  <a:lnTo>
                    <a:pt x="224778" y="1750"/>
                  </a:lnTo>
                  <a:lnTo>
                    <a:pt x="224731" y="1762"/>
                  </a:lnTo>
                  <a:lnTo>
                    <a:pt x="224671" y="1774"/>
                  </a:lnTo>
                  <a:lnTo>
                    <a:pt x="224671" y="1774"/>
                  </a:lnTo>
                  <a:lnTo>
                    <a:pt x="224623" y="1786"/>
                  </a:lnTo>
                  <a:lnTo>
                    <a:pt x="224576" y="1798"/>
                  </a:lnTo>
                  <a:lnTo>
                    <a:pt x="224564" y="1798"/>
                  </a:lnTo>
                  <a:lnTo>
                    <a:pt x="224528" y="1810"/>
                  </a:lnTo>
                  <a:lnTo>
                    <a:pt x="224481" y="1822"/>
                  </a:lnTo>
                  <a:lnTo>
                    <a:pt x="224445" y="1822"/>
                  </a:lnTo>
                  <a:lnTo>
                    <a:pt x="224433" y="1834"/>
                  </a:lnTo>
                  <a:lnTo>
                    <a:pt x="224385" y="1846"/>
                  </a:lnTo>
                  <a:lnTo>
                    <a:pt x="224338" y="1846"/>
                  </a:lnTo>
                  <a:lnTo>
                    <a:pt x="224338" y="1846"/>
                  </a:lnTo>
                  <a:lnTo>
                    <a:pt x="224302" y="1858"/>
                  </a:lnTo>
                  <a:lnTo>
                    <a:pt x="224254" y="1869"/>
                  </a:lnTo>
                  <a:lnTo>
                    <a:pt x="224242" y="1869"/>
                  </a:lnTo>
                  <a:lnTo>
                    <a:pt x="224207" y="1881"/>
                  </a:lnTo>
                  <a:lnTo>
                    <a:pt x="224171" y="1893"/>
                  </a:lnTo>
                  <a:lnTo>
                    <a:pt x="224147" y="1893"/>
                  </a:lnTo>
                  <a:lnTo>
                    <a:pt x="224135" y="1893"/>
                  </a:lnTo>
                  <a:lnTo>
                    <a:pt x="224088" y="1905"/>
                  </a:lnTo>
                  <a:lnTo>
                    <a:pt x="224064" y="1917"/>
                  </a:lnTo>
                  <a:lnTo>
                    <a:pt x="224052" y="1917"/>
                  </a:lnTo>
                  <a:lnTo>
                    <a:pt x="224016" y="1917"/>
                  </a:lnTo>
                  <a:lnTo>
                    <a:pt x="223980" y="1929"/>
                  </a:lnTo>
                  <a:lnTo>
                    <a:pt x="223980" y="1929"/>
                  </a:lnTo>
                  <a:lnTo>
                    <a:pt x="223945" y="1941"/>
                  </a:lnTo>
                  <a:lnTo>
                    <a:pt x="223909" y="1941"/>
                  </a:lnTo>
                  <a:lnTo>
                    <a:pt x="223897" y="1953"/>
                  </a:lnTo>
                  <a:lnTo>
                    <a:pt x="223873" y="1953"/>
                  </a:lnTo>
                  <a:lnTo>
                    <a:pt x="223838" y="1953"/>
                  </a:lnTo>
                  <a:lnTo>
                    <a:pt x="223826" y="1965"/>
                  </a:lnTo>
                  <a:lnTo>
                    <a:pt x="223814" y="1965"/>
                  </a:lnTo>
                  <a:lnTo>
                    <a:pt x="223778" y="1977"/>
                  </a:lnTo>
                  <a:lnTo>
                    <a:pt x="223754" y="1977"/>
                  </a:lnTo>
                  <a:lnTo>
                    <a:pt x="223742" y="1977"/>
                  </a:lnTo>
                  <a:lnTo>
                    <a:pt x="223719" y="1989"/>
                  </a:lnTo>
                  <a:lnTo>
                    <a:pt x="223695" y="1989"/>
                  </a:lnTo>
                  <a:lnTo>
                    <a:pt x="223683" y="1989"/>
                  </a:lnTo>
                  <a:lnTo>
                    <a:pt x="223659" y="2000"/>
                  </a:lnTo>
                  <a:lnTo>
                    <a:pt x="223635" y="2000"/>
                  </a:lnTo>
                  <a:lnTo>
                    <a:pt x="223623" y="2012"/>
                  </a:lnTo>
                  <a:lnTo>
                    <a:pt x="223611" y="2012"/>
                  </a:lnTo>
                  <a:lnTo>
                    <a:pt x="223588" y="2012"/>
                  </a:lnTo>
                  <a:lnTo>
                    <a:pt x="223564" y="2024"/>
                  </a:lnTo>
                  <a:lnTo>
                    <a:pt x="223564" y="2024"/>
                  </a:lnTo>
                  <a:lnTo>
                    <a:pt x="223540" y="2024"/>
                  </a:lnTo>
                  <a:lnTo>
                    <a:pt x="223516" y="2036"/>
                  </a:lnTo>
                  <a:lnTo>
                    <a:pt x="223516" y="2036"/>
                  </a:lnTo>
                  <a:lnTo>
                    <a:pt x="223492" y="2036"/>
                  </a:lnTo>
                  <a:lnTo>
                    <a:pt x="223480" y="2036"/>
                  </a:lnTo>
                  <a:lnTo>
                    <a:pt x="223469" y="2036"/>
                  </a:lnTo>
                  <a:lnTo>
                    <a:pt x="223457" y="2048"/>
                  </a:lnTo>
                  <a:lnTo>
                    <a:pt x="223433" y="2048"/>
                  </a:lnTo>
                  <a:lnTo>
                    <a:pt x="223433" y="2048"/>
                  </a:lnTo>
                  <a:lnTo>
                    <a:pt x="223421" y="2048"/>
                  </a:lnTo>
                  <a:lnTo>
                    <a:pt x="223409" y="2060"/>
                  </a:lnTo>
                  <a:lnTo>
                    <a:pt x="223385" y="2060"/>
                  </a:lnTo>
                  <a:lnTo>
                    <a:pt x="223385" y="2060"/>
                  </a:lnTo>
                  <a:lnTo>
                    <a:pt x="223373" y="2060"/>
                  </a:lnTo>
                  <a:lnTo>
                    <a:pt x="223361" y="2060"/>
                  </a:lnTo>
                  <a:lnTo>
                    <a:pt x="223361" y="2060"/>
                  </a:lnTo>
                  <a:lnTo>
                    <a:pt x="223349" y="2072"/>
                  </a:lnTo>
                  <a:lnTo>
                    <a:pt x="223338" y="2072"/>
                  </a:lnTo>
                  <a:lnTo>
                    <a:pt x="223338" y="2072"/>
                  </a:lnTo>
                  <a:lnTo>
                    <a:pt x="223326" y="2072"/>
                  </a:lnTo>
                  <a:lnTo>
                    <a:pt x="223314" y="2072"/>
                  </a:lnTo>
                  <a:lnTo>
                    <a:pt x="223314" y="2072"/>
                  </a:lnTo>
                  <a:lnTo>
                    <a:pt x="223314" y="2072"/>
                  </a:lnTo>
                  <a:lnTo>
                    <a:pt x="223302" y="2072"/>
                  </a:lnTo>
                  <a:lnTo>
                    <a:pt x="223290" y="2084"/>
                  </a:lnTo>
                  <a:lnTo>
                    <a:pt x="223290" y="2084"/>
                  </a:lnTo>
                  <a:lnTo>
                    <a:pt x="223290" y="2084"/>
                  </a:lnTo>
                  <a:lnTo>
                    <a:pt x="223278" y="2084"/>
                  </a:lnTo>
                  <a:lnTo>
                    <a:pt x="223278" y="2084"/>
                  </a:lnTo>
                  <a:lnTo>
                    <a:pt x="223278" y="2084"/>
                  </a:lnTo>
                  <a:lnTo>
                    <a:pt x="223278" y="2084"/>
                  </a:lnTo>
                  <a:lnTo>
                    <a:pt x="223278" y="2084"/>
                  </a:lnTo>
                  <a:lnTo>
                    <a:pt x="223278" y="2084"/>
                  </a:lnTo>
                  <a:lnTo>
                    <a:pt x="223278" y="2084"/>
                  </a:lnTo>
                  <a:lnTo>
                    <a:pt x="223266" y="2084"/>
                  </a:lnTo>
                  <a:lnTo>
                    <a:pt x="223266" y="2084"/>
                  </a:lnTo>
                  <a:lnTo>
                    <a:pt x="223266" y="2096"/>
                  </a:lnTo>
                  <a:lnTo>
                    <a:pt x="223254" y="2096"/>
                  </a:lnTo>
                  <a:lnTo>
                    <a:pt x="223254" y="2096"/>
                  </a:lnTo>
                  <a:lnTo>
                    <a:pt x="223242" y="2108"/>
                  </a:lnTo>
                  <a:lnTo>
                    <a:pt x="223230" y="2131"/>
                  </a:lnTo>
                  <a:lnTo>
                    <a:pt x="223218" y="2131"/>
                  </a:lnTo>
                  <a:lnTo>
                    <a:pt x="223218" y="2143"/>
                  </a:lnTo>
                  <a:lnTo>
                    <a:pt x="223195" y="2167"/>
                  </a:lnTo>
                  <a:lnTo>
                    <a:pt x="223171" y="2191"/>
                  </a:lnTo>
                  <a:lnTo>
                    <a:pt x="223159" y="2203"/>
                  </a:lnTo>
                  <a:lnTo>
                    <a:pt x="223147" y="2215"/>
                  </a:lnTo>
                  <a:lnTo>
                    <a:pt x="223111" y="2250"/>
                  </a:lnTo>
                  <a:lnTo>
                    <a:pt x="223076" y="2286"/>
                  </a:lnTo>
                  <a:lnTo>
                    <a:pt x="223076" y="2286"/>
                  </a:lnTo>
                  <a:lnTo>
                    <a:pt x="223040" y="2322"/>
                  </a:lnTo>
                  <a:lnTo>
                    <a:pt x="223004" y="2358"/>
                  </a:lnTo>
                  <a:lnTo>
                    <a:pt x="222957" y="2405"/>
                  </a:lnTo>
                  <a:lnTo>
                    <a:pt x="222957" y="2405"/>
                  </a:lnTo>
                  <a:lnTo>
                    <a:pt x="222909" y="2441"/>
                  </a:lnTo>
                  <a:lnTo>
                    <a:pt x="222826" y="2536"/>
                  </a:lnTo>
                  <a:lnTo>
                    <a:pt x="222814" y="2548"/>
                  </a:lnTo>
                  <a:lnTo>
                    <a:pt x="222754" y="2596"/>
                  </a:lnTo>
                  <a:lnTo>
                    <a:pt x="222695" y="2655"/>
                  </a:lnTo>
                  <a:lnTo>
                    <a:pt x="222635" y="2715"/>
                  </a:lnTo>
                  <a:lnTo>
                    <a:pt x="222564" y="2786"/>
                  </a:lnTo>
                  <a:lnTo>
                    <a:pt x="222492" y="2846"/>
                  </a:lnTo>
                  <a:lnTo>
                    <a:pt x="222421" y="2917"/>
                  </a:lnTo>
                  <a:lnTo>
                    <a:pt x="222337" y="2989"/>
                  </a:lnTo>
                  <a:lnTo>
                    <a:pt x="222254" y="3060"/>
                  </a:lnTo>
                  <a:lnTo>
                    <a:pt x="222183" y="3120"/>
                  </a:lnTo>
                  <a:lnTo>
                    <a:pt x="222171" y="3132"/>
                  </a:lnTo>
                  <a:lnTo>
                    <a:pt x="222087" y="3215"/>
                  </a:lnTo>
                  <a:lnTo>
                    <a:pt x="221897" y="3370"/>
                  </a:lnTo>
                  <a:lnTo>
                    <a:pt x="221790" y="3465"/>
                  </a:lnTo>
                  <a:lnTo>
                    <a:pt x="221790" y="3465"/>
                  </a:lnTo>
                  <a:lnTo>
                    <a:pt x="221694" y="3548"/>
                  </a:lnTo>
                  <a:lnTo>
                    <a:pt x="221587" y="3643"/>
                  </a:lnTo>
                  <a:lnTo>
                    <a:pt x="221468" y="3739"/>
                  </a:lnTo>
                  <a:lnTo>
                    <a:pt x="221361" y="3834"/>
                  </a:lnTo>
                  <a:lnTo>
                    <a:pt x="221242" y="3929"/>
                  </a:lnTo>
                  <a:lnTo>
                    <a:pt x="221123" y="4024"/>
                  </a:lnTo>
                  <a:lnTo>
                    <a:pt x="220992" y="4132"/>
                  </a:lnTo>
                  <a:lnTo>
                    <a:pt x="220861" y="4239"/>
                  </a:lnTo>
                  <a:lnTo>
                    <a:pt x="220837" y="4251"/>
                  </a:lnTo>
                  <a:lnTo>
                    <a:pt x="220599" y="4441"/>
                  </a:lnTo>
                  <a:lnTo>
                    <a:pt x="220587" y="4453"/>
                  </a:lnTo>
                  <a:lnTo>
                    <a:pt x="220444" y="4560"/>
                  </a:lnTo>
                  <a:lnTo>
                    <a:pt x="220432" y="4572"/>
                  </a:lnTo>
                  <a:lnTo>
                    <a:pt x="220182" y="4763"/>
                  </a:lnTo>
                  <a:lnTo>
                    <a:pt x="220159" y="4786"/>
                  </a:lnTo>
                  <a:lnTo>
                    <a:pt x="220004" y="4906"/>
                  </a:lnTo>
                  <a:lnTo>
                    <a:pt x="219980" y="4917"/>
                  </a:lnTo>
                  <a:lnTo>
                    <a:pt x="219849" y="5025"/>
                  </a:lnTo>
                  <a:lnTo>
                    <a:pt x="219682" y="5144"/>
                  </a:lnTo>
                  <a:lnTo>
                    <a:pt x="219516" y="5263"/>
                  </a:lnTo>
                  <a:lnTo>
                    <a:pt x="219349" y="5394"/>
                  </a:lnTo>
                  <a:lnTo>
                    <a:pt x="219349" y="5394"/>
                  </a:lnTo>
                  <a:lnTo>
                    <a:pt x="219170" y="5513"/>
                  </a:lnTo>
                  <a:lnTo>
                    <a:pt x="218992" y="5644"/>
                  </a:lnTo>
                  <a:lnTo>
                    <a:pt x="218813" y="5775"/>
                  </a:lnTo>
                  <a:lnTo>
                    <a:pt x="218527" y="5977"/>
                  </a:lnTo>
                  <a:lnTo>
                    <a:pt x="218301" y="6132"/>
                  </a:lnTo>
                  <a:lnTo>
                    <a:pt x="217992" y="6346"/>
                  </a:lnTo>
                  <a:lnTo>
                    <a:pt x="217730" y="6525"/>
                  </a:lnTo>
                  <a:lnTo>
                    <a:pt x="217349" y="6775"/>
                  </a:lnTo>
                  <a:lnTo>
                    <a:pt x="217194" y="6882"/>
                  </a:lnTo>
                  <a:lnTo>
                    <a:pt x="216730" y="7192"/>
                  </a:lnTo>
                  <a:lnTo>
                    <a:pt x="216539" y="7311"/>
                  </a:lnTo>
                  <a:cubicBezTo>
                    <a:pt x="207538" y="13097"/>
                    <a:pt x="188500" y="22110"/>
                    <a:pt x="153722" y="25825"/>
                  </a:cubicBezTo>
                  <a:cubicBezTo>
                    <a:pt x="100560" y="31504"/>
                    <a:pt x="32016" y="37862"/>
                    <a:pt x="9620" y="33850"/>
                  </a:cubicBezTo>
                  <a:cubicBezTo>
                    <a:pt x="9013" y="33742"/>
                    <a:pt x="8418" y="33635"/>
                    <a:pt x="7834" y="33528"/>
                  </a:cubicBezTo>
                  <a:cubicBezTo>
                    <a:pt x="2703" y="36231"/>
                    <a:pt x="0" y="38326"/>
                    <a:pt x="726" y="39398"/>
                  </a:cubicBezTo>
                  <a:cubicBezTo>
                    <a:pt x="4358" y="44851"/>
                    <a:pt x="89654" y="40850"/>
                    <a:pt x="150757" y="33207"/>
                  </a:cubicBezTo>
                  <a:cubicBezTo>
                    <a:pt x="201466" y="26873"/>
                    <a:pt x="219873" y="14681"/>
                    <a:pt x="224135" y="5763"/>
                  </a:cubicBezTo>
                  <a:cubicBezTo>
                    <a:pt x="229219" y="4132"/>
                    <a:pt x="232755" y="1941"/>
                    <a:pt x="233148" y="0"/>
                  </a:cubicBezTo>
                  <a:cubicBezTo>
                    <a:pt x="229469" y="750"/>
                    <a:pt x="226802" y="1322"/>
                    <a:pt x="225171" y="166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1"/>
            <p:cNvSpPr/>
            <p:nvPr/>
          </p:nvSpPr>
          <p:spPr>
            <a:xfrm>
              <a:off x="6744275" y="2706125"/>
              <a:ext cx="427175" cy="190225"/>
            </a:xfrm>
            <a:custGeom>
              <a:rect b="b" l="l" r="r" t="t"/>
              <a:pathLst>
                <a:path extrusionOk="0" h="7609" w="17087">
                  <a:moveTo>
                    <a:pt x="9109" y="1667"/>
                  </a:moveTo>
                  <a:lnTo>
                    <a:pt x="9050" y="1679"/>
                  </a:lnTo>
                  <a:lnTo>
                    <a:pt x="8990" y="1691"/>
                  </a:lnTo>
                  <a:lnTo>
                    <a:pt x="8978" y="1703"/>
                  </a:lnTo>
                  <a:lnTo>
                    <a:pt x="8931" y="1715"/>
                  </a:lnTo>
                  <a:lnTo>
                    <a:pt x="8883" y="1715"/>
                  </a:lnTo>
                  <a:lnTo>
                    <a:pt x="8859" y="1727"/>
                  </a:lnTo>
                  <a:lnTo>
                    <a:pt x="8823" y="1727"/>
                  </a:lnTo>
                  <a:lnTo>
                    <a:pt x="8776" y="1750"/>
                  </a:lnTo>
                  <a:lnTo>
                    <a:pt x="8728" y="1750"/>
                  </a:lnTo>
                  <a:lnTo>
                    <a:pt x="8716" y="1750"/>
                  </a:lnTo>
                  <a:lnTo>
                    <a:pt x="8669" y="1762"/>
                  </a:lnTo>
                  <a:lnTo>
                    <a:pt x="8609" y="1774"/>
                  </a:lnTo>
                  <a:lnTo>
                    <a:pt x="8609" y="1774"/>
                  </a:lnTo>
                  <a:lnTo>
                    <a:pt x="8561" y="1786"/>
                  </a:lnTo>
                  <a:lnTo>
                    <a:pt x="8514" y="1798"/>
                  </a:lnTo>
                  <a:lnTo>
                    <a:pt x="8502" y="1798"/>
                  </a:lnTo>
                  <a:lnTo>
                    <a:pt x="8466" y="1810"/>
                  </a:lnTo>
                  <a:lnTo>
                    <a:pt x="8419" y="1822"/>
                  </a:lnTo>
                  <a:lnTo>
                    <a:pt x="8383" y="1822"/>
                  </a:lnTo>
                  <a:lnTo>
                    <a:pt x="8371" y="1834"/>
                  </a:lnTo>
                  <a:lnTo>
                    <a:pt x="8323" y="1846"/>
                  </a:lnTo>
                  <a:lnTo>
                    <a:pt x="8276" y="1846"/>
                  </a:lnTo>
                  <a:lnTo>
                    <a:pt x="8276" y="1846"/>
                  </a:lnTo>
                  <a:lnTo>
                    <a:pt x="8240" y="1858"/>
                  </a:lnTo>
                  <a:lnTo>
                    <a:pt x="8192" y="1869"/>
                  </a:lnTo>
                  <a:lnTo>
                    <a:pt x="8180" y="1869"/>
                  </a:lnTo>
                  <a:lnTo>
                    <a:pt x="8145" y="1881"/>
                  </a:lnTo>
                  <a:lnTo>
                    <a:pt x="8109" y="1893"/>
                  </a:lnTo>
                  <a:lnTo>
                    <a:pt x="8085" y="1893"/>
                  </a:lnTo>
                  <a:lnTo>
                    <a:pt x="8073" y="1893"/>
                  </a:lnTo>
                  <a:lnTo>
                    <a:pt x="8026" y="1905"/>
                  </a:lnTo>
                  <a:lnTo>
                    <a:pt x="8002" y="1917"/>
                  </a:lnTo>
                  <a:lnTo>
                    <a:pt x="7990" y="1917"/>
                  </a:lnTo>
                  <a:lnTo>
                    <a:pt x="7954" y="1917"/>
                  </a:lnTo>
                  <a:lnTo>
                    <a:pt x="7918" y="1929"/>
                  </a:lnTo>
                  <a:lnTo>
                    <a:pt x="7918" y="1929"/>
                  </a:lnTo>
                  <a:lnTo>
                    <a:pt x="7883" y="1941"/>
                  </a:lnTo>
                  <a:lnTo>
                    <a:pt x="7847" y="1941"/>
                  </a:lnTo>
                  <a:lnTo>
                    <a:pt x="7835" y="1953"/>
                  </a:lnTo>
                  <a:lnTo>
                    <a:pt x="7811" y="1953"/>
                  </a:lnTo>
                  <a:lnTo>
                    <a:pt x="7776" y="1953"/>
                  </a:lnTo>
                  <a:lnTo>
                    <a:pt x="7764" y="1965"/>
                  </a:lnTo>
                  <a:lnTo>
                    <a:pt x="7752" y="1965"/>
                  </a:lnTo>
                  <a:lnTo>
                    <a:pt x="7716" y="1977"/>
                  </a:lnTo>
                  <a:lnTo>
                    <a:pt x="7692" y="1977"/>
                  </a:lnTo>
                  <a:lnTo>
                    <a:pt x="7680" y="1977"/>
                  </a:lnTo>
                  <a:lnTo>
                    <a:pt x="7657" y="1989"/>
                  </a:lnTo>
                  <a:lnTo>
                    <a:pt x="7633" y="1989"/>
                  </a:lnTo>
                  <a:lnTo>
                    <a:pt x="7621" y="1989"/>
                  </a:lnTo>
                  <a:lnTo>
                    <a:pt x="7597" y="2000"/>
                  </a:lnTo>
                  <a:lnTo>
                    <a:pt x="7573" y="2000"/>
                  </a:lnTo>
                  <a:lnTo>
                    <a:pt x="7561" y="2012"/>
                  </a:lnTo>
                  <a:lnTo>
                    <a:pt x="7549" y="2012"/>
                  </a:lnTo>
                  <a:lnTo>
                    <a:pt x="7526" y="2012"/>
                  </a:lnTo>
                  <a:lnTo>
                    <a:pt x="7502" y="2024"/>
                  </a:lnTo>
                  <a:lnTo>
                    <a:pt x="7502" y="2024"/>
                  </a:lnTo>
                  <a:lnTo>
                    <a:pt x="7478" y="2024"/>
                  </a:lnTo>
                  <a:lnTo>
                    <a:pt x="7454" y="2036"/>
                  </a:lnTo>
                  <a:lnTo>
                    <a:pt x="7454" y="2036"/>
                  </a:lnTo>
                  <a:lnTo>
                    <a:pt x="7430" y="2036"/>
                  </a:lnTo>
                  <a:lnTo>
                    <a:pt x="7418" y="2036"/>
                  </a:lnTo>
                  <a:lnTo>
                    <a:pt x="7407" y="2036"/>
                  </a:lnTo>
                  <a:lnTo>
                    <a:pt x="7395" y="2048"/>
                  </a:lnTo>
                  <a:lnTo>
                    <a:pt x="7371" y="2048"/>
                  </a:lnTo>
                  <a:lnTo>
                    <a:pt x="7371" y="2048"/>
                  </a:lnTo>
                  <a:lnTo>
                    <a:pt x="7359" y="2048"/>
                  </a:lnTo>
                  <a:lnTo>
                    <a:pt x="7347" y="2060"/>
                  </a:lnTo>
                  <a:lnTo>
                    <a:pt x="7323" y="2060"/>
                  </a:lnTo>
                  <a:lnTo>
                    <a:pt x="7323" y="2060"/>
                  </a:lnTo>
                  <a:lnTo>
                    <a:pt x="7311" y="2060"/>
                  </a:lnTo>
                  <a:lnTo>
                    <a:pt x="7299" y="2060"/>
                  </a:lnTo>
                  <a:lnTo>
                    <a:pt x="7299" y="2060"/>
                  </a:lnTo>
                  <a:lnTo>
                    <a:pt x="7287" y="2072"/>
                  </a:lnTo>
                  <a:lnTo>
                    <a:pt x="7276" y="2072"/>
                  </a:lnTo>
                  <a:lnTo>
                    <a:pt x="7276" y="2072"/>
                  </a:lnTo>
                  <a:lnTo>
                    <a:pt x="7264" y="2072"/>
                  </a:lnTo>
                  <a:lnTo>
                    <a:pt x="7252" y="2072"/>
                  </a:lnTo>
                  <a:lnTo>
                    <a:pt x="7252" y="2072"/>
                  </a:lnTo>
                  <a:lnTo>
                    <a:pt x="7252" y="2072"/>
                  </a:lnTo>
                  <a:lnTo>
                    <a:pt x="7240" y="2072"/>
                  </a:lnTo>
                  <a:lnTo>
                    <a:pt x="7228" y="2084"/>
                  </a:lnTo>
                  <a:lnTo>
                    <a:pt x="7228" y="2084"/>
                  </a:lnTo>
                  <a:lnTo>
                    <a:pt x="7228" y="2084"/>
                  </a:lnTo>
                  <a:lnTo>
                    <a:pt x="7216" y="2084"/>
                  </a:lnTo>
                  <a:lnTo>
                    <a:pt x="7216" y="2084"/>
                  </a:lnTo>
                  <a:lnTo>
                    <a:pt x="7216" y="2084"/>
                  </a:lnTo>
                  <a:lnTo>
                    <a:pt x="7216" y="2084"/>
                  </a:lnTo>
                  <a:lnTo>
                    <a:pt x="7216" y="2084"/>
                  </a:lnTo>
                  <a:lnTo>
                    <a:pt x="7216" y="2084"/>
                  </a:lnTo>
                  <a:lnTo>
                    <a:pt x="7216" y="2084"/>
                  </a:lnTo>
                  <a:lnTo>
                    <a:pt x="7204" y="2084"/>
                  </a:lnTo>
                  <a:lnTo>
                    <a:pt x="7204" y="2084"/>
                  </a:lnTo>
                  <a:lnTo>
                    <a:pt x="7204" y="2096"/>
                  </a:lnTo>
                  <a:lnTo>
                    <a:pt x="7192" y="2096"/>
                  </a:lnTo>
                  <a:lnTo>
                    <a:pt x="7192" y="2096"/>
                  </a:lnTo>
                  <a:lnTo>
                    <a:pt x="7180" y="2108"/>
                  </a:lnTo>
                  <a:lnTo>
                    <a:pt x="7168" y="2131"/>
                  </a:lnTo>
                  <a:lnTo>
                    <a:pt x="7156" y="2131"/>
                  </a:lnTo>
                  <a:lnTo>
                    <a:pt x="7156" y="2143"/>
                  </a:lnTo>
                  <a:lnTo>
                    <a:pt x="7133" y="2167"/>
                  </a:lnTo>
                  <a:lnTo>
                    <a:pt x="7109" y="2191"/>
                  </a:lnTo>
                  <a:lnTo>
                    <a:pt x="7097" y="2203"/>
                  </a:lnTo>
                  <a:lnTo>
                    <a:pt x="7085" y="2215"/>
                  </a:lnTo>
                  <a:lnTo>
                    <a:pt x="7049" y="2250"/>
                  </a:lnTo>
                  <a:lnTo>
                    <a:pt x="7014" y="2286"/>
                  </a:lnTo>
                  <a:lnTo>
                    <a:pt x="7014" y="2286"/>
                  </a:lnTo>
                  <a:lnTo>
                    <a:pt x="6978" y="2322"/>
                  </a:lnTo>
                  <a:lnTo>
                    <a:pt x="6942" y="2358"/>
                  </a:lnTo>
                  <a:lnTo>
                    <a:pt x="6895" y="2405"/>
                  </a:lnTo>
                  <a:lnTo>
                    <a:pt x="6895" y="2405"/>
                  </a:lnTo>
                  <a:lnTo>
                    <a:pt x="6847" y="2441"/>
                  </a:lnTo>
                  <a:lnTo>
                    <a:pt x="6764" y="2536"/>
                  </a:lnTo>
                  <a:lnTo>
                    <a:pt x="6752" y="2548"/>
                  </a:lnTo>
                  <a:lnTo>
                    <a:pt x="6692" y="2596"/>
                  </a:lnTo>
                  <a:lnTo>
                    <a:pt x="6633" y="2655"/>
                  </a:lnTo>
                  <a:lnTo>
                    <a:pt x="6573" y="2715"/>
                  </a:lnTo>
                  <a:lnTo>
                    <a:pt x="6502" y="2786"/>
                  </a:lnTo>
                  <a:lnTo>
                    <a:pt x="6430" y="2846"/>
                  </a:lnTo>
                  <a:lnTo>
                    <a:pt x="6359" y="2917"/>
                  </a:lnTo>
                  <a:lnTo>
                    <a:pt x="6275" y="2989"/>
                  </a:lnTo>
                  <a:lnTo>
                    <a:pt x="6192" y="3060"/>
                  </a:lnTo>
                  <a:lnTo>
                    <a:pt x="6121" y="3120"/>
                  </a:lnTo>
                  <a:lnTo>
                    <a:pt x="6109" y="3132"/>
                  </a:lnTo>
                  <a:lnTo>
                    <a:pt x="6025" y="3215"/>
                  </a:lnTo>
                  <a:lnTo>
                    <a:pt x="5835" y="3370"/>
                  </a:lnTo>
                  <a:lnTo>
                    <a:pt x="5728" y="3465"/>
                  </a:lnTo>
                  <a:lnTo>
                    <a:pt x="5728" y="3465"/>
                  </a:lnTo>
                  <a:lnTo>
                    <a:pt x="5632" y="3548"/>
                  </a:lnTo>
                  <a:lnTo>
                    <a:pt x="5525" y="3643"/>
                  </a:lnTo>
                  <a:lnTo>
                    <a:pt x="5406" y="3739"/>
                  </a:lnTo>
                  <a:lnTo>
                    <a:pt x="5299" y="3834"/>
                  </a:lnTo>
                  <a:lnTo>
                    <a:pt x="5180" y="3929"/>
                  </a:lnTo>
                  <a:lnTo>
                    <a:pt x="5061" y="4024"/>
                  </a:lnTo>
                  <a:lnTo>
                    <a:pt x="4930" y="4132"/>
                  </a:lnTo>
                  <a:lnTo>
                    <a:pt x="4799" y="4239"/>
                  </a:lnTo>
                  <a:lnTo>
                    <a:pt x="4775" y="4251"/>
                  </a:lnTo>
                  <a:lnTo>
                    <a:pt x="4537" y="4441"/>
                  </a:lnTo>
                  <a:lnTo>
                    <a:pt x="4525" y="4453"/>
                  </a:lnTo>
                  <a:lnTo>
                    <a:pt x="4382" y="4560"/>
                  </a:lnTo>
                  <a:lnTo>
                    <a:pt x="4370" y="4572"/>
                  </a:lnTo>
                  <a:lnTo>
                    <a:pt x="4120" y="4763"/>
                  </a:lnTo>
                  <a:lnTo>
                    <a:pt x="4097" y="4786"/>
                  </a:lnTo>
                  <a:lnTo>
                    <a:pt x="3942" y="4906"/>
                  </a:lnTo>
                  <a:lnTo>
                    <a:pt x="3918" y="4917"/>
                  </a:lnTo>
                  <a:lnTo>
                    <a:pt x="3787" y="5025"/>
                  </a:lnTo>
                  <a:lnTo>
                    <a:pt x="3620" y="5144"/>
                  </a:lnTo>
                  <a:lnTo>
                    <a:pt x="3454" y="5263"/>
                  </a:lnTo>
                  <a:lnTo>
                    <a:pt x="3287" y="5394"/>
                  </a:lnTo>
                  <a:lnTo>
                    <a:pt x="3287" y="5394"/>
                  </a:lnTo>
                  <a:lnTo>
                    <a:pt x="3108" y="5513"/>
                  </a:lnTo>
                  <a:lnTo>
                    <a:pt x="2930" y="5644"/>
                  </a:lnTo>
                  <a:lnTo>
                    <a:pt x="2751" y="5775"/>
                  </a:lnTo>
                  <a:lnTo>
                    <a:pt x="2465" y="5977"/>
                  </a:lnTo>
                  <a:lnTo>
                    <a:pt x="2239" y="6132"/>
                  </a:lnTo>
                  <a:lnTo>
                    <a:pt x="1930" y="6346"/>
                  </a:lnTo>
                  <a:lnTo>
                    <a:pt x="1668" y="6525"/>
                  </a:lnTo>
                  <a:lnTo>
                    <a:pt x="1287" y="6775"/>
                  </a:lnTo>
                  <a:lnTo>
                    <a:pt x="1132" y="6882"/>
                  </a:lnTo>
                  <a:lnTo>
                    <a:pt x="668" y="7192"/>
                  </a:lnTo>
                  <a:lnTo>
                    <a:pt x="477" y="7311"/>
                  </a:lnTo>
                  <a:cubicBezTo>
                    <a:pt x="322" y="7406"/>
                    <a:pt x="168" y="7513"/>
                    <a:pt x="1" y="7608"/>
                  </a:cubicBezTo>
                  <a:cubicBezTo>
                    <a:pt x="525" y="7537"/>
                    <a:pt x="1060" y="7453"/>
                    <a:pt x="1596" y="7358"/>
                  </a:cubicBezTo>
                  <a:cubicBezTo>
                    <a:pt x="3918" y="6942"/>
                    <a:pt x="6109" y="6394"/>
                    <a:pt x="8073" y="5763"/>
                  </a:cubicBezTo>
                  <a:lnTo>
                    <a:pt x="8311" y="5691"/>
                  </a:lnTo>
                  <a:lnTo>
                    <a:pt x="8550" y="5608"/>
                  </a:lnTo>
                  <a:cubicBezTo>
                    <a:pt x="8704" y="5560"/>
                    <a:pt x="8859" y="5513"/>
                    <a:pt x="9014" y="5453"/>
                  </a:cubicBezTo>
                  <a:lnTo>
                    <a:pt x="9240" y="5370"/>
                  </a:lnTo>
                  <a:lnTo>
                    <a:pt x="9466" y="5298"/>
                  </a:lnTo>
                  <a:lnTo>
                    <a:pt x="9466" y="5287"/>
                  </a:lnTo>
                  <a:lnTo>
                    <a:pt x="9681" y="5215"/>
                  </a:lnTo>
                  <a:lnTo>
                    <a:pt x="9907" y="5132"/>
                  </a:lnTo>
                  <a:cubicBezTo>
                    <a:pt x="10859" y="4775"/>
                    <a:pt x="11728" y="4394"/>
                    <a:pt x="12526" y="4013"/>
                  </a:cubicBezTo>
                  <a:lnTo>
                    <a:pt x="12526" y="4001"/>
                  </a:lnTo>
                  <a:cubicBezTo>
                    <a:pt x="12705" y="3917"/>
                    <a:pt x="12871" y="3834"/>
                    <a:pt x="13038" y="3751"/>
                  </a:cubicBezTo>
                  <a:lnTo>
                    <a:pt x="13086" y="3727"/>
                  </a:lnTo>
                  <a:lnTo>
                    <a:pt x="13229" y="3643"/>
                  </a:lnTo>
                  <a:lnTo>
                    <a:pt x="13395" y="3548"/>
                  </a:lnTo>
                  <a:lnTo>
                    <a:pt x="13526" y="3477"/>
                  </a:lnTo>
                  <a:lnTo>
                    <a:pt x="13598" y="3441"/>
                  </a:lnTo>
                  <a:lnTo>
                    <a:pt x="13729" y="3370"/>
                  </a:lnTo>
                  <a:lnTo>
                    <a:pt x="13884" y="3274"/>
                  </a:lnTo>
                  <a:lnTo>
                    <a:pt x="14014" y="3203"/>
                  </a:lnTo>
                  <a:lnTo>
                    <a:pt x="14074" y="3167"/>
                  </a:lnTo>
                  <a:lnTo>
                    <a:pt x="14193" y="3096"/>
                  </a:lnTo>
                  <a:lnTo>
                    <a:pt x="14193" y="3096"/>
                  </a:lnTo>
                  <a:lnTo>
                    <a:pt x="14336" y="3001"/>
                  </a:lnTo>
                  <a:cubicBezTo>
                    <a:pt x="14443" y="2941"/>
                    <a:pt x="14538" y="2870"/>
                    <a:pt x="14634" y="2810"/>
                  </a:cubicBezTo>
                  <a:lnTo>
                    <a:pt x="14765" y="2715"/>
                  </a:lnTo>
                  <a:lnTo>
                    <a:pt x="14896" y="2631"/>
                  </a:lnTo>
                  <a:lnTo>
                    <a:pt x="14907" y="2620"/>
                  </a:lnTo>
                  <a:cubicBezTo>
                    <a:pt x="15086" y="2489"/>
                    <a:pt x="15253" y="2370"/>
                    <a:pt x="15408" y="2250"/>
                  </a:cubicBezTo>
                  <a:lnTo>
                    <a:pt x="15527" y="2155"/>
                  </a:lnTo>
                  <a:lnTo>
                    <a:pt x="15634" y="2060"/>
                  </a:lnTo>
                  <a:lnTo>
                    <a:pt x="15634" y="2060"/>
                  </a:lnTo>
                  <a:lnTo>
                    <a:pt x="15741" y="1965"/>
                  </a:lnTo>
                  <a:lnTo>
                    <a:pt x="15848" y="1869"/>
                  </a:lnTo>
                  <a:lnTo>
                    <a:pt x="15943" y="1786"/>
                  </a:lnTo>
                  <a:lnTo>
                    <a:pt x="15955" y="1762"/>
                  </a:lnTo>
                  <a:cubicBezTo>
                    <a:pt x="16050" y="1679"/>
                    <a:pt x="16134" y="1584"/>
                    <a:pt x="16217" y="1488"/>
                  </a:cubicBezTo>
                  <a:lnTo>
                    <a:pt x="16229" y="1488"/>
                  </a:lnTo>
                  <a:cubicBezTo>
                    <a:pt x="16312" y="1393"/>
                    <a:pt x="16396" y="1310"/>
                    <a:pt x="16467" y="1215"/>
                  </a:cubicBezTo>
                  <a:lnTo>
                    <a:pt x="16479" y="1191"/>
                  </a:lnTo>
                  <a:cubicBezTo>
                    <a:pt x="16551" y="1107"/>
                    <a:pt x="16610" y="1024"/>
                    <a:pt x="16670" y="929"/>
                  </a:cubicBezTo>
                  <a:lnTo>
                    <a:pt x="16681" y="917"/>
                  </a:lnTo>
                  <a:lnTo>
                    <a:pt x="16741" y="834"/>
                  </a:lnTo>
                  <a:lnTo>
                    <a:pt x="16801" y="738"/>
                  </a:lnTo>
                  <a:lnTo>
                    <a:pt x="16836" y="655"/>
                  </a:lnTo>
                  <a:lnTo>
                    <a:pt x="16848" y="631"/>
                  </a:lnTo>
                  <a:lnTo>
                    <a:pt x="16896" y="548"/>
                  </a:lnTo>
                  <a:lnTo>
                    <a:pt x="16896" y="548"/>
                  </a:lnTo>
                  <a:lnTo>
                    <a:pt x="16943" y="453"/>
                  </a:lnTo>
                  <a:lnTo>
                    <a:pt x="16967" y="381"/>
                  </a:lnTo>
                  <a:lnTo>
                    <a:pt x="16979" y="345"/>
                  </a:lnTo>
                  <a:lnTo>
                    <a:pt x="17015" y="274"/>
                  </a:lnTo>
                  <a:lnTo>
                    <a:pt x="17015" y="250"/>
                  </a:lnTo>
                  <a:cubicBezTo>
                    <a:pt x="17039" y="203"/>
                    <a:pt x="17051" y="155"/>
                    <a:pt x="17062" y="95"/>
                  </a:cubicBezTo>
                  <a:lnTo>
                    <a:pt x="17062" y="84"/>
                  </a:lnTo>
                  <a:lnTo>
                    <a:pt x="17086" y="0"/>
                  </a:lnTo>
                  <a:cubicBezTo>
                    <a:pt x="13407" y="750"/>
                    <a:pt x="10740" y="1322"/>
                    <a:pt x="9109" y="1667"/>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1"/>
            <p:cNvSpPr/>
            <p:nvPr/>
          </p:nvSpPr>
          <p:spPr>
            <a:xfrm>
              <a:off x="6866625" y="1844700"/>
              <a:ext cx="309875" cy="1744000"/>
            </a:xfrm>
            <a:custGeom>
              <a:rect b="b" l="l" r="r" t="t"/>
              <a:pathLst>
                <a:path extrusionOk="0" h="69760" w="12395">
                  <a:moveTo>
                    <a:pt x="0" y="1"/>
                  </a:moveTo>
                  <a:cubicBezTo>
                    <a:pt x="465" y="9990"/>
                    <a:pt x="1858" y="22182"/>
                    <a:pt x="4179" y="35243"/>
                  </a:cubicBezTo>
                  <a:cubicBezTo>
                    <a:pt x="6501" y="48292"/>
                    <a:pt x="9394" y="60222"/>
                    <a:pt x="12395" y="69759"/>
                  </a:cubicBezTo>
                  <a:cubicBezTo>
                    <a:pt x="11942" y="59770"/>
                    <a:pt x="10549" y="47578"/>
                    <a:pt x="8228" y="34517"/>
                  </a:cubicBezTo>
                  <a:cubicBezTo>
                    <a:pt x="5906" y="21456"/>
                    <a:pt x="3001" y="9537"/>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1"/>
            <p:cNvSpPr/>
            <p:nvPr/>
          </p:nvSpPr>
          <p:spPr>
            <a:xfrm>
              <a:off x="7065450" y="2626650"/>
              <a:ext cx="111650" cy="158375"/>
            </a:xfrm>
            <a:custGeom>
              <a:rect b="b" l="l" r="r" t="t"/>
              <a:pathLst>
                <a:path extrusionOk="0" h="6335" w="4466">
                  <a:moveTo>
                    <a:pt x="1251" y="6334"/>
                  </a:moveTo>
                  <a:cubicBezTo>
                    <a:pt x="3323" y="5072"/>
                    <a:pt x="4466" y="3727"/>
                    <a:pt x="4251" y="2536"/>
                  </a:cubicBezTo>
                  <a:cubicBezTo>
                    <a:pt x="4037" y="1334"/>
                    <a:pt x="2513" y="476"/>
                    <a:pt x="120" y="0"/>
                  </a:cubicBezTo>
                  <a:cubicBezTo>
                    <a:pt x="1" y="1060"/>
                    <a:pt x="24" y="2155"/>
                    <a:pt x="215" y="3251"/>
                  </a:cubicBezTo>
                  <a:cubicBezTo>
                    <a:pt x="417" y="4346"/>
                    <a:pt x="763" y="5382"/>
                    <a:pt x="1251" y="6334"/>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1"/>
            <p:cNvSpPr/>
            <p:nvPr/>
          </p:nvSpPr>
          <p:spPr>
            <a:xfrm>
              <a:off x="5336375" y="3886325"/>
              <a:ext cx="529250" cy="529250"/>
            </a:xfrm>
            <a:custGeom>
              <a:rect b="b" l="l" r="r" t="t"/>
              <a:pathLst>
                <a:path extrusionOk="0" h="21170" w="21170">
                  <a:moveTo>
                    <a:pt x="10585" y="21170"/>
                  </a:moveTo>
                  <a:cubicBezTo>
                    <a:pt x="16407" y="21170"/>
                    <a:pt x="21170" y="16419"/>
                    <a:pt x="21170" y="10585"/>
                  </a:cubicBezTo>
                  <a:cubicBezTo>
                    <a:pt x="21170" y="4763"/>
                    <a:pt x="16407" y="0"/>
                    <a:pt x="10585" y="0"/>
                  </a:cubicBezTo>
                  <a:cubicBezTo>
                    <a:pt x="4751" y="0"/>
                    <a:pt x="0" y="4763"/>
                    <a:pt x="0" y="10585"/>
                  </a:cubicBezTo>
                  <a:cubicBezTo>
                    <a:pt x="0" y="16419"/>
                    <a:pt x="4751" y="21170"/>
                    <a:pt x="10585" y="2117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1"/>
            <p:cNvSpPr/>
            <p:nvPr/>
          </p:nvSpPr>
          <p:spPr>
            <a:xfrm>
              <a:off x="5458400" y="4008650"/>
              <a:ext cx="284900" cy="284900"/>
            </a:xfrm>
            <a:custGeom>
              <a:rect b="b" l="l" r="r" t="t"/>
              <a:pathLst>
                <a:path extrusionOk="0" h="11396" w="11396">
                  <a:moveTo>
                    <a:pt x="5704" y="11395"/>
                  </a:moveTo>
                  <a:cubicBezTo>
                    <a:pt x="8835" y="11395"/>
                    <a:pt x="11395" y="8835"/>
                    <a:pt x="11395" y="5692"/>
                  </a:cubicBezTo>
                  <a:cubicBezTo>
                    <a:pt x="11395" y="2561"/>
                    <a:pt x="8835" y="1"/>
                    <a:pt x="5704" y="1"/>
                  </a:cubicBezTo>
                  <a:cubicBezTo>
                    <a:pt x="2561" y="1"/>
                    <a:pt x="1" y="2561"/>
                    <a:pt x="1" y="5692"/>
                  </a:cubicBezTo>
                  <a:cubicBezTo>
                    <a:pt x="1" y="8835"/>
                    <a:pt x="2561" y="11395"/>
                    <a:pt x="5704" y="1139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1"/>
            <p:cNvSpPr/>
            <p:nvPr/>
          </p:nvSpPr>
          <p:spPr>
            <a:xfrm>
              <a:off x="2504775" y="1271425"/>
              <a:ext cx="3422175" cy="1047775"/>
            </a:xfrm>
            <a:custGeom>
              <a:rect b="b" l="l" r="r" t="t"/>
              <a:pathLst>
                <a:path extrusionOk="0" h="41911" w="136887">
                  <a:moveTo>
                    <a:pt x="134767" y="29528"/>
                  </a:moveTo>
                  <a:cubicBezTo>
                    <a:pt x="136886" y="29420"/>
                    <a:pt x="136886" y="30766"/>
                    <a:pt x="133172" y="31480"/>
                  </a:cubicBezTo>
                  <a:cubicBezTo>
                    <a:pt x="129457" y="32183"/>
                    <a:pt x="93738" y="40315"/>
                    <a:pt x="89130" y="40672"/>
                  </a:cubicBezTo>
                  <a:cubicBezTo>
                    <a:pt x="84534" y="41029"/>
                    <a:pt x="70914" y="41910"/>
                    <a:pt x="61901" y="39434"/>
                  </a:cubicBezTo>
                  <a:cubicBezTo>
                    <a:pt x="52876" y="36957"/>
                    <a:pt x="9728" y="22813"/>
                    <a:pt x="6191" y="21396"/>
                  </a:cubicBezTo>
                  <a:cubicBezTo>
                    <a:pt x="2655" y="19979"/>
                    <a:pt x="0" y="19622"/>
                    <a:pt x="3893" y="17860"/>
                  </a:cubicBezTo>
                  <a:cubicBezTo>
                    <a:pt x="7775" y="16085"/>
                    <a:pt x="55888" y="3536"/>
                    <a:pt x="63318" y="2298"/>
                  </a:cubicBezTo>
                  <a:cubicBezTo>
                    <a:pt x="70747" y="1060"/>
                    <a:pt x="76938" y="0"/>
                    <a:pt x="81356" y="3882"/>
                  </a:cubicBezTo>
                  <a:cubicBezTo>
                    <a:pt x="85773" y="7775"/>
                    <a:pt x="115669" y="25813"/>
                    <a:pt x="117967" y="27944"/>
                  </a:cubicBezTo>
                  <a:cubicBezTo>
                    <a:pt x="120265" y="30063"/>
                    <a:pt x="130147" y="29778"/>
                    <a:pt x="134767" y="2952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1"/>
            <p:cNvSpPr/>
            <p:nvPr/>
          </p:nvSpPr>
          <p:spPr>
            <a:xfrm>
              <a:off x="5334575" y="3467225"/>
              <a:ext cx="329550" cy="703075"/>
            </a:xfrm>
            <a:custGeom>
              <a:rect b="b" l="l" r="r" t="t"/>
              <a:pathLst>
                <a:path extrusionOk="0" h="28123" w="13182">
                  <a:moveTo>
                    <a:pt x="5037" y="0"/>
                  </a:moveTo>
                  <a:lnTo>
                    <a:pt x="1" y="1548"/>
                  </a:lnTo>
                  <a:lnTo>
                    <a:pt x="8133" y="28123"/>
                  </a:lnTo>
                  <a:lnTo>
                    <a:pt x="13181" y="2658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1"/>
            <p:cNvSpPr/>
            <p:nvPr/>
          </p:nvSpPr>
          <p:spPr>
            <a:xfrm>
              <a:off x="3731400" y="1925675"/>
              <a:ext cx="256600" cy="1694275"/>
            </a:xfrm>
            <a:custGeom>
              <a:rect b="b" l="l" r="r" t="t"/>
              <a:pathLst>
                <a:path extrusionOk="0" h="67771" w="10264">
                  <a:moveTo>
                    <a:pt x="4418" y="0"/>
                  </a:moveTo>
                  <a:lnTo>
                    <a:pt x="1" y="488"/>
                  </a:lnTo>
                  <a:lnTo>
                    <a:pt x="5847" y="67770"/>
                  </a:lnTo>
                  <a:lnTo>
                    <a:pt x="10264" y="6728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1"/>
            <p:cNvSpPr/>
            <p:nvPr/>
          </p:nvSpPr>
          <p:spPr>
            <a:xfrm>
              <a:off x="4585375" y="1711350"/>
              <a:ext cx="310200" cy="1821675"/>
            </a:xfrm>
            <a:custGeom>
              <a:rect b="b" l="l" r="r" t="t"/>
              <a:pathLst>
                <a:path extrusionOk="0" h="72867" w="12408">
                  <a:moveTo>
                    <a:pt x="4430" y="1"/>
                  </a:moveTo>
                  <a:lnTo>
                    <a:pt x="1" y="489"/>
                  </a:lnTo>
                  <a:lnTo>
                    <a:pt x="7978" y="72867"/>
                  </a:lnTo>
                  <a:lnTo>
                    <a:pt x="12407" y="7237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1"/>
            <p:cNvSpPr/>
            <p:nvPr/>
          </p:nvSpPr>
          <p:spPr>
            <a:xfrm>
              <a:off x="3953150" y="1723550"/>
              <a:ext cx="667375" cy="1884200"/>
            </a:xfrm>
            <a:custGeom>
              <a:rect b="b" l="l" r="r" t="t"/>
              <a:pathLst>
                <a:path extrusionOk="0" h="75368" w="26695">
                  <a:moveTo>
                    <a:pt x="25290" y="1"/>
                  </a:moveTo>
                  <a:lnTo>
                    <a:pt x="1" y="74915"/>
                  </a:lnTo>
                  <a:lnTo>
                    <a:pt x="1394" y="75367"/>
                  </a:lnTo>
                  <a:lnTo>
                    <a:pt x="26695" y="453"/>
                  </a:lnTo>
                  <a:lnTo>
                    <a:pt x="2529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1"/>
            <p:cNvSpPr/>
            <p:nvPr/>
          </p:nvSpPr>
          <p:spPr>
            <a:xfrm>
              <a:off x="3810875" y="1925675"/>
              <a:ext cx="1004925" cy="1607350"/>
            </a:xfrm>
            <a:custGeom>
              <a:rect b="b" l="l" r="r" t="t"/>
              <a:pathLst>
                <a:path extrusionOk="0" h="64294" w="40197">
                  <a:moveTo>
                    <a:pt x="1239" y="0"/>
                  </a:moveTo>
                  <a:lnTo>
                    <a:pt x="1" y="798"/>
                  </a:lnTo>
                  <a:lnTo>
                    <a:pt x="38958" y="64294"/>
                  </a:lnTo>
                  <a:lnTo>
                    <a:pt x="40196" y="63496"/>
                  </a:lnTo>
                  <a:lnTo>
                    <a:pt x="12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1"/>
            <p:cNvSpPr/>
            <p:nvPr/>
          </p:nvSpPr>
          <p:spPr>
            <a:xfrm>
              <a:off x="5113125" y="2162600"/>
              <a:ext cx="146475" cy="560200"/>
            </a:xfrm>
            <a:custGeom>
              <a:rect b="b" l="l" r="r" t="t"/>
              <a:pathLst>
                <a:path extrusionOk="0" h="22408" w="5859">
                  <a:moveTo>
                    <a:pt x="3501" y="0"/>
                  </a:moveTo>
                  <a:lnTo>
                    <a:pt x="1" y="346"/>
                  </a:lnTo>
                  <a:lnTo>
                    <a:pt x="2441" y="22408"/>
                  </a:lnTo>
                  <a:cubicBezTo>
                    <a:pt x="3834" y="22098"/>
                    <a:pt x="4954" y="21729"/>
                    <a:pt x="5858" y="2130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1"/>
            <p:cNvSpPr/>
            <p:nvPr/>
          </p:nvSpPr>
          <p:spPr>
            <a:xfrm>
              <a:off x="5635800" y="2063475"/>
              <a:ext cx="134875" cy="430725"/>
            </a:xfrm>
            <a:custGeom>
              <a:rect b="b" l="l" r="r" t="t"/>
              <a:pathLst>
                <a:path extrusionOk="0" h="17229" w="5395">
                  <a:moveTo>
                    <a:pt x="3501" y="1"/>
                  </a:moveTo>
                  <a:lnTo>
                    <a:pt x="1" y="346"/>
                  </a:lnTo>
                  <a:lnTo>
                    <a:pt x="1870" y="17229"/>
                  </a:lnTo>
                  <a:cubicBezTo>
                    <a:pt x="3061" y="17181"/>
                    <a:pt x="4240" y="17146"/>
                    <a:pt x="5394" y="1711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1"/>
            <p:cNvSpPr/>
            <p:nvPr/>
          </p:nvSpPr>
          <p:spPr>
            <a:xfrm>
              <a:off x="5517650" y="2072100"/>
              <a:ext cx="139325" cy="429850"/>
            </a:xfrm>
            <a:custGeom>
              <a:rect b="b" l="l" r="r" t="t"/>
              <a:pathLst>
                <a:path extrusionOk="0" h="17194" w="5573">
                  <a:moveTo>
                    <a:pt x="4727" y="1"/>
                  </a:moveTo>
                  <a:lnTo>
                    <a:pt x="0" y="17194"/>
                  </a:lnTo>
                  <a:lnTo>
                    <a:pt x="929" y="17146"/>
                  </a:lnTo>
                  <a:lnTo>
                    <a:pt x="5572" y="275"/>
                  </a:lnTo>
                  <a:lnTo>
                    <a:pt x="47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1"/>
            <p:cNvSpPr/>
            <p:nvPr/>
          </p:nvSpPr>
          <p:spPr>
            <a:xfrm>
              <a:off x="5183375" y="2169750"/>
              <a:ext cx="211950" cy="341425"/>
            </a:xfrm>
            <a:custGeom>
              <a:rect b="b" l="l" r="r" t="t"/>
              <a:pathLst>
                <a:path extrusionOk="0" h="13657" w="8478">
                  <a:moveTo>
                    <a:pt x="739" y="0"/>
                  </a:moveTo>
                  <a:lnTo>
                    <a:pt x="0" y="476"/>
                  </a:lnTo>
                  <a:lnTo>
                    <a:pt x="7501" y="13657"/>
                  </a:lnTo>
                  <a:lnTo>
                    <a:pt x="8478" y="13597"/>
                  </a:lnTo>
                  <a:lnTo>
                    <a:pt x="7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1"/>
            <p:cNvSpPr/>
            <p:nvPr/>
          </p:nvSpPr>
          <p:spPr>
            <a:xfrm>
              <a:off x="2850950" y="3447575"/>
              <a:ext cx="2851550" cy="521525"/>
            </a:xfrm>
            <a:custGeom>
              <a:rect b="b" l="l" r="r" t="t"/>
              <a:pathLst>
                <a:path extrusionOk="0" h="20861" w="114062">
                  <a:moveTo>
                    <a:pt x="110240" y="644"/>
                  </a:moveTo>
                  <a:cubicBezTo>
                    <a:pt x="101298" y="1"/>
                    <a:pt x="76819" y="215"/>
                    <a:pt x="65544" y="858"/>
                  </a:cubicBezTo>
                  <a:cubicBezTo>
                    <a:pt x="54269" y="1489"/>
                    <a:pt x="39160" y="5537"/>
                    <a:pt x="26813" y="9371"/>
                  </a:cubicBezTo>
                  <a:cubicBezTo>
                    <a:pt x="14466" y="13193"/>
                    <a:pt x="1274" y="17884"/>
                    <a:pt x="631" y="19372"/>
                  </a:cubicBezTo>
                  <a:cubicBezTo>
                    <a:pt x="0" y="20860"/>
                    <a:pt x="6810" y="20217"/>
                    <a:pt x="15538" y="19586"/>
                  </a:cubicBezTo>
                  <a:cubicBezTo>
                    <a:pt x="24253" y="18943"/>
                    <a:pt x="58519" y="12776"/>
                    <a:pt x="64901" y="12133"/>
                  </a:cubicBezTo>
                  <a:cubicBezTo>
                    <a:pt x="71295" y="11490"/>
                    <a:pt x="114062" y="1275"/>
                    <a:pt x="110240" y="64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1"/>
            <p:cNvSpPr/>
            <p:nvPr/>
          </p:nvSpPr>
          <p:spPr>
            <a:xfrm>
              <a:off x="739950" y="2993050"/>
              <a:ext cx="2001775" cy="762925"/>
            </a:xfrm>
            <a:custGeom>
              <a:rect b="b" l="l" r="r" t="t"/>
              <a:pathLst>
                <a:path extrusionOk="0" h="30517" w="80071">
                  <a:moveTo>
                    <a:pt x="1" y="1"/>
                  </a:moveTo>
                  <a:cubicBezTo>
                    <a:pt x="299" y="7740"/>
                    <a:pt x="2894" y="16622"/>
                    <a:pt x="5704" y="20908"/>
                  </a:cubicBezTo>
                  <a:cubicBezTo>
                    <a:pt x="10347" y="28004"/>
                    <a:pt x="23599" y="30516"/>
                    <a:pt x="55067" y="30505"/>
                  </a:cubicBezTo>
                  <a:cubicBezTo>
                    <a:pt x="67736" y="30505"/>
                    <a:pt x="76356" y="26992"/>
                    <a:pt x="80070" y="22849"/>
                  </a:cubicBezTo>
                  <a:cubicBezTo>
                    <a:pt x="59723" y="23920"/>
                    <a:pt x="42875" y="24016"/>
                    <a:pt x="33731" y="22373"/>
                  </a:cubicBezTo>
                  <a:cubicBezTo>
                    <a:pt x="11324" y="18360"/>
                    <a:pt x="6645" y="16348"/>
                    <a:pt x="287" y="644"/>
                  </a:cubicBezTo>
                  <a:cubicBezTo>
                    <a:pt x="203" y="406"/>
                    <a:pt x="96" y="203"/>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1"/>
            <p:cNvSpPr/>
            <p:nvPr/>
          </p:nvSpPr>
          <p:spPr>
            <a:xfrm>
              <a:off x="437850" y="3330300"/>
              <a:ext cx="1806800" cy="351550"/>
            </a:xfrm>
            <a:custGeom>
              <a:rect b="b" l="l" r="r" t="t"/>
              <a:pathLst>
                <a:path extrusionOk="0" h="14062" w="72272">
                  <a:moveTo>
                    <a:pt x="35647" y="3572"/>
                  </a:moveTo>
                  <a:cubicBezTo>
                    <a:pt x="15835" y="6406"/>
                    <a:pt x="0" y="10240"/>
                    <a:pt x="274" y="12145"/>
                  </a:cubicBezTo>
                  <a:cubicBezTo>
                    <a:pt x="548" y="14062"/>
                    <a:pt x="16824" y="13312"/>
                    <a:pt x="36624" y="10478"/>
                  </a:cubicBezTo>
                  <a:cubicBezTo>
                    <a:pt x="56436" y="7656"/>
                    <a:pt x="72271" y="3811"/>
                    <a:pt x="71997" y="1906"/>
                  </a:cubicBezTo>
                  <a:cubicBezTo>
                    <a:pt x="71723" y="1"/>
                    <a:pt x="55448" y="751"/>
                    <a:pt x="35647" y="357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1"/>
            <p:cNvSpPr/>
            <p:nvPr/>
          </p:nvSpPr>
          <p:spPr>
            <a:xfrm>
              <a:off x="437850" y="3330300"/>
              <a:ext cx="1799950" cy="303625"/>
            </a:xfrm>
            <a:custGeom>
              <a:rect b="b" l="l" r="r" t="t"/>
              <a:pathLst>
                <a:path extrusionOk="0" h="12145" w="71998">
                  <a:moveTo>
                    <a:pt x="35647" y="3572"/>
                  </a:moveTo>
                  <a:cubicBezTo>
                    <a:pt x="15835" y="6406"/>
                    <a:pt x="0" y="10240"/>
                    <a:pt x="274" y="12145"/>
                  </a:cubicBezTo>
                  <a:lnTo>
                    <a:pt x="71997" y="1906"/>
                  </a:lnTo>
                  <a:cubicBezTo>
                    <a:pt x="71723" y="1"/>
                    <a:pt x="55448" y="751"/>
                    <a:pt x="35647" y="3572"/>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1"/>
            <p:cNvSpPr/>
            <p:nvPr/>
          </p:nvSpPr>
          <p:spPr>
            <a:xfrm>
              <a:off x="6338575" y="2595400"/>
              <a:ext cx="845675" cy="334875"/>
            </a:xfrm>
            <a:custGeom>
              <a:rect b="b" l="l" r="r" t="t"/>
              <a:pathLst>
                <a:path extrusionOk="0" h="13395" w="33827">
                  <a:moveTo>
                    <a:pt x="16015" y="1619"/>
                  </a:moveTo>
                  <a:cubicBezTo>
                    <a:pt x="6942" y="3227"/>
                    <a:pt x="1" y="6810"/>
                    <a:pt x="501" y="9620"/>
                  </a:cubicBezTo>
                  <a:cubicBezTo>
                    <a:pt x="1001" y="12430"/>
                    <a:pt x="8752" y="13395"/>
                    <a:pt x="17812" y="11787"/>
                  </a:cubicBezTo>
                  <a:cubicBezTo>
                    <a:pt x="26885" y="10180"/>
                    <a:pt x="33826" y="6596"/>
                    <a:pt x="33326" y="3786"/>
                  </a:cubicBezTo>
                  <a:cubicBezTo>
                    <a:pt x="32826" y="976"/>
                    <a:pt x="25075" y="0"/>
                    <a:pt x="16015" y="161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 name="Google Shape;235;p31"/>
          <p:cNvSpPr/>
          <p:nvPr/>
        </p:nvSpPr>
        <p:spPr>
          <a:xfrm>
            <a:off x="2728925" y="3422775"/>
            <a:ext cx="1670619" cy="417664"/>
          </a:xfrm>
          <a:custGeom>
            <a:rect b="b" l="l" r="r" t="t"/>
            <a:pathLst>
              <a:path extrusionOk="0" h="21813" w="87250">
                <a:moveTo>
                  <a:pt x="32314" y="1"/>
                </a:moveTo>
                <a:cubicBezTo>
                  <a:pt x="26885" y="1"/>
                  <a:pt x="22373" y="3977"/>
                  <a:pt x="21539" y="9169"/>
                </a:cubicBezTo>
                <a:cubicBezTo>
                  <a:pt x="20849" y="9026"/>
                  <a:pt x="20122" y="8954"/>
                  <a:pt x="19384" y="8954"/>
                </a:cubicBezTo>
                <a:cubicBezTo>
                  <a:pt x="14050" y="8954"/>
                  <a:pt x="9609" y="12788"/>
                  <a:pt x="8669" y="17848"/>
                </a:cubicBezTo>
                <a:cubicBezTo>
                  <a:pt x="3323" y="18634"/>
                  <a:pt x="1" y="21813"/>
                  <a:pt x="1" y="21813"/>
                </a:cubicBezTo>
                <a:lnTo>
                  <a:pt x="30112" y="21813"/>
                </a:lnTo>
                <a:cubicBezTo>
                  <a:pt x="30124" y="21742"/>
                  <a:pt x="30136" y="21670"/>
                  <a:pt x="30147" y="21599"/>
                </a:cubicBezTo>
                <a:cubicBezTo>
                  <a:pt x="30243" y="21622"/>
                  <a:pt x="30338" y="21634"/>
                  <a:pt x="30433" y="21658"/>
                </a:cubicBezTo>
                <a:cubicBezTo>
                  <a:pt x="30445" y="21706"/>
                  <a:pt x="30457" y="21765"/>
                  <a:pt x="30469" y="21813"/>
                </a:cubicBezTo>
                <a:lnTo>
                  <a:pt x="87250" y="21813"/>
                </a:lnTo>
                <a:cubicBezTo>
                  <a:pt x="82764" y="19670"/>
                  <a:pt x="79626" y="18955"/>
                  <a:pt x="77428" y="18955"/>
                </a:cubicBezTo>
                <a:cubicBezTo>
                  <a:pt x="77392" y="18955"/>
                  <a:pt x="77356" y="18955"/>
                  <a:pt x="77320" y="18955"/>
                </a:cubicBezTo>
                <a:cubicBezTo>
                  <a:pt x="76856" y="11038"/>
                  <a:pt x="70295" y="4763"/>
                  <a:pt x="62247" y="4763"/>
                </a:cubicBezTo>
                <a:cubicBezTo>
                  <a:pt x="57008" y="4763"/>
                  <a:pt x="52400" y="7430"/>
                  <a:pt x="49686" y="11478"/>
                </a:cubicBezTo>
                <a:cubicBezTo>
                  <a:pt x="49305" y="9681"/>
                  <a:pt x="47709" y="8323"/>
                  <a:pt x="45792" y="8323"/>
                </a:cubicBezTo>
                <a:cubicBezTo>
                  <a:pt x="44875" y="8323"/>
                  <a:pt x="44018" y="8645"/>
                  <a:pt x="43351" y="9169"/>
                </a:cubicBezTo>
                <a:cubicBezTo>
                  <a:pt x="43256" y="9145"/>
                  <a:pt x="43161" y="9133"/>
                  <a:pt x="43066" y="9121"/>
                </a:cubicBezTo>
                <a:cubicBezTo>
                  <a:pt x="42208" y="3954"/>
                  <a:pt x="37720" y="1"/>
                  <a:pt x="32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p:nvPr/>
        </p:nvSpPr>
        <p:spPr>
          <a:xfrm>
            <a:off x="1497725" y="3520475"/>
            <a:ext cx="2145525" cy="485800"/>
          </a:xfrm>
          <a:custGeom>
            <a:rect b="b" l="l" r="r" t="t"/>
            <a:pathLst>
              <a:path extrusionOk="0" h="19432" w="85821">
                <a:moveTo>
                  <a:pt x="42292" y="1"/>
                </a:moveTo>
                <a:cubicBezTo>
                  <a:pt x="35005" y="1"/>
                  <a:pt x="28552" y="3561"/>
                  <a:pt x="24575" y="9050"/>
                </a:cubicBezTo>
                <a:cubicBezTo>
                  <a:pt x="22863" y="11423"/>
                  <a:pt x="20166" y="12769"/>
                  <a:pt x="17354" y="12769"/>
                </a:cubicBezTo>
                <a:cubicBezTo>
                  <a:pt x="16469" y="12769"/>
                  <a:pt x="15573" y="12636"/>
                  <a:pt x="14693" y="12360"/>
                </a:cubicBezTo>
                <a:cubicBezTo>
                  <a:pt x="12990" y="11836"/>
                  <a:pt x="11181" y="11538"/>
                  <a:pt x="9287" y="11538"/>
                </a:cubicBezTo>
                <a:cubicBezTo>
                  <a:pt x="8883" y="11538"/>
                  <a:pt x="8478" y="11562"/>
                  <a:pt x="8073" y="11586"/>
                </a:cubicBezTo>
                <a:cubicBezTo>
                  <a:pt x="2977" y="11919"/>
                  <a:pt x="334" y="15551"/>
                  <a:pt x="1" y="19432"/>
                </a:cubicBezTo>
                <a:lnTo>
                  <a:pt x="85821" y="19432"/>
                </a:lnTo>
                <a:cubicBezTo>
                  <a:pt x="85476" y="15551"/>
                  <a:pt x="82832" y="11919"/>
                  <a:pt x="77737" y="11586"/>
                </a:cubicBezTo>
                <a:cubicBezTo>
                  <a:pt x="77332" y="11562"/>
                  <a:pt x="76927" y="11538"/>
                  <a:pt x="76522" y="11538"/>
                </a:cubicBezTo>
                <a:cubicBezTo>
                  <a:pt x="74415" y="11538"/>
                  <a:pt x="72379" y="11907"/>
                  <a:pt x="70498" y="12562"/>
                </a:cubicBezTo>
                <a:cubicBezTo>
                  <a:pt x="69495" y="12916"/>
                  <a:pt x="68462" y="13088"/>
                  <a:pt x="67442" y="13088"/>
                </a:cubicBezTo>
                <a:cubicBezTo>
                  <a:pt x="64621" y="13088"/>
                  <a:pt x="61901" y="11773"/>
                  <a:pt x="60222" y="9359"/>
                </a:cubicBezTo>
                <a:cubicBezTo>
                  <a:pt x="56270" y="3704"/>
                  <a:pt x="49709" y="1"/>
                  <a:pt x="422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1"/>
          <p:cNvSpPr/>
          <p:nvPr/>
        </p:nvSpPr>
        <p:spPr>
          <a:xfrm>
            <a:off x="808300" y="3294225"/>
            <a:ext cx="1942736" cy="546213"/>
          </a:xfrm>
          <a:custGeom>
            <a:rect b="b" l="l" r="r" t="t"/>
            <a:pathLst>
              <a:path extrusionOk="0" h="32421" w="115313">
                <a:moveTo>
                  <a:pt x="68913" y="0"/>
                </a:moveTo>
                <a:cubicBezTo>
                  <a:pt x="63343" y="0"/>
                  <a:pt x="58460" y="3573"/>
                  <a:pt x="56388" y="8763"/>
                </a:cubicBezTo>
                <a:cubicBezTo>
                  <a:pt x="53662" y="4620"/>
                  <a:pt x="49233" y="1774"/>
                  <a:pt x="44077" y="1393"/>
                </a:cubicBezTo>
                <a:cubicBezTo>
                  <a:pt x="43693" y="1365"/>
                  <a:pt x="43311" y="1352"/>
                  <a:pt x="42932" y="1352"/>
                </a:cubicBezTo>
                <a:cubicBezTo>
                  <a:pt x="34411" y="1352"/>
                  <a:pt x="27215" y="8286"/>
                  <a:pt x="26611" y="17360"/>
                </a:cubicBezTo>
                <a:cubicBezTo>
                  <a:pt x="26575" y="17883"/>
                  <a:pt x="26563" y="18395"/>
                  <a:pt x="26575" y="18907"/>
                </a:cubicBezTo>
                <a:cubicBezTo>
                  <a:pt x="23158" y="20443"/>
                  <a:pt x="20455" y="23396"/>
                  <a:pt x="19158" y="27075"/>
                </a:cubicBezTo>
                <a:cubicBezTo>
                  <a:pt x="17424" y="26767"/>
                  <a:pt x="15814" y="26634"/>
                  <a:pt x="14326" y="26634"/>
                </a:cubicBezTo>
                <a:cubicBezTo>
                  <a:pt x="4532" y="26634"/>
                  <a:pt x="0" y="32421"/>
                  <a:pt x="0" y="32421"/>
                </a:cubicBezTo>
                <a:lnTo>
                  <a:pt x="115313" y="32421"/>
                </a:lnTo>
                <a:cubicBezTo>
                  <a:pt x="107692" y="28070"/>
                  <a:pt x="101476" y="26634"/>
                  <a:pt x="96575" y="26634"/>
                </a:cubicBezTo>
                <a:cubicBezTo>
                  <a:pt x="96514" y="26634"/>
                  <a:pt x="96454" y="26634"/>
                  <a:pt x="96393" y="26635"/>
                </a:cubicBezTo>
                <a:cubicBezTo>
                  <a:pt x="96846" y="25515"/>
                  <a:pt x="97084" y="24289"/>
                  <a:pt x="97084" y="23003"/>
                </a:cubicBezTo>
                <a:cubicBezTo>
                  <a:pt x="97084" y="17800"/>
                  <a:pt x="93072" y="13585"/>
                  <a:pt x="88131" y="13585"/>
                </a:cubicBezTo>
                <a:cubicBezTo>
                  <a:pt x="85976" y="13585"/>
                  <a:pt x="83999" y="14395"/>
                  <a:pt x="82451" y="15717"/>
                </a:cubicBezTo>
                <a:cubicBezTo>
                  <a:pt x="82463" y="15574"/>
                  <a:pt x="82475" y="15419"/>
                  <a:pt x="82487" y="15276"/>
                </a:cubicBezTo>
                <a:cubicBezTo>
                  <a:pt x="83011" y="7406"/>
                  <a:pt x="77367" y="584"/>
                  <a:pt x="69878" y="36"/>
                </a:cubicBezTo>
                <a:cubicBezTo>
                  <a:pt x="69554" y="12"/>
                  <a:pt x="69232" y="0"/>
                  <a:pt x="689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8" name="Google Shape;238;p31"/>
          <p:cNvGrpSpPr/>
          <p:nvPr/>
        </p:nvGrpSpPr>
        <p:grpSpPr>
          <a:xfrm>
            <a:off x="4321206" y="300769"/>
            <a:ext cx="2629947" cy="973320"/>
            <a:chOff x="969700" y="1230200"/>
            <a:chExt cx="6240975" cy="1979500"/>
          </a:xfrm>
        </p:grpSpPr>
        <p:sp>
          <p:nvSpPr>
            <p:cNvPr id="239" name="Google Shape;239;p31"/>
            <p:cNvSpPr/>
            <p:nvPr/>
          </p:nvSpPr>
          <p:spPr>
            <a:xfrm>
              <a:off x="1872800" y="1835750"/>
              <a:ext cx="838525" cy="626850"/>
            </a:xfrm>
            <a:custGeom>
              <a:rect b="b" l="l" r="r" t="t"/>
              <a:pathLst>
                <a:path extrusionOk="0" h="25074" w="33541">
                  <a:moveTo>
                    <a:pt x="5097" y="0"/>
                  </a:moveTo>
                  <a:cubicBezTo>
                    <a:pt x="4416" y="0"/>
                    <a:pt x="3731" y="94"/>
                    <a:pt x="3060" y="284"/>
                  </a:cubicBezTo>
                  <a:lnTo>
                    <a:pt x="810" y="916"/>
                  </a:lnTo>
                  <a:cubicBezTo>
                    <a:pt x="274" y="1070"/>
                    <a:pt x="0" y="1666"/>
                    <a:pt x="226" y="2178"/>
                  </a:cubicBezTo>
                  <a:lnTo>
                    <a:pt x="10573" y="25073"/>
                  </a:lnTo>
                  <a:lnTo>
                    <a:pt x="33540" y="18561"/>
                  </a:lnTo>
                  <a:lnTo>
                    <a:pt x="9418" y="1380"/>
                  </a:lnTo>
                  <a:cubicBezTo>
                    <a:pt x="8141" y="473"/>
                    <a:pt x="6629" y="0"/>
                    <a:pt x="50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1"/>
            <p:cNvSpPr/>
            <p:nvPr/>
          </p:nvSpPr>
          <p:spPr>
            <a:xfrm>
              <a:off x="2107350" y="2246475"/>
              <a:ext cx="603975" cy="216125"/>
            </a:xfrm>
            <a:custGeom>
              <a:rect b="b" l="l" r="r" t="t"/>
              <a:pathLst>
                <a:path extrusionOk="0" h="8645" w="24159">
                  <a:moveTo>
                    <a:pt x="21158" y="0"/>
                  </a:moveTo>
                  <a:lnTo>
                    <a:pt x="0" y="6001"/>
                  </a:lnTo>
                  <a:lnTo>
                    <a:pt x="1191" y="8644"/>
                  </a:lnTo>
                  <a:lnTo>
                    <a:pt x="24158" y="2132"/>
                  </a:lnTo>
                  <a:lnTo>
                    <a:pt x="211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1"/>
            <p:cNvSpPr/>
            <p:nvPr/>
          </p:nvSpPr>
          <p:spPr>
            <a:xfrm>
              <a:off x="1895125" y="1230200"/>
              <a:ext cx="5315550" cy="1524300"/>
            </a:xfrm>
            <a:custGeom>
              <a:rect b="b" l="l" r="r" t="t"/>
              <a:pathLst>
                <a:path extrusionOk="0" h="60972" w="212622">
                  <a:moveTo>
                    <a:pt x="187770" y="1"/>
                  </a:moveTo>
                  <a:cubicBezTo>
                    <a:pt x="181709" y="1"/>
                    <a:pt x="175661" y="840"/>
                    <a:pt x="169807" y="2504"/>
                  </a:cubicBezTo>
                  <a:lnTo>
                    <a:pt x="4048" y="49557"/>
                  </a:lnTo>
                  <a:cubicBezTo>
                    <a:pt x="1488" y="50283"/>
                    <a:pt x="0" y="52950"/>
                    <a:pt x="726" y="55510"/>
                  </a:cubicBezTo>
                  <a:cubicBezTo>
                    <a:pt x="1298" y="57522"/>
                    <a:pt x="3108" y="58939"/>
                    <a:pt x="5203" y="59011"/>
                  </a:cubicBezTo>
                  <a:lnTo>
                    <a:pt x="64020" y="60951"/>
                  </a:lnTo>
                  <a:cubicBezTo>
                    <a:pt x="64445" y="60965"/>
                    <a:pt x="64871" y="60972"/>
                    <a:pt x="65296" y="60972"/>
                  </a:cubicBezTo>
                  <a:cubicBezTo>
                    <a:pt x="68963" y="60972"/>
                    <a:pt x="72608" y="60466"/>
                    <a:pt x="76129" y="59463"/>
                  </a:cubicBezTo>
                  <a:lnTo>
                    <a:pt x="177784" y="30614"/>
                  </a:lnTo>
                  <a:cubicBezTo>
                    <a:pt x="185619" y="28388"/>
                    <a:pt x="192965" y="24733"/>
                    <a:pt x="199466" y="19827"/>
                  </a:cubicBezTo>
                  <a:lnTo>
                    <a:pt x="207562" y="13719"/>
                  </a:lnTo>
                  <a:cubicBezTo>
                    <a:pt x="212622" y="9886"/>
                    <a:pt x="210336" y="1837"/>
                    <a:pt x="204026" y="1242"/>
                  </a:cubicBezTo>
                  <a:lnTo>
                    <a:pt x="193917" y="289"/>
                  </a:lnTo>
                  <a:cubicBezTo>
                    <a:pt x="191871" y="97"/>
                    <a:pt x="189820" y="1"/>
                    <a:pt x="18777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1"/>
            <p:cNvSpPr/>
            <p:nvPr/>
          </p:nvSpPr>
          <p:spPr>
            <a:xfrm>
              <a:off x="2368975" y="1363025"/>
              <a:ext cx="4799450" cy="1391475"/>
            </a:xfrm>
            <a:custGeom>
              <a:rect b="b" l="l" r="r" t="t"/>
              <a:pathLst>
                <a:path extrusionOk="0" h="55659" w="191978">
                  <a:moveTo>
                    <a:pt x="190763" y="1"/>
                  </a:moveTo>
                  <a:lnTo>
                    <a:pt x="1" y="54150"/>
                  </a:lnTo>
                  <a:lnTo>
                    <a:pt x="1" y="54150"/>
                  </a:lnTo>
                  <a:lnTo>
                    <a:pt x="45066" y="55638"/>
                  </a:lnTo>
                  <a:cubicBezTo>
                    <a:pt x="45491" y="55652"/>
                    <a:pt x="45917" y="55659"/>
                    <a:pt x="46342" y="55659"/>
                  </a:cubicBezTo>
                  <a:cubicBezTo>
                    <a:pt x="50009" y="55659"/>
                    <a:pt x="53654" y="55153"/>
                    <a:pt x="57175" y="54150"/>
                  </a:cubicBezTo>
                  <a:lnTo>
                    <a:pt x="158830" y="25301"/>
                  </a:lnTo>
                  <a:cubicBezTo>
                    <a:pt x="166665" y="23075"/>
                    <a:pt x="174011" y="19420"/>
                    <a:pt x="180512" y="14514"/>
                  </a:cubicBezTo>
                  <a:lnTo>
                    <a:pt x="188608" y="8406"/>
                  </a:lnTo>
                  <a:cubicBezTo>
                    <a:pt x="191465" y="6251"/>
                    <a:pt x="191977" y="2751"/>
                    <a:pt x="190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1"/>
            <p:cNvSpPr/>
            <p:nvPr/>
          </p:nvSpPr>
          <p:spPr>
            <a:xfrm>
              <a:off x="6589750" y="1232650"/>
              <a:ext cx="313150" cy="102425"/>
            </a:xfrm>
            <a:custGeom>
              <a:rect b="b" l="l" r="r" t="t"/>
              <a:pathLst>
                <a:path extrusionOk="0" h="4097" w="12526">
                  <a:moveTo>
                    <a:pt x="3429" y="1"/>
                  </a:moveTo>
                  <a:lnTo>
                    <a:pt x="0" y="977"/>
                  </a:lnTo>
                  <a:lnTo>
                    <a:pt x="882" y="4096"/>
                  </a:lnTo>
                  <a:lnTo>
                    <a:pt x="12526" y="798"/>
                  </a:lnTo>
                  <a:lnTo>
                    <a:pt x="6132" y="191"/>
                  </a:lnTo>
                  <a:cubicBezTo>
                    <a:pt x="5239" y="108"/>
                    <a:pt x="4334" y="48"/>
                    <a:pt x="3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1"/>
            <p:cNvSpPr/>
            <p:nvPr/>
          </p:nvSpPr>
          <p:spPr>
            <a:xfrm>
              <a:off x="6481700" y="1266875"/>
              <a:ext cx="95275" cy="93575"/>
            </a:xfrm>
            <a:custGeom>
              <a:rect b="b" l="l" r="r" t="t"/>
              <a:pathLst>
                <a:path extrusionOk="0" h="3743" w="3811">
                  <a:moveTo>
                    <a:pt x="2929" y="1"/>
                  </a:moveTo>
                  <a:lnTo>
                    <a:pt x="905" y="584"/>
                  </a:lnTo>
                  <a:cubicBezTo>
                    <a:pt x="334" y="739"/>
                    <a:pt x="1" y="1323"/>
                    <a:pt x="167" y="1894"/>
                  </a:cubicBezTo>
                  <a:lnTo>
                    <a:pt x="477" y="2966"/>
                  </a:lnTo>
                  <a:cubicBezTo>
                    <a:pt x="605" y="3440"/>
                    <a:pt x="1030" y="3743"/>
                    <a:pt x="1497" y="3743"/>
                  </a:cubicBezTo>
                  <a:cubicBezTo>
                    <a:pt x="1593" y="3743"/>
                    <a:pt x="1690" y="3730"/>
                    <a:pt x="1786" y="3704"/>
                  </a:cubicBezTo>
                  <a:lnTo>
                    <a:pt x="3811" y="3132"/>
                  </a:lnTo>
                  <a:lnTo>
                    <a:pt x="29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1"/>
            <p:cNvSpPr/>
            <p:nvPr/>
          </p:nvSpPr>
          <p:spPr>
            <a:xfrm>
              <a:off x="5733400" y="1483100"/>
              <a:ext cx="95575" cy="91325"/>
            </a:xfrm>
            <a:custGeom>
              <a:rect b="b" l="l" r="r" t="t"/>
              <a:pathLst>
                <a:path extrusionOk="0" h="3653" w="3823">
                  <a:moveTo>
                    <a:pt x="2511" y="1"/>
                  </a:moveTo>
                  <a:cubicBezTo>
                    <a:pt x="2440" y="1"/>
                    <a:pt x="2369" y="11"/>
                    <a:pt x="2298" y="32"/>
                  </a:cubicBezTo>
                  <a:lnTo>
                    <a:pt x="643" y="496"/>
                  </a:lnTo>
                  <a:cubicBezTo>
                    <a:pt x="238" y="615"/>
                    <a:pt x="0" y="1032"/>
                    <a:pt x="119" y="1437"/>
                  </a:cubicBezTo>
                  <a:lnTo>
                    <a:pt x="584" y="3091"/>
                  </a:lnTo>
                  <a:cubicBezTo>
                    <a:pt x="683" y="3431"/>
                    <a:pt x="1001" y="3653"/>
                    <a:pt x="1339" y="3653"/>
                  </a:cubicBezTo>
                  <a:cubicBezTo>
                    <a:pt x="1404" y="3653"/>
                    <a:pt x="1471" y="3645"/>
                    <a:pt x="1536" y="3627"/>
                  </a:cubicBezTo>
                  <a:lnTo>
                    <a:pt x="3191" y="3151"/>
                  </a:lnTo>
                  <a:cubicBezTo>
                    <a:pt x="3596" y="3032"/>
                    <a:pt x="3822" y="2615"/>
                    <a:pt x="3715" y="2210"/>
                  </a:cubicBezTo>
                  <a:lnTo>
                    <a:pt x="3239" y="555"/>
                  </a:lnTo>
                  <a:cubicBezTo>
                    <a:pt x="3150" y="221"/>
                    <a:pt x="2843" y="1"/>
                    <a:pt x="25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1"/>
            <p:cNvSpPr/>
            <p:nvPr/>
          </p:nvSpPr>
          <p:spPr>
            <a:xfrm>
              <a:off x="5613150" y="1517150"/>
              <a:ext cx="95550" cy="91350"/>
            </a:xfrm>
            <a:custGeom>
              <a:rect b="b" l="l" r="r" t="t"/>
              <a:pathLst>
                <a:path extrusionOk="0" h="3654" w="3822">
                  <a:moveTo>
                    <a:pt x="2501" y="0"/>
                  </a:moveTo>
                  <a:cubicBezTo>
                    <a:pt x="2434" y="0"/>
                    <a:pt x="2365" y="9"/>
                    <a:pt x="2298" y="27"/>
                  </a:cubicBezTo>
                  <a:lnTo>
                    <a:pt x="643" y="503"/>
                  </a:lnTo>
                  <a:cubicBezTo>
                    <a:pt x="238" y="622"/>
                    <a:pt x="0" y="1039"/>
                    <a:pt x="119" y="1444"/>
                  </a:cubicBezTo>
                  <a:lnTo>
                    <a:pt x="583" y="3099"/>
                  </a:lnTo>
                  <a:cubicBezTo>
                    <a:pt x="682" y="3433"/>
                    <a:pt x="983" y="3653"/>
                    <a:pt x="1312" y="3653"/>
                  </a:cubicBezTo>
                  <a:cubicBezTo>
                    <a:pt x="1382" y="3653"/>
                    <a:pt x="1453" y="3643"/>
                    <a:pt x="1524" y="3623"/>
                  </a:cubicBezTo>
                  <a:lnTo>
                    <a:pt x="3191" y="3158"/>
                  </a:lnTo>
                  <a:cubicBezTo>
                    <a:pt x="3596" y="3039"/>
                    <a:pt x="3822" y="2622"/>
                    <a:pt x="3715" y="2218"/>
                  </a:cubicBezTo>
                  <a:lnTo>
                    <a:pt x="3239" y="563"/>
                  </a:lnTo>
                  <a:cubicBezTo>
                    <a:pt x="3149" y="215"/>
                    <a:pt x="2837" y="0"/>
                    <a:pt x="2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1"/>
            <p:cNvSpPr/>
            <p:nvPr/>
          </p:nvSpPr>
          <p:spPr>
            <a:xfrm>
              <a:off x="5492875" y="1551275"/>
              <a:ext cx="95575" cy="91450"/>
            </a:xfrm>
            <a:custGeom>
              <a:rect b="b" l="l" r="r" t="t"/>
              <a:pathLst>
                <a:path extrusionOk="0" h="3658" w="3823">
                  <a:moveTo>
                    <a:pt x="2511" y="0"/>
                  </a:moveTo>
                  <a:cubicBezTo>
                    <a:pt x="2441" y="0"/>
                    <a:pt x="2370" y="10"/>
                    <a:pt x="2299" y="31"/>
                  </a:cubicBezTo>
                  <a:lnTo>
                    <a:pt x="644" y="507"/>
                  </a:lnTo>
                  <a:cubicBezTo>
                    <a:pt x="239" y="615"/>
                    <a:pt x="1" y="1043"/>
                    <a:pt x="120" y="1448"/>
                  </a:cubicBezTo>
                  <a:lnTo>
                    <a:pt x="584" y="3103"/>
                  </a:lnTo>
                  <a:cubicBezTo>
                    <a:pt x="683" y="3437"/>
                    <a:pt x="984" y="3658"/>
                    <a:pt x="1313" y="3658"/>
                  </a:cubicBezTo>
                  <a:cubicBezTo>
                    <a:pt x="1383" y="3658"/>
                    <a:pt x="1454" y="3648"/>
                    <a:pt x="1525" y="3627"/>
                  </a:cubicBezTo>
                  <a:lnTo>
                    <a:pt x="3180" y="3151"/>
                  </a:lnTo>
                  <a:cubicBezTo>
                    <a:pt x="3585" y="3043"/>
                    <a:pt x="3823" y="2615"/>
                    <a:pt x="3716" y="2210"/>
                  </a:cubicBezTo>
                  <a:lnTo>
                    <a:pt x="3239" y="555"/>
                  </a:lnTo>
                  <a:cubicBezTo>
                    <a:pt x="3141" y="221"/>
                    <a:pt x="2840" y="0"/>
                    <a:pt x="25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1"/>
            <p:cNvSpPr/>
            <p:nvPr/>
          </p:nvSpPr>
          <p:spPr>
            <a:xfrm>
              <a:off x="5372625" y="1585500"/>
              <a:ext cx="95575" cy="91350"/>
            </a:xfrm>
            <a:custGeom>
              <a:rect b="b" l="l" r="r" t="t"/>
              <a:pathLst>
                <a:path extrusionOk="0" h="3654" w="3823">
                  <a:moveTo>
                    <a:pt x="2510" y="1"/>
                  </a:moveTo>
                  <a:cubicBezTo>
                    <a:pt x="2441" y="1"/>
                    <a:pt x="2369" y="11"/>
                    <a:pt x="2299" y="31"/>
                  </a:cubicBezTo>
                  <a:lnTo>
                    <a:pt x="644" y="496"/>
                  </a:lnTo>
                  <a:cubicBezTo>
                    <a:pt x="239" y="615"/>
                    <a:pt x="1" y="1031"/>
                    <a:pt x="120" y="1436"/>
                  </a:cubicBezTo>
                  <a:lnTo>
                    <a:pt x="584" y="3103"/>
                  </a:lnTo>
                  <a:cubicBezTo>
                    <a:pt x="683" y="3440"/>
                    <a:pt x="989" y="3654"/>
                    <a:pt x="1322" y="3654"/>
                  </a:cubicBezTo>
                  <a:cubicBezTo>
                    <a:pt x="1389" y="3654"/>
                    <a:pt x="1457" y="3645"/>
                    <a:pt x="1525" y="3627"/>
                  </a:cubicBezTo>
                  <a:lnTo>
                    <a:pt x="3180" y="3151"/>
                  </a:lnTo>
                  <a:cubicBezTo>
                    <a:pt x="3585" y="3032"/>
                    <a:pt x="3823" y="2615"/>
                    <a:pt x="3704" y="2210"/>
                  </a:cubicBezTo>
                  <a:lnTo>
                    <a:pt x="3239" y="555"/>
                  </a:lnTo>
                  <a:cubicBezTo>
                    <a:pt x="3141" y="221"/>
                    <a:pt x="2840" y="1"/>
                    <a:pt x="25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1"/>
            <p:cNvSpPr/>
            <p:nvPr/>
          </p:nvSpPr>
          <p:spPr>
            <a:xfrm>
              <a:off x="5252375" y="1619725"/>
              <a:ext cx="95575" cy="91175"/>
            </a:xfrm>
            <a:custGeom>
              <a:rect b="b" l="l" r="r" t="t"/>
              <a:pathLst>
                <a:path extrusionOk="0" h="3647" w="3823">
                  <a:moveTo>
                    <a:pt x="2510" y="1"/>
                  </a:moveTo>
                  <a:cubicBezTo>
                    <a:pt x="2441" y="1"/>
                    <a:pt x="2369" y="11"/>
                    <a:pt x="2299" y="32"/>
                  </a:cubicBezTo>
                  <a:lnTo>
                    <a:pt x="644" y="496"/>
                  </a:lnTo>
                  <a:cubicBezTo>
                    <a:pt x="239" y="615"/>
                    <a:pt x="1" y="1032"/>
                    <a:pt x="120" y="1436"/>
                  </a:cubicBezTo>
                  <a:lnTo>
                    <a:pt x="584" y="3091"/>
                  </a:lnTo>
                  <a:cubicBezTo>
                    <a:pt x="682" y="3425"/>
                    <a:pt x="983" y="3646"/>
                    <a:pt x="1313" y="3646"/>
                  </a:cubicBezTo>
                  <a:cubicBezTo>
                    <a:pt x="1383" y="3646"/>
                    <a:pt x="1454" y="3636"/>
                    <a:pt x="1525" y="3615"/>
                  </a:cubicBezTo>
                  <a:lnTo>
                    <a:pt x="3180" y="3151"/>
                  </a:lnTo>
                  <a:cubicBezTo>
                    <a:pt x="3584" y="3032"/>
                    <a:pt x="3823" y="2615"/>
                    <a:pt x="3704" y="2210"/>
                  </a:cubicBezTo>
                  <a:lnTo>
                    <a:pt x="3239" y="555"/>
                  </a:lnTo>
                  <a:cubicBezTo>
                    <a:pt x="3141" y="221"/>
                    <a:pt x="2840" y="1"/>
                    <a:pt x="25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p:nvPr/>
          </p:nvSpPr>
          <p:spPr>
            <a:xfrm>
              <a:off x="5132125" y="1653775"/>
              <a:ext cx="95575" cy="91350"/>
            </a:xfrm>
            <a:custGeom>
              <a:rect b="b" l="l" r="r" t="t"/>
              <a:pathLst>
                <a:path extrusionOk="0" h="3654" w="3823">
                  <a:moveTo>
                    <a:pt x="2501" y="0"/>
                  </a:moveTo>
                  <a:cubicBezTo>
                    <a:pt x="2434" y="0"/>
                    <a:pt x="2366" y="9"/>
                    <a:pt x="2298" y="27"/>
                  </a:cubicBezTo>
                  <a:lnTo>
                    <a:pt x="644" y="503"/>
                  </a:lnTo>
                  <a:cubicBezTo>
                    <a:pt x="239" y="610"/>
                    <a:pt x="1" y="1039"/>
                    <a:pt x="108" y="1444"/>
                  </a:cubicBezTo>
                  <a:lnTo>
                    <a:pt x="584" y="3099"/>
                  </a:lnTo>
                  <a:cubicBezTo>
                    <a:pt x="682" y="3433"/>
                    <a:pt x="983" y="3653"/>
                    <a:pt x="1313" y="3653"/>
                  </a:cubicBezTo>
                  <a:cubicBezTo>
                    <a:pt x="1383" y="3653"/>
                    <a:pt x="1454" y="3643"/>
                    <a:pt x="1525" y="3623"/>
                  </a:cubicBezTo>
                  <a:lnTo>
                    <a:pt x="3180" y="3158"/>
                  </a:lnTo>
                  <a:cubicBezTo>
                    <a:pt x="3584" y="3039"/>
                    <a:pt x="3822" y="2611"/>
                    <a:pt x="3703" y="2206"/>
                  </a:cubicBezTo>
                  <a:lnTo>
                    <a:pt x="3239" y="551"/>
                  </a:lnTo>
                  <a:cubicBezTo>
                    <a:pt x="3140" y="214"/>
                    <a:pt x="2834" y="0"/>
                    <a:pt x="2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1"/>
            <p:cNvSpPr/>
            <p:nvPr/>
          </p:nvSpPr>
          <p:spPr>
            <a:xfrm>
              <a:off x="5011875" y="1687900"/>
              <a:ext cx="95575" cy="91350"/>
            </a:xfrm>
            <a:custGeom>
              <a:rect b="b" l="l" r="r" t="t"/>
              <a:pathLst>
                <a:path extrusionOk="0" h="3654" w="3823">
                  <a:moveTo>
                    <a:pt x="2510" y="0"/>
                  </a:moveTo>
                  <a:cubicBezTo>
                    <a:pt x="2440" y="0"/>
                    <a:pt x="2369" y="10"/>
                    <a:pt x="2298" y="31"/>
                  </a:cubicBezTo>
                  <a:lnTo>
                    <a:pt x="631" y="495"/>
                  </a:lnTo>
                  <a:cubicBezTo>
                    <a:pt x="227" y="614"/>
                    <a:pt x="0" y="1031"/>
                    <a:pt x="108" y="1436"/>
                  </a:cubicBezTo>
                  <a:lnTo>
                    <a:pt x="584" y="3103"/>
                  </a:lnTo>
                  <a:cubicBezTo>
                    <a:pt x="673" y="3440"/>
                    <a:pt x="985" y="3653"/>
                    <a:pt x="1321" y="3653"/>
                  </a:cubicBezTo>
                  <a:cubicBezTo>
                    <a:pt x="1388" y="3653"/>
                    <a:pt x="1457" y="3645"/>
                    <a:pt x="1524" y="3627"/>
                  </a:cubicBezTo>
                  <a:lnTo>
                    <a:pt x="3179" y="3150"/>
                  </a:lnTo>
                  <a:cubicBezTo>
                    <a:pt x="3584" y="3043"/>
                    <a:pt x="3822" y="2615"/>
                    <a:pt x="3703" y="2210"/>
                  </a:cubicBezTo>
                  <a:lnTo>
                    <a:pt x="3239" y="555"/>
                  </a:lnTo>
                  <a:cubicBezTo>
                    <a:pt x="3141" y="221"/>
                    <a:pt x="2840" y="0"/>
                    <a:pt x="25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1"/>
            <p:cNvSpPr/>
            <p:nvPr/>
          </p:nvSpPr>
          <p:spPr>
            <a:xfrm>
              <a:off x="4891625" y="1722125"/>
              <a:ext cx="95575" cy="91150"/>
            </a:xfrm>
            <a:custGeom>
              <a:rect b="b" l="l" r="r" t="t"/>
              <a:pathLst>
                <a:path extrusionOk="0" h="3646" w="3823">
                  <a:moveTo>
                    <a:pt x="2499" y="1"/>
                  </a:moveTo>
                  <a:cubicBezTo>
                    <a:pt x="2429" y="1"/>
                    <a:pt x="2357" y="10"/>
                    <a:pt x="2286" y="31"/>
                  </a:cubicBezTo>
                  <a:lnTo>
                    <a:pt x="631" y="496"/>
                  </a:lnTo>
                  <a:cubicBezTo>
                    <a:pt x="227" y="615"/>
                    <a:pt x="0" y="1031"/>
                    <a:pt x="107" y="1436"/>
                  </a:cubicBezTo>
                  <a:lnTo>
                    <a:pt x="584" y="3091"/>
                  </a:lnTo>
                  <a:cubicBezTo>
                    <a:pt x="672" y="3425"/>
                    <a:pt x="979" y="3646"/>
                    <a:pt x="1312" y="3646"/>
                  </a:cubicBezTo>
                  <a:cubicBezTo>
                    <a:pt x="1382" y="3646"/>
                    <a:pt x="1454" y="3636"/>
                    <a:pt x="1524" y="3615"/>
                  </a:cubicBezTo>
                  <a:lnTo>
                    <a:pt x="3179" y="3151"/>
                  </a:lnTo>
                  <a:cubicBezTo>
                    <a:pt x="3584" y="3032"/>
                    <a:pt x="3822" y="2615"/>
                    <a:pt x="3703" y="2210"/>
                  </a:cubicBezTo>
                  <a:lnTo>
                    <a:pt x="3239" y="555"/>
                  </a:lnTo>
                  <a:cubicBezTo>
                    <a:pt x="3141" y="221"/>
                    <a:pt x="2832" y="1"/>
                    <a:pt x="24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1"/>
            <p:cNvSpPr/>
            <p:nvPr/>
          </p:nvSpPr>
          <p:spPr>
            <a:xfrm>
              <a:off x="4771075" y="1756175"/>
              <a:ext cx="95875" cy="91325"/>
            </a:xfrm>
            <a:custGeom>
              <a:rect b="b" l="l" r="r" t="t"/>
              <a:pathLst>
                <a:path extrusionOk="0" h="3653" w="3835">
                  <a:moveTo>
                    <a:pt x="2502" y="0"/>
                  </a:moveTo>
                  <a:cubicBezTo>
                    <a:pt x="2434" y="0"/>
                    <a:pt x="2366" y="9"/>
                    <a:pt x="2298" y="27"/>
                  </a:cubicBezTo>
                  <a:lnTo>
                    <a:pt x="643" y="503"/>
                  </a:lnTo>
                  <a:cubicBezTo>
                    <a:pt x="238" y="610"/>
                    <a:pt x="0" y="1039"/>
                    <a:pt x="119" y="1443"/>
                  </a:cubicBezTo>
                  <a:lnTo>
                    <a:pt x="596" y="3098"/>
                  </a:lnTo>
                  <a:cubicBezTo>
                    <a:pt x="684" y="3432"/>
                    <a:pt x="991" y="3653"/>
                    <a:pt x="1324" y="3653"/>
                  </a:cubicBezTo>
                  <a:cubicBezTo>
                    <a:pt x="1394" y="3653"/>
                    <a:pt x="1465" y="3643"/>
                    <a:pt x="1536" y="3622"/>
                  </a:cubicBezTo>
                  <a:lnTo>
                    <a:pt x="3191" y="3158"/>
                  </a:lnTo>
                  <a:cubicBezTo>
                    <a:pt x="3596" y="3039"/>
                    <a:pt x="3834" y="2622"/>
                    <a:pt x="3715" y="2217"/>
                  </a:cubicBezTo>
                  <a:lnTo>
                    <a:pt x="3239" y="550"/>
                  </a:lnTo>
                  <a:cubicBezTo>
                    <a:pt x="3150" y="213"/>
                    <a:pt x="2837" y="0"/>
                    <a:pt x="25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p:nvPr/>
          </p:nvSpPr>
          <p:spPr>
            <a:xfrm>
              <a:off x="4650825" y="1790300"/>
              <a:ext cx="95575" cy="91325"/>
            </a:xfrm>
            <a:custGeom>
              <a:rect b="b" l="l" r="r" t="t"/>
              <a:pathLst>
                <a:path extrusionOk="0" h="3653" w="3823">
                  <a:moveTo>
                    <a:pt x="2511" y="0"/>
                  </a:moveTo>
                  <a:cubicBezTo>
                    <a:pt x="2440" y="0"/>
                    <a:pt x="2369" y="10"/>
                    <a:pt x="2298" y="31"/>
                  </a:cubicBezTo>
                  <a:lnTo>
                    <a:pt x="643" y="495"/>
                  </a:lnTo>
                  <a:cubicBezTo>
                    <a:pt x="238" y="614"/>
                    <a:pt x="0" y="1043"/>
                    <a:pt x="119" y="1448"/>
                  </a:cubicBezTo>
                  <a:lnTo>
                    <a:pt x="584" y="3103"/>
                  </a:lnTo>
                  <a:cubicBezTo>
                    <a:pt x="683" y="3440"/>
                    <a:pt x="997" y="3653"/>
                    <a:pt x="1333" y="3653"/>
                  </a:cubicBezTo>
                  <a:cubicBezTo>
                    <a:pt x="1400" y="3653"/>
                    <a:pt x="1468" y="3644"/>
                    <a:pt x="1536" y="3626"/>
                  </a:cubicBezTo>
                  <a:lnTo>
                    <a:pt x="3191" y="3150"/>
                  </a:lnTo>
                  <a:cubicBezTo>
                    <a:pt x="3596" y="3043"/>
                    <a:pt x="3822" y="2614"/>
                    <a:pt x="3715" y="2210"/>
                  </a:cubicBezTo>
                  <a:lnTo>
                    <a:pt x="3239" y="555"/>
                  </a:lnTo>
                  <a:cubicBezTo>
                    <a:pt x="3150" y="221"/>
                    <a:pt x="2843" y="0"/>
                    <a:pt x="25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1"/>
            <p:cNvSpPr/>
            <p:nvPr/>
          </p:nvSpPr>
          <p:spPr>
            <a:xfrm>
              <a:off x="4530575" y="1824525"/>
              <a:ext cx="95550" cy="91325"/>
            </a:xfrm>
            <a:custGeom>
              <a:rect b="b" l="l" r="r" t="t"/>
              <a:pathLst>
                <a:path extrusionOk="0" h="3653" w="3822">
                  <a:moveTo>
                    <a:pt x="2511" y="0"/>
                  </a:moveTo>
                  <a:cubicBezTo>
                    <a:pt x="2440" y="0"/>
                    <a:pt x="2369" y="10"/>
                    <a:pt x="2298" y="31"/>
                  </a:cubicBezTo>
                  <a:lnTo>
                    <a:pt x="643" y="495"/>
                  </a:lnTo>
                  <a:cubicBezTo>
                    <a:pt x="238" y="614"/>
                    <a:pt x="0" y="1031"/>
                    <a:pt x="119" y="1436"/>
                  </a:cubicBezTo>
                  <a:lnTo>
                    <a:pt x="583" y="3091"/>
                  </a:lnTo>
                  <a:cubicBezTo>
                    <a:pt x="683" y="3430"/>
                    <a:pt x="992" y="3652"/>
                    <a:pt x="1328" y="3652"/>
                  </a:cubicBezTo>
                  <a:cubicBezTo>
                    <a:pt x="1393" y="3652"/>
                    <a:pt x="1458" y="3644"/>
                    <a:pt x="1524" y="3627"/>
                  </a:cubicBezTo>
                  <a:lnTo>
                    <a:pt x="3191" y="3150"/>
                  </a:lnTo>
                  <a:cubicBezTo>
                    <a:pt x="3596" y="3031"/>
                    <a:pt x="3822" y="2615"/>
                    <a:pt x="3715" y="2210"/>
                  </a:cubicBezTo>
                  <a:lnTo>
                    <a:pt x="3239" y="555"/>
                  </a:lnTo>
                  <a:cubicBezTo>
                    <a:pt x="3150" y="221"/>
                    <a:pt x="2843" y="0"/>
                    <a:pt x="25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1"/>
            <p:cNvSpPr/>
            <p:nvPr/>
          </p:nvSpPr>
          <p:spPr>
            <a:xfrm>
              <a:off x="4410300" y="1858550"/>
              <a:ext cx="95575" cy="91350"/>
            </a:xfrm>
            <a:custGeom>
              <a:rect b="b" l="l" r="r" t="t"/>
              <a:pathLst>
                <a:path extrusionOk="0" h="3654" w="3823">
                  <a:moveTo>
                    <a:pt x="2501" y="1"/>
                  </a:moveTo>
                  <a:cubicBezTo>
                    <a:pt x="2434" y="1"/>
                    <a:pt x="2366" y="9"/>
                    <a:pt x="2299" y="27"/>
                  </a:cubicBezTo>
                  <a:lnTo>
                    <a:pt x="644" y="504"/>
                  </a:lnTo>
                  <a:cubicBezTo>
                    <a:pt x="239" y="623"/>
                    <a:pt x="1" y="1039"/>
                    <a:pt x="120" y="1444"/>
                  </a:cubicBezTo>
                  <a:lnTo>
                    <a:pt x="584" y="3099"/>
                  </a:lnTo>
                  <a:cubicBezTo>
                    <a:pt x="683" y="3433"/>
                    <a:pt x="983" y="3654"/>
                    <a:pt x="1313" y="3654"/>
                  </a:cubicBezTo>
                  <a:cubicBezTo>
                    <a:pt x="1383" y="3654"/>
                    <a:pt x="1454" y="3644"/>
                    <a:pt x="1525" y="3623"/>
                  </a:cubicBezTo>
                  <a:lnTo>
                    <a:pt x="3180" y="3159"/>
                  </a:lnTo>
                  <a:cubicBezTo>
                    <a:pt x="3585" y="3040"/>
                    <a:pt x="3823" y="2623"/>
                    <a:pt x="3716" y="2218"/>
                  </a:cubicBezTo>
                  <a:lnTo>
                    <a:pt x="3239" y="563"/>
                  </a:lnTo>
                  <a:cubicBezTo>
                    <a:pt x="3140" y="216"/>
                    <a:pt x="2834" y="1"/>
                    <a:pt x="2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1"/>
            <p:cNvSpPr/>
            <p:nvPr/>
          </p:nvSpPr>
          <p:spPr>
            <a:xfrm>
              <a:off x="4290050" y="1892675"/>
              <a:ext cx="95575" cy="91450"/>
            </a:xfrm>
            <a:custGeom>
              <a:rect b="b" l="l" r="r" t="t"/>
              <a:pathLst>
                <a:path extrusionOk="0" h="3658" w="3823">
                  <a:moveTo>
                    <a:pt x="2510" y="1"/>
                  </a:moveTo>
                  <a:cubicBezTo>
                    <a:pt x="2441" y="1"/>
                    <a:pt x="2369" y="11"/>
                    <a:pt x="2299" y="32"/>
                  </a:cubicBezTo>
                  <a:lnTo>
                    <a:pt x="644" y="508"/>
                  </a:lnTo>
                  <a:cubicBezTo>
                    <a:pt x="239" y="615"/>
                    <a:pt x="1" y="1044"/>
                    <a:pt x="120" y="1448"/>
                  </a:cubicBezTo>
                  <a:lnTo>
                    <a:pt x="584" y="3103"/>
                  </a:lnTo>
                  <a:cubicBezTo>
                    <a:pt x="682" y="3437"/>
                    <a:pt x="983" y="3658"/>
                    <a:pt x="1313" y="3658"/>
                  </a:cubicBezTo>
                  <a:cubicBezTo>
                    <a:pt x="1383" y="3658"/>
                    <a:pt x="1454" y="3648"/>
                    <a:pt x="1525" y="3627"/>
                  </a:cubicBezTo>
                  <a:lnTo>
                    <a:pt x="3180" y="3151"/>
                  </a:lnTo>
                  <a:cubicBezTo>
                    <a:pt x="3585" y="3044"/>
                    <a:pt x="3823" y="2615"/>
                    <a:pt x="3704" y="2210"/>
                  </a:cubicBezTo>
                  <a:lnTo>
                    <a:pt x="3239" y="555"/>
                  </a:lnTo>
                  <a:cubicBezTo>
                    <a:pt x="3141" y="221"/>
                    <a:pt x="2840" y="1"/>
                    <a:pt x="25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1"/>
            <p:cNvSpPr/>
            <p:nvPr/>
          </p:nvSpPr>
          <p:spPr>
            <a:xfrm>
              <a:off x="3688500" y="2063550"/>
              <a:ext cx="95875" cy="91150"/>
            </a:xfrm>
            <a:custGeom>
              <a:rect b="b" l="l" r="r" t="t"/>
              <a:pathLst>
                <a:path extrusionOk="0" h="3646" w="3835">
                  <a:moveTo>
                    <a:pt x="2511" y="0"/>
                  </a:moveTo>
                  <a:cubicBezTo>
                    <a:pt x="2440" y="0"/>
                    <a:pt x="2369" y="10"/>
                    <a:pt x="2298" y="31"/>
                  </a:cubicBezTo>
                  <a:lnTo>
                    <a:pt x="643" y="495"/>
                  </a:lnTo>
                  <a:cubicBezTo>
                    <a:pt x="238" y="614"/>
                    <a:pt x="0" y="1031"/>
                    <a:pt x="119" y="1436"/>
                  </a:cubicBezTo>
                  <a:lnTo>
                    <a:pt x="596" y="3091"/>
                  </a:lnTo>
                  <a:cubicBezTo>
                    <a:pt x="684" y="3425"/>
                    <a:pt x="991" y="3645"/>
                    <a:pt x="1324" y="3645"/>
                  </a:cubicBezTo>
                  <a:cubicBezTo>
                    <a:pt x="1394" y="3645"/>
                    <a:pt x="1465" y="3635"/>
                    <a:pt x="1536" y="3614"/>
                  </a:cubicBezTo>
                  <a:lnTo>
                    <a:pt x="3191" y="3150"/>
                  </a:lnTo>
                  <a:cubicBezTo>
                    <a:pt x="3596" y="3031"/>
                    <a:pt x="3834" y="2614"/>
                    <a:pt x="3715" y="2210"/>
                  </a:cubicBezTo>
                  <a:lnTo>
                    <a:pt x="3239" y="555"/>
                  </a:lnTo>
                  <a:cubicBezTo>
                    <a:pt x="3150" y="221"/>
                    <a:pt x="2843" y="0"/>
                    <a:pt x="25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1"/>
            <p:cNvSpPr/>
            <p:nvPr/>
          </p:nvSpPr>
          <p:spPr>
            <a:xfrm>
              <a:off x="3568250" y="2097575"/>
              <a:ext cx="95575" cy="91350"/>
            </a:xfrm>
            <a:custGeom>
              <a:rect b="b" l="l" r="r" t="t"/>
              <a:pathLst>
                <a:path extrusionOk="0" h="3654" w="3823">
                  <a:moveTo>
                    <a:pt x="2501" y="1"/>
                  </a:moveTo>
                  <a:cubicBezTo>
                    <a:pt x="2434" y="1"/>
                    <a:pt x="2366" y="9"/>
                    <a:pt x="2298" y="27"/>
                  </a:cubicBezTo>
                  <a:lnTo>
                    <a:pt x="643" y="503"/>
                  </a:lnTo>
                  <a:cubicBezTo>
                    <a:pt x="238" y="610"/>
                    <a:pt x="0" y="1039"/>
                    <a:pt x="119" y="1444"/>
                  </a:cubicBezTo>
                  <a:lnTo>
                    <a:pt x="584" y="3099"/>
                  </a:lnTo>
                  <a:cubicBezTo>
                    <a:pt x="682" y="3433"/>
                    <a:pt x="991" y="3653"/>
                    <a:pt x="1323" y="3653"/>
                  </a:cubicBezTo>
                  <a:cubicBezTo>
                    <a:pt x="1394" y="3653"/>
                    <a:pt x="1465" y="3644"/>
                    <a:pt x="1536" y="3623"/>
                  </a:cubicBezTo>
                  <a:lnTo>
                    <a:pt x="3191" y="3158"/>
                  </a:lnTo>
                  <a:cubicBezTo>
                    <a:pt x="3596" y="3039"/>
                    <a:pt x="3822" y="2623"/>
                    <a:pt x="3715" y="2218"/>
                  </a:cubicBezTo>
                  <a:lnTo>
                    <a:pt x="3239" y="551"/>
                  </a:lnTo>
                  <a:cubicBezTo>
                    <a:pt x="3149" y="214"/>
                    <a:pt x="2837" y="1"/>
                    <a:pt x="2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1"/>
            <p:cNvSpPr/>
            <p:nvPr/>
          </p:nvSpPr>
          <p:spPr>
            <a:xfrm>
              <a:off x="3448000" y="2131700"/>
              <a:ext cx="95550" cy="91350"/>
            </a:xfrm>
            <a:custGeom>
              <a:rect b="b" l="l" r="r" t="t"/>
              <a:pathLst>
                <a:path extrusionOk="0" h="3654" w="3822">
                  <a:moveTo>
                    <a:pt x="2511" y="1"/>
                  </a:moveTo>
                  <a:cubicBezTo>
                    <a:pt x="2440" y="1"/>
                    <a:pt x="2369" y="10"/>
                    <a:pt x="2298" y="31"/>
                  </a:cubicBezTo>
                  <a:lnTo>
                    <a:pt x="643" y="507"/>
                  </a:lnTo>
                  <a:cubicBezTo>
                    <a:pt x="238" y="615"/>
                    <a:pt x="0" y="1043"/>
                    <a:pt x="119" y="1448"/>
                  </a:cubicBezTo>
                  <a:lnTo>
                    <a:pt x="583" y="3103"/>
                  </a:lnTo>
                  <a:cubicBezTo>
                    <a:pt x="683" y="3440"/>
                    <a:pt x="988" y="3653"/>
                    <a:pt x="1321" y="3653"/>
                  </a:cubicBezTo>
                  <a:cubicBezTo>
                    <a:pt x="1388" y="3653"/>
                    <a:pt x="1456" y="3645"/>
                    <a:pt x="1524" y="3627"/>
                  </a:cubicBezTo>
                  <a:lnTo>
                    <a:pt x="3191" y="3151"/>
                  </a:lnTo>
                  <a:cubicBezTo>
                    <a:pt x="3596" y="3044"/>
                    <a:pt x="3822" y="2615"/>
                    <a:pt x="3715" y="2210"/>
                  </a:cubicBezTo>
                  <a:lnTo>
                    <a:pt x="3239" y="555"/>
                  </a:lnTo>
                  <a:cubicBezTo>
                    <a:pt x="3150" y="221"/>
                    <a:pt x="2843" y="1"/>
                    <a:pt x="25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1"/>
            <p:cNvSpPr/>
            <p:nvPr/>
          </p:nvSpPr>
          <p:spPr>
            <a:xfrm>
              <a:off x="3327725" y="2165925"/>
              <a:ext cx="95575" cy="91325"/>
            </a:xfrm>
            <a:custGeom>
              <a:rect b="b" l="l" r="r" t="t"/>
              <a:pathLst>
                <a:path extrusionOk="0" h="3653" w="3823">
                  <a:moveTo>
                    <a:pt x="2511" y="1"/>
                  </a:moveTo>
                  <a:cubicBezTo>
                    <a:pt x="2441" y="1"/>
                    <a:pt x="2370" y="11"/>
                    <a:pt x="2299" y="31"/>
                  </a:cubicBezTo>
                  <a:lnTo>
                    <a:pt x="644" y="496"/>
                  </a:lnTo>
                  <a:cubicBezTo>
                    <a:pt x="239" y="615"/>
                    <a:pt x="1" y="1032"/>
                    <a:pt x="120" y="1436"/>
                  </a:cubicBezTo>
                  <a:lnTo>
                    <a:pt x="584" y="3091"/>
                  </a:lnTo>
                  <a:cubicBezTo>
                    <a:pt x="684" y="3431"/>
                    <a:pt x="993" y="3653"/>
                    <a:pt x="1329" y="3653"/>
                  </a:cubicBezTo>
                  <a:cubicBezTo>
                    <a:pt x="1393" y="3653"/>
                    <a:pt x="1459" y="3645"/>
                    <a:pt x="1525" y="3627"/>
                  </a:cubicBezTo>
                  <a:lnTo>
                    <a:pt x="3180" y="3151"/>
                  </a:lnTo>
                  <a:cubicBezTo>
                    <a:pt x="3585" y="3032"/>
                    <a:pt x="3823" y="2615"/>
                    <a:pt x="3716" y="2210"/>
                  </a:cubicBezTo>
                  <a:lnTo>
                    <a:pt x="3239" y="555"/>
                  </a:lnTo>
                  <a:cubicBezTo>
                    <a:pt x="3141" y="221"/>
                    <a:pt x="2840" y="1"/>
                    <a:pt x="25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1"/>
            <p:cNvSpPr/>
            <p:nvPr/>
          </p:nvSpPr>
          <p:spPr>
            <a:xfrm>
              <a:off x="3207475" y="2200000"/>
              <a:ext cx="95575" cy="91325"/>
            </a:xfrm>
            <a:custGeom>
              <a:rect b="b" l="l" r="r" t="t"/>
              <a:pathLst>
                <a:path extrusionOk="0" h="3653" w="3823">
                  <a:moveTo>
                    <a:pt x="2495" y="0"/>
                  </a:moveTo>
                  <a:cubicBezTo>
                    <a:pt x="2430" y="0"/>
                    <a:pt x="2364" y="8"/>
                    <a:pt x="2299" y="26"/>
                  </a:cubicBezTo>
                  <a:lnTo>
                    <a:pt x="644" y="502"/>
                  </a:lnTo>
                  <a:cubicBezTo>
                    <a:pt x="239" y="621"/>
                    <a:pt x="1" y="1038"/>
                    <a:pt x="120" y="1443"/>
                  </a:cubicBezTo>
                  <a:lnTo>
                    <a:pt x="584" y="3098"/>
                  </a:lnTo>
                  <a:cubicBezTo>
                    <a:pt x="682" y="3432"/>
                    <a:pt x="983" y="3652"/>
                    <a:pt x="1313" y="3652"/>
                  </a:cubicBezTo>
                  <a:cubicBezTo>
                    <a:pt x="1383" y="3652"/>
                    <a:pt x="1454" y="3642"/>
                    <a:pt x="1525" y="3621"/>
                  </a:cubicBezTo>
                  <a:lnTo>
                    <a:pt x="3180" y="3157"/>
                  </a:lnTo>
                  <a:cubicBezTo>
                    <a:pt x="3585" y="3038"/>
                    <a:pt x="3823" y="2621"/>
                    <a:pt x="3704" y="2217"/>
                  </a:cubicBezTo>
                  <a:lnTo>
                    <a:pt x="3239" y="562"/>
                  </a:lnTo>
                  <a:cubicBezTo>
                    <a:pt x="3139" y="222"/>
                    <a:pt x="2831" y="0"/>
                    <a:pt x="249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1"/>
            <p:cNvSpPr/>
            <p:nvPr/>
          </p:nvSpPr>
          <p:spPr>
            <a:xfrm>
              <a:off x="3087225" y="2234100"/>
              <a:ext cx="95575" cy="91450"/>
            </a:xfrm>
            <a:custGeom>
              <a:rect b="b" l="l" r="r" t="t"/>
              <a:pathLst>
                <a:path extrusionOk="0" h="3658" w="3823">
                  <a:moveTo>
                    <a:pt x="2510" y="0"/>
                  </a:moveTo>
                  <a:cubicBezTo>
                    <a:pt x="2440" y="0"/>
                    <a:pt x="2369" y="10"/>
                    <a:pt x="2299" y="31"/>
                  </a:cubicBezTo>
                  <a:lnTo>
                    <a:pt x="644" y="507"/>
                  </a:lnTo>
                  <a:cubicBezTo>
                    <a:pt x="239" y="614"/>
                    <a:pt x="1" y="1043"/>
                    <a:pt x="120" y="1448"/>
                  </a:cubicBezTo>
                  <a:lnTo>
                    <a:pt x="584" y="3103"/>
                  </a:lnTo>
                  <a:cubicBezTo>
                    <a:pt x="682" y="3437"/>
                    <a:pt x="983" y="3657"/>
                    <a:pt x="1313" y="3657"/>
                  </a:cubicBezTo>
                  <a:cubicBezTo>
                    <a:pt x="1383" y="3657"/>
                    <a:pt x="1454" y="3647"/>
                    <a:pt x="1525" y="3627"/>
                  </a:cubicBezTo>
                  <a:lnTo>
                    <a:pt x="3180" y="3150"/>
                  </a:lnTo>
                  <a:cubicBezTo>
                    <a:pt x="3584" y="3043"/>
                    <a:pt x="3823" y="2615"/>
                    <a:pt x="3703" y="2210"/>
                  </a:cubicBezTo>
                  <a:lnTo>
                    <a:pt x="3239" y="555"/>
                  </a:lnTo>
                  <a:cubicBezTo>
                    <a:pt x="3141" y="221"/>
                    <a:pt x="2840" y="0"/>
                    <a:pt x="25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1"/>
            <p:cNvSpPr/>
            <p:nvPr/>
          </p:nvSpPr>
          <p:spPr>
            <a:xfrm>
              <a:off x="2966975" y="2268325"/>
              <a:ext cx="95575" cy="91350"/>
            </a:xfrm>
            <a:custGeom>
              <a:rect b="b" l="l" r="r" t="t"/>
              <a:pathLst>
                <a:path extrusionOk="0" h="3654" w="3823">
                  <a:moveTo>
                    <a:pt x="2510" y="0"/>
                  </a:moveTo>
                  <a:cubicBezTo>
                    <a:pt x="2440" y="0"/>
                    <a:pt x="2369" y="10"/>
                    <a:pt x="2298" y="31"/>
                  </a:cubicBezTo>
                  <a:lnTo>
                    <a:pt x="643" y="496"/>
                  </a:lnTo>
                  <a:cubicBezTo>
                    <a:pt x="239" y="615"/>
                    <a:pt x="1" y="1031"/>
                    <a:pt x="108" y="1436"/>
                  </a:cubicBezTo>
                  <a:lnTo>
                    <a:pt x="584" y="3103"/>
                  </a:lnTo>
                  <a:cubicBezTo>
                    <a:pt x="683" y="3440"/>
                    <a:pt x="989" y="3653"/>
                    <a:pt x="1322" y="3653"/>
                  </a:cubicBezTo>
                  <a:cubicBezTo>
                    <a:pt x="1389" y="3653"/>
                    <a:pt x="1457" y="3645"/>
                    <a:pt x="1525" y="3627"/>
                  </a:cubicBezTo>
                  <a:lnTo>
                    <a:pt x="3179" y="3151"/>
                  </a:lnTo>
                  <a:cubicBezTo>
                    <a:pt x="3584" y="3032"/>
                    <a:pt x="3822" y="2615"/>
                    <a:pt x="3703" y="2210"/>
                  </a:cubicBezTo>
                  <a:lnTo>
                    <a:pt x="3239" y="555"/>
                  </a:lnTo>
                  <a:cubicBezTo>
                    <a:pt x="3141" y="221"/>
                    <a:pt x="2840" y="0"/>
                    <a:pt x="25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1"/>
            <p:cNvSpPr/>
            <p:nvPr/>
          </p:nvSpPr>
          <p:spPr>
            <a:xfrm>
              <a:off x="3680450" y="1876600"/>
              <a:ext cx="1733875" cy="558300"/>
            </a:xfrm>
            <a:custGeom>
              <a:rect b="b" l="l" r="r" t="t"/>
              <a:pathLst>
                <a:path extrusionOk="0" h="22332" w="69355">
                  <a:moveTo>
                    <a:pt x="6718" y="0"/>
                  </a:moveTo>
                  <a:cubicBezTo>
                    <a:pt x="5920" y="0"/>
                    <a:pt x="5123" y="109"/>
                    <a:pt x="4347" y="329"/>
                  </a:cubicBezTo>
                  <a:lnTo>
                    <a:pt x="1084" y="1258"/>
                  </a:lnTo>
                  <a:cubicBezTo>
                    <a:pt x="132" y="1532"/>
                    <a:pt x="1" y="2806"/>
                    <a:pt x="858" y="3270"/>
                  </a:cubicBezTo>
                  <a:lnTo>
                    <a:pt x="36577" y="22332"/>
                  </a:lnTo>
                  <a:lnTo>
                    <a:pt x="69355" y="12426"/>
                  </a:lnTo>
                  <a:lnTo>
                    <a:pt x="8466" y="174"/>
                  </a:lnTo>
                  <a:cubicBezTo>
                    <a:pt x="7887" y="59"/>
                    <a:pt x="7302" y="0"/>
                    <a:pt x="67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1"/>
            <p:cNvSpPr/>
            <p:nvPr/>
          </p:nvSpPr>
          <p:spPr>
            <a:xfrm>
              <a:off x="3680450" y="1890775"/>
              <a:ext cx="1485625" cy="544125"/>
            </a:xfrm>
            <a:custGeom>
              <a:rect b="b" l="l" r="r" t="t"/>
              <a:pathLst>
                <a:path extrusionOk="0" h="21765" w="59425">
                  <a:moveTo>
                    <a:pt x="3513" y="0"/>
                  </a:moveTo>
                  <a:lnTo>
                    <a:pt x="1084" y="691"/>
                  </a:lnTo>
                  <a:cubicBezTo>
                    <a:pt x="132" y="965"/>
                    <a:pt x="1" y="2239"/>
                    <a:pt x="858" y="2703"/>
                  </a:cubicBezTo>
                  <a:lnTo>
                    <a:pt x="36577" y="21765"/>
                  </a:lnTo>
                  <a:lnTo>
                    <a:pt x="59425" y="14681"/>
                  </a:lnTo>
                  <a:lnTo>
                    <a:pt x="351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1"/>
            <p:cNvSpPr/>
            <p:nvPr/>
          </p:nvSpPr>
          <p:spPr>
            <a:xfrm>
              <a:off x="4249875" y="2204800"/>
              <a:ext cx="1147775" cy="413400"/>
            </a:xfrm>
            <a:custGeom>
              <a:rect b="b" l="l" r="r" t="t"/>
              <a:pathLst>
                <a:path extrusionOk="0" h="16536" w="45911">
                  <a:moveTo>
                    <a:pt x="44089" y="0"/>
                  </a:moveTo>
                  <a:lnTo>
                    <a:pt x="10930" y="9418"/>
                  </a:lnTo>
                  <a:cubicBezTo>
                    <a:pt x="6894" y="10561"/>
                    <a:pt x="3156" y="12597"/>
                    <a:pt x="0" y="15359"/>
                  </a:cubicBezTo>
                  <a:cubicBezTo>
                    <a:pt x="2327" y="16144"/>
                    <a:pt x="4754" y="16536"/>
                    <a:pt x="7183" y="16536"/>
                  </a:cubicBezTo>
                  <a:cubicBezTo>
                    <a:pt x="9253" y="16536"/>
                    <a:pt x="11325" y="16251"/>
                    <a:pt x="13335" y="15681"/>
                  </a:cubicBezTo>
                  <a:lnTo>
                    <a:pt x="45911" y="6430"/>
                  </a:lnTo>
                  <a:lnTo>
                    <a:pt x="4408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1"/>
            <p:cNvSpPr/>
            <p:nvPr/>
          </p:nvSpPr>
          <p:spPr>
            <a:xfrm>
              <a:off x="4253450" y="2272675"/>
              <a:ext cx="1144200" cy="345525"/>
            </a:xfrm>
            <a:custGeom>
              <a:rect b="b" l="l" r="r" t="t"/>
              <a:pathLst>
                <a:path extrusionOk="0" h="13821" w="45768">
                  <a:moveTo>
                    <a:pt x="44720" y="0"/>
                  </a:moveTo>
                  <a:lnTo>
                    <a:pt x="0" y="12692"/>
                  </a:lnTo>
                  <a:cubicBezTo>
                    <a:pt x="2287" y="13444"/>
                    <a:pt x="4666" y="13821"/>
                    <a:pt x="7046" y="13821"/>
                  </a:cubicBezTo>
                  <a:cubicBezTo>
                    <a:pt x="9114" y="13821"/>
                    <a:pt x="11183" y="13536"/>
                    <a:pt x="13192" y="12966"/>
                  </a:cubicBezTo>
                  <a:lnTo>
                    <a:pt x="45768" y="3715"/>
                  </a:lnTo>
                  <a:lnTo>
                    <a:pt x="4472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1"/>
            <p:cNvSpPr/>
            <p:nvPr/>
          </p:nvSpPr>
          <p:spPr>
            <a:xfrm>
              <a:off x="5015750" y="2252625"/>
              <a:ext cx="289925" cy="215900"/>
            </a:xfrm>
            <a:custGeom>
              <a:rect b="b" l="l" r="r" t="t"/>
              <a:pathLst>
                <a:path extrusionOk="0" h="8636" w="11597">
                  <a:moveTo>
                    <a:pt x="9003" y="0"/>
                  </a:moveTo>
                  <a:cubicBezTo>
                    <a:pt x="8911" y="0"/>
                    <a:pt x="8819" y="13"/>
                    <a:pt x="8728" y="40"/>
                  </a:cubicBezTo>
                  <a:lnTo>
                    <a:pt x="4477" y="1243"/>
                  </a:lnTo>
                  <a:cubicBezTo>
                    <a:pt x="2858" y="1707"/>
                    <a:pt x="1536" y="2838"/>
                    <a:pt x="834" y="4362"/>
                  </a:cubicBezTo>
                  <a:lnTo>
                    <a:pt x="131" y="5922"/>
                  </a:lnTo>
                  <a:cubicBezTo>
                    <a:pt x="0" y="6208"/>
                    <a:pt x="95" y="6553"/>
                    <a:pt x="357" y="6719"/>
                  </a:cubicBezTo>
                  <a:lnTo>
                    <a:pt x="1774" y="7672"/>
                  </a:lnTo>
                  <a:cubicBezTo>
                    <a:pt x="2727" y="8307"/>
                    <a:pt x="3835" y="8636"/>
                    <a:pt x="4958" y="8636"/>
                  </a:cubicBezTo>
                  <a:cubicBezTo>
                    <a:pt x="5478" y="8636"/>
                    <a:pt x="6001" y="8565"/>
                    <a:pt x="6513" y="8422"/>
                  </a:cubicBezTo>
                  <a:lnTo>
                    <a:pt x="10763" y="7220"/>
                  </a:lnTo>
                  <a:cubicBezTo>
                    <a:pt x="11287" y="7065"/>
                    <a:pt x="11597" y="6517"/>
                    <a:pt x="11454" y="5981"/>
                  </a:cubicBezTo>
                  <a:lnTo>
                    <a:pt x="9954" y="731"/>
                  </a:lnTo>
                  <a:cubicBezTo>
                    <a:pt x="9836" y="288"/>
                    <a:pt x="9434" y="0"/>
                    <a:pt x="90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p:nvPr/>
          </p:nvSpPr>
          <p:spPr>
            <a:xfrm>
              <a:off x="5104750" y="2036375"/>
              <a:ext cx="648300" cy="488100"/>
            </a:xfrm>
            <a:custGeom>
              <a:rect b="b" l="l" r="r" t="t"/>
              <a:pathLst>
                <a:path extrusionOk="0" h="19524" w="25932">
                  <a:moveTo>
                    <a:pt x="20330" y="0"/>
                  </a:moveTo>
                  <a:cubicBezTo>
                    <a:pt x="20135" y="0"/>
                    <a:pt x="19937" y="27"/>
                    <a:pt x="19741" y="82"/>
                  </a:cubicBezTo>
                  <a:lnTo>
                    <a:pt x="6751" y="3773"/>
                  </a:lnTo>
                  <a:cubicBezTo>
                    <a:pt x="2477" y="4987"/>
                    <a:pt x="0" y="9416"/>
                    <a:pt x="1215" y="13691"/>
                  </a:cubicBezTo>
                  <a:cubicBezTo>
                    <a:pt x="2220" y="17219"/>
                    <a:pt x="5437" y="19524"/>
                    <a:pt x="8933" y="19524"/>
                  </a:cubicBezTo>
                  <a:cubicBezTo>
                    <a:pt x="9660" y="19524"/>
                    <a:pt x="10399" y="19424"/>
                    <a:pt x="11133" y="19215"/>
                  </a:cubicBezTo>
                  <a:lnTo>
                    <a:pt x="24134" y="15524"/>
                  </a:lnTo>
                  <a:cubicBezTo>
                    <a:pt x="25277" y="15203"/>
                    <a:pt x="25932" y="14012"/>
                    <a:pt x="25611" y="12869"/>
                  </a:cubicBezTo>
                  <a:lnTo>
                    <a:pt x="22396" y="1558"/>
                  </a:lnTo>
                  <a:cubicBezTo>
                    <a:pt x="22130" y="612"/>
                    <a:pt x="21268" y="0"/>
                    <a:pt x="203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1"/>
            <p:cNvSpPr/>
            <p:nvPr/>
          </p:nvSpPr>
          <p:spPr>
            <a:xfrm>
              <a:off x="5106225" y="2036375"/>
              <a:ext cx="597725" cy="339000"/>
            </a:xfrm>
            <a:custGeom>
              <a:rect b="b" l="l" r="r" t="t"/>
              <a:pathLst>
                <a:path extrusionOk="0" h="13560" w="23909">
                  <a:moveTo>
                    <a:pt x="20271" y="0"/>
                  </a:moveTo>
                  <a:cubicBezTo>
                    <a:pt x="20076" y="0"/>
                    <a:pt x="19878" y="27"/>
                    <a:pt x="19682" y="82"/>
                  </a:cubicBezTo>
                  <a:lnTo>
                    <a:pt x="6692" y="3773"/>
                  </a:lnTo>
                  <a:cubicBezTo>
                    <a:pt x="2465" y="4963"/>
                    <a:pt x="1" y="9333"/>
                    <a:pt x="1132" y="13560"/>
                  </a:cubicBezTo>
                  <a:lnTo>
                    <a:pt x="23908" y="7095"/>
                  </a:lnTo>
                  <a:lnTo>
                    <a:pt x="22337" y="1558"/>
                  </a:lnTo>
                  <a:cubicBezTo>
                    <a:pt x="22071" y="612"/>
                    <a:pt x="21209" y="0"/>
                    <a:pt x="2027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1"/>
            <p:cNvSpPr/>
            <p:nvPr/>
          </p:nvSpPr>
          <p:spPr>
            <a:xfrm>
              <a:off x="5585150" y="2036375"/>
              <a:ext cx="167900" cy="392000"/>
            </a:xfrm>
            <a:custGeom>
              <a:rect b="b" l="l" r="r" t="t"/>
              <a:pathLst>
                <a:path extrusionOk="0" h="15680" w="6716">
                  <a:moveTo>
                    <a:pt x="1114" y="0"/>
                  </a:moveTo>
                  <a:cubicBezTo>
                    <a:pt x="919" y="0"/>
                    <a:pt x="721" y="27"/>
                    <a:pt x="525" y="82"/>
                  </a:cubicBezTo>
                  <a:lnTo>
                    <a:pt x="1" y="237"/>
                  </a:lnTo>
                  <a:lnTo>
                    <a:pt x="4382" y="15679"/>
                  </a:lnTo>
                  <a:lnTo>
                    <a:pt x="4918" y="15524"/>
                  </a:lnTo>
                  <a:cubicBezTo>
                    <a:pt x="6061" y="15203"/>
                    <a:pt x="6716" y="14012"/>
                    <a:pt x="6395" y="12869"/>
                  </a:cubicBezTo>
                  <a:lnTo>
                    <a:pt x="3180" y="1558"/>
                  </a:lnTo>
                  <a:cubicBezTo>
                    <a:pt x="2914" y="612"/>
                    <a:pt x="2052" y="0"/>
                    <a:pt x="11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1"/>
            <p:cNvSpPr/>
            <p:nvPr/>
          </p:nvSpPr>
          <p:spPr>
            <a:xfrm>
              <a:off x="5639925" y="2216400"/>
              <a:ext cx="113125" cy="211975"/>
            </a:xfrm>
            <a:custGeom>
              <a:rect b="b" l="l" r="r" t="t"/>
              <a:pathLst>
                <a:path extrusionOk="0" h="8479" w="4525">
                  <a:moveTo>
                    <a:pt x="2596" y="1"/>
                  </a:moveTo>
                  <a:lnTo>
                    <a:pt x="1" y="739"/>
                  </a:lnTo>
                  <a:lnTo>
                    <a:pt x="2191" y="8478"/>
                  </a:lnTo>
                  <a:lnTo>
                    <a:pt x="2727" y="8323"/>
                  </a:lnTo>
                  <a:cubicBezTo>
                    <a:pt x="3870" y="8002"/>
                    <a:pt x="4525" y="6811"/>
                    <a:pt x="4204" y="5668"/>
                  </a:cubicBezTo>
                  <a:lnTo>
                    <a:pt x="259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1"/>
            <p:cNvSpPr/>
            <p:nvPr/>
          </p:nvSpPr>
          <p:spPr>
            <a:xfrm>
              <a:off x="1741525" y="2501850"/>
              <a:ext cx="668850" cy="103625"/>
            </a:xfrm>
            <a:custGeom>
              <a:rect b="b" l="l" r="r" t="t"/>
              <a:pathLst>
                <a:path extrusionOk="0" h="4145" w="26754">
                  <a:moveTo>
                    <a:pt x="26754" y="1"/>
                  </a:moveTo>
                  <a:lnTo>
                    <a:pt x="5311" y="1406"/>
                  </a:lnTo>
                  <a:lnTo>
                    <a:pt x="0" y="2906"/>
                  </a:lnTo>
                  <a:lnTo>
                    <a:pt x="12157" y="4144"/>
                  </a:lnTo>
                  <a:lnTo>
                    <a:pt x="267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1"/>
            <p:cNvSpPr/>
            <p:nvPr/>
          </p:nvSpPr>
          <p:spPr>
            <a:xfrm>
              <a:off x="2001375" y="2501850"/>
              <a:ext cx="409000" cy="213450"/>
            </a:xfrm>
            <a:custGeom>
              <a:rect b="b" l="l" r="r" t="t"/>
              <a:pathLst>
                <a:path extrusionOk="0" h="8538" w="16360">
                  <a:moveTo>
                    <a:pt x="16360" y="1"/>
                  </a:moveTo>
                  <a:lnTo>
                    <a:pt x="1763" y="4144"/>
                  </a:lnTo>
                  <a:lnTo>
                    <a:pt x="1" y="8014"/>
                  </a:lnTo>
                  <a:cubicBezTo>
                    <a:pt x="310" y="8085"/>
                    <a:pt x="632" y="8133"/>
                    <a:pt x="953" y="8145"/>
                  </a:cubicBezTo>
                  <a:lnTo>
                    <a:pt x="12895" y="8538"/>
                  </a:lnTo>
                  <a:lnTo>
                    <a:pt x="163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1"/>
            <p:cNvSpPr/>
            <p:nvPr/>
          </p:nvSpPr>
          <p:spPr>
            <a:xfrm>
              <a:off x="969700" y="2006850"/>
              <a:ext cx="873950" cy="424200"/>
            </a:xfrm>
            <a:custGeom>
              <a:rect b="b" l="l" r="r" t="t"/>
              <a:pathLst>
                <a:path extrusionOk="0" h="16968" w="34958">
                  <a:moveTo>
                    <a:pt x="34374" y="1"/>
                  </a:moveTo>
                  <a:lnTo>
                    <a:pt x="1" y="16967"/>
                  </a:lnTo>
                  <a:lnTo>
                    <a:pt x="1" y="16967"/>
                  </a:lnTo>
                  <a:lnTo>
                    <a:pt x="34957" y="1299"/>
                  </a:lnTo>
                  <a:lnTo>
                    <a:pt x="343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1"/>
            <p:cNvSpPr/>
            <p:nvPr/>
          </p:nvSpPr>
          <p:spPr>
            <a:xfrm>
              <a:off x="1137275" y="2102700"/>
              <a:ext cx="749225" cy="368225"/>
            </a:xfrm>
            <a:custGeom>
              <a:rect b="b" l="l" r="r" t="t"/>
              <a:pathLst>
                <a:path extrusionOk="0" h="14729" w="29969">
                  <a:moveTo>
                    <a:pt x="29385" y="1"/>
                  </a:moveTo>
                  <a:lnTo>
                    <a:pt x="1" y="14729"/>
                  </a:lnTo>
                  <a:lnTo>
                    <a:pt x="29969" y="1298"/>
                  </a:lnTo>
                  <a:lnTo>
                    <a:pt x="293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1"/>
            <p:cNvSpPr/>
            <p:nvPr/>
          </p:nvSpPr>
          <p:spPr>
            <a:xfrm>
              <a:off x="1219150" y="2285175"/>
              <a:ext cx="749225" cy="368525"/>
            </a:xfrm>
            <a:custGeom>
              <a:rect b="b" l="l" r="r" t="t"/>
              <a:pathLst>
                <a:path extrusionOk="0" h="14741" w="29969">
                  <a:moveTo>
                    <a:pt x="29385" y="0"/>
                  </a:moveTo>
                  <a:lnTo>
                    <a:pt x="0" y="14740"/>
                  </a:lnTo>
                  <a:lnTo>
                    <a:pt x="0" y="14740"/>
                  </a:lnTo>
                  <a:lnTo>
                    <a:pt x="29968" y="1298"/>
                  </a:lnTo>
                  <a:lnTo>
                    <a:pt x="293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1"/>
            <p:cNvSpPr/>
            <p:nvPr/>
          </p:nvSpPr>
          <p:spPr>
            <a:xfrm>
              <a:off x="1055725" y="2198550"/>
              <a:ext cx="873650" cy="424175"/>
            </a:xfrm>
            <a:custGeom>
              <a:rect b="b" l="l" r="r" t="t"/>
              <a:pathLst>
                <a:path extrusionOk="0" h="16967" w="34946">
                  <a:moveTo>
                    <a:pt x="34362" y="0"/>
                  </a:moveTo>
                  <a:lnTo>
                    <a:pt x="0" y="16967"/>
                  </a:lnTo>
                  <a:lnTo>
                    <a:pt x="0" y="16967"/>
                  </a:lnTo>
                  <a:lnTo>
                    <a:pt x="34945" y="1298"/>
                  </a:lnTo>
                  <a:lnTo>
                    <a:pt x="343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1"/>
            <p:cNvSpPr/>
            <p:nvPr/>
          </p:nvSpPr>
          <p:spPr>
            <a:xfrm>
              <a:off x="2029950" y="2786725"/>
              <a:ext cx="749225" cy="368225"/>
            </a:xfrm>
            <a:custGeom>
              <a:rect b="b" l="l" r="r" t="t"/>
              <a:pathLst>
                <a:path extrusionOk="0" h="14729" w="29969">
                  <a:moveTo>
                    <a:pt x="29385" y="0"/>
                  </a:moveTo>
                  <a:lnTo>
                    <a:pt x="1" y="14728"/>
                  </a:lnTo>
                  <a:lnTo>
                    <a:pt x="1" y="14728"/>
                  </a:lnTo>
                  <a:lnTo>
                    <a:pt x="29969" y="1298"/>
                  </a:lnTo>
                  <a:lnTo>
                    <a:pt x="293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1"/>
            <p:cNvSpPr/>
            <p:nvPr/>
          </p:nvSpPr>
          <p:spPr>
            <a:xfrm>
              <a:off x="2320775" y="2781050"/>
              <a:ext cx="749225" cy="368525"/>
            </a:xfrm>
            <a:custGeom>
              <a:rect b="b" l="l" r="r" t="t"/>
              <a:pathLst>
                <a:path extrusionOk="0" h="14741" w="29969">
                  <a:moveTo>
                    <a:pt x="29385" y="1"/>
                  </a:moveTo>
                  <a:lnTo>
                    <a:pt x="0" y="14741"/>
                  </a:lnTo>
                  <a:lnTo>
                    <a:pt x="29968" y="1299"/>
                  </a:lnTo>
                  <a:lnTo>
                    <a:pt x="293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1"/>
            <p:cNvSpPr/>
            <p:nvPr/>
          </p:nvSpPr>
          <p:spPr>
            <a:xfrm>
              <a:off x="1651025" y="2785525"/>
              <a:ext cx="873650" cy="424175"/>
            </a:xfrm>
            <a:custGeom>
              <a:rect b="b" l="l" r="r" t="t"/>
              <a:pathLst>
                <a:path extrusionOk="0" h="16967" w="34946">
                  <a:moveTo>
                    <a:pt x="34362" y="1"/>
                  </a:moveTo>
                  <a:lnTo>
                    <a:pt x="1" y="16967"/>
                  </a:lnTo>
                  <a:lnTo>
                    <a:pt x="1" y="16967"/>
                  </a:lnTo>
                  <a:lnTo>
                    <a:pt x="34946" y="1298"/>
                  </a:lnTo>
                  <a:lnTo>
                    <a:pt x="3436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1"/>
            <p:cNvSpPr/>
            <p:nvPr/>
          </p:nvSpPr>
          <p:spPr>
            <a:xfrm>
              <a:off x="1020000" y="2635500"/>
              <a:ext cx="873950" cy="424200"/>
            </a:xfrm>
            <a:custGeom>
              <a:rect b="b" l="l" r="r" t="t"/>
              <a:pathLst>
                <a:path extrusionOk="0" h="16968" w="34958">
                  <a:moveTo>
                    <a:pt x="34362" y="1"/>
                  </a:moveTo>
                  <a:lnTo>
                    <a:pt x="1" y="16967"/>
                  </a:lnTo>
                  <a:lnTo>
                    <a:pt x="1" y="16967"/>
                  </a:lnTo>
                  <a:lnTo>
                    <a:pt x="34957" y="1299"/>
                  </a:lnTo>
                  <a:lnTo>
                    <a:pt x="3436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4" name="Google Shape;284;p31"/>
          <p:cNvSpPr txBox="1"/>
          <p:nvPr/>
        </p:nvSpPr>
        <p:spPr>
          <a:xfrm>
            <a:off x="5169279" y="2145893"/>
            <a:ext cx="3693600" cy="8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6600">
                <a:solidFill>
                  <a:schemeClr val="lt1"/>
                </a:solidFill>
                <a:latin typeface="Fira Sans"/>
                <a:ea typeface="Fira Sans"/>
                <a:cs typeface="Fira Sans"/>
                <a:sym typeface="Fira Sans"/>
              </a:rPr>
              <a:t>翱翔天際</a:t>
            </a:r>
            <a:endParaRPr b="1" i="1" sz="6600">
              <a:solidFill>
                <a:schemeClr val="lt1"/>
              </a:solidFill>
              <a:latin typeface="Fira Sans"/>
              <a:ea typeface="Fira Sans"/>
              <a:cs typeface="Fira Sans"/>
              <a:sym typeface="Fira Sans"/>
            </a:endParaRPr>
          </a:p>
        </p:txBody>
      </p:sp>
      <p:sp>
        <p:nvSpPr>
          <p:cNvPr id="285" name="Google Shape;285;p31"/>
          <p:cNvSpPr txBox="1"/>
          <p:nvPr>
            <p:ph idx="4294967295" type="subTitle"/>
          </p:nvPr>
        </p:nvSpPr>
        <p:spPr>
          <a:xfrm>
            <a:off x="4948057" y="3001724"/>
            <a:ext cx="4807200" cy="292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t>Here is where your presentation begins</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40"/>
          <p:cNvPicPr preferRelativeResize="0"/>
          <p:nvPr/>
        </p:nvPicPr>
        <p:blipFill>
          <a:blip r:embed="rId3">
            <a:alphaModFix/>
          </a:blip>
          <a:stretch>
            <a:fillRect/>
          </a:stretch>
        </p:blipFill>
        <p:spPr>
          <a:xfrm>
            <a:off x="0" y="756162"/>
            <a:ext cx="4762500" cy="3171825"/>
          </a:xfrm>
          <a:prstGeom prst="rect">
            <a:avLst/>
          </a:prstGeom>
          <a:noFill/>
          <a:ln>
            <a:noFill/>
          </a:ln>
        </p:spPr>
      </p:pic>
      <p:pic>
        <p:nvPicPr>
          <p:cNvPr id="366" name="Google Shape;366;p40"/>
          <p:cNvPicPr preferRelativeResize="0"/>
          <p:nvPr/>
        </p:nvPicPr>
        <p:blipFill>
          <a:blip r:embed="rId4">
            <a:alphaModFix/>
          </a:blip>
          <a:stretch>
            <a:fillRect/>
          </a:stretch>
        </p:blipFill>
        <p:spPr>
          <a:xfrm>
            <a:off x="4762500" y="755550"/>
            <a:ext cx="4762500" cy="3173025"/>
          </a:xfrm>
          <a:prstGeom prst="rect">
            <a:avLst/>
          </a:prstGeom>
          <a:noFill/>
          <a:ln>
            <a:noFill/>
          </a:ln>
        </p:spPr>
      </p:pic>
      <p:sp>
        <p:nvSpPr>
          <p:cNvPr id="367" name="Google Shape;367;p40"/>
          <p:cNvSpPr txBox="1"/>
          <p:nvPr/>
        </p:nvSpPr>
        <p:spPr>
          <a:xfrm>
            <a:off x="79730" y="289390"/>
            <a:ext cx="23769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Fira Sans"/>
                <a:ea typeface="Fira Sans"/>
                <a:cs typeface="Fira Sans"/>
                <a:sym typeface="Fira Sans"/>
              </a:rPr>
              <a:t>在城市的上方也有漂浮的白雲</a:t>
            </a:r>
            <a:endParaRPr sz="1300">
              <a:solidFill>
                <a:schemeClr val="lt1"/>
              </a:solidFill>
              <a:latin typeface="Fira Sans"/>
              <a:ea typeface="Fira Sans"/>
              <a:cs typeface="Fira Sans"/>
              <a:sym typeface="Fir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41"/>
          <p:cNvPicPr preferRelativeResize="0"/>
          <p:nvPr/>
        </p:nvPicPr>
        <p:blipFill>
          <a:blip r:embed="rId3">
            <a:alphaModFix/>
          </a:blip>
          <a:stretch>
            <a:fillRect/>
          </a:stretch>
        </p:blipFill>
        <p:spPr>
          <a:xfrm>
            <a:off x="0" y="814450"/>
            <a:ext cx="4554628" cy="3044378"/>
          </a:xfrm>
          <a:prstGeom prst="rect">
            <a:avLst/>
          </a:prstGeom>
          <a:noFill/>
          <a:ln>
            <a:noFill/>
          </a:ln>
        </p:spPr>
      </p:pic>
      <p:pic>
        <p:nvPicPr>
          <p:cNvPr id="373" name="Google Shape;373;p41"/>
          <p:cNvPicPr preferRelativeResize="0"/>
          <p:nvPr/>
        </p:nvPicPr>
        <p:blipFill>
          <a:blip r:embed="rId4">
            <a:alphaModFix/>
          </a:blip>
          <a:stretch>
            <a:fillRect/>
          </a:stretch>
        </p:blipFill>
        <p:spPr>
          <a:xfrm>
            <a:off x="4589375" y="793025"/>
            <a:ext cx="4554622" cy="3087223"/>
          </a:xfrm>
          <a:prstGeom prst="rect">
            <a:avLst/>
          </a:prstGeom>
          <a:noFill/>
          <a:ln>
            <a:noFill/>
          </a:ln>
        </p:spPr>
      </p:pic>
      <p:sp>
        <p:nvSpPr>
          <p:cNvPr id="374" name="Google Shape;374;p41"/>
          <p:cNvSpPr txBox="1"/>
          <p:nvPr/>
        </p:nvSpPr>
        <p:spPr>
          <a:xfrm>
            <a:off x="1337945" y="3971877"/>
            <a:ext cx="17271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Fira Sans"/>
                <a:ea typeface="Fira Sans"/>
                <a:cs typeface="Fira Sans"/>
                <a:sym typeface="Fira Sans"/>
              </a:rPr>
              <a:t>1.用鉛筆構圖後，以蠟筆描邊</a:t>
            </a:r>
            <a:endParaRPr sz="1300">
              <a:solidFill>
                <a:schemeClr val="lt1"/>
              </a:solidFill>
              <a:latin typeface="Fira Sans"/>
              <a:ea typeface="Fira Sans"/>
              <a:cs typeface="Fira Sans"/>
              <a:sym typeface="Fira Sans"/>
            </a:endParaRPr>
          </a:p>
        </p:txBody>
      </p:sp>
      <p:sp>
        <p:nvSpPr>
          <p:cNvPr id="375" name="Google Shape;375;p41"/>
          <p:cNvSpPr txBox="1"/>
          <p:nvPr/>
        </p:nvSpPr>
        <p:spPr>
          <a:xfrm>
            <a:off x="6523232" y="3971866"/>
            <a:ext cx="17271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Fira Sans"/>
                <a:ea typeface="Fira Sans"/>
                <a:cs typeface="Fira Sans"/>
                <a:sym typeface="Fira Sans"/>
              </a:rPr>
              <a:t>2.上水彩等乾</a:t>
            </a:r>
            <a:endParaRPr sz="1300">
              <a:solidFill>
                <a:schemeClr val="lt1"/>
              </a:solidFill>
              <a:latin typeface="Fira Sans"/>
              <a:ea typeface="Fira Sans"/>
              <a:cs typeface="Fira Sans"/>
              <a:sym typeface="Fir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2"/>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pic>
        <p:nvPicPr>
          <p:cNvPr id="381" name="Google Shape;381;p42"/>
          <p:cNvPicPr preferRelativeResize="0"/>
          <p:nvPr/>
        </p:nvPicPr>
        <p:blipFill>
          <a:blip r:embed="rId3">
            <a:alphaModFix/>
          </a:blip>
          <a:stretch>
            <a:fillRect/>
          </a:stretch>
        </p:blipFill>
        <p:spPr>
          <a:xfrm>
            <a:off x="3190849" y="368725"/>
            <a:ext cx="5874800" cy="4406075"/>
          </a:xfrm>
          <a:prstGeom prst="rect">
            <a:avLst/>
          </a:prstGeom>
          <a:noFill/>
          <a:ln>
            <a:noFill/>
          </a:ln>
        </p:spPr>
      </p:pic>
      <p:pic>
        <p:nvPicPr>
          <p:cNvPr id="382" name="Google Shape;382;p42"/>
          <p:cNvPicPr preferRelativeResize="0"/>
          <p:nvPr/>
        </p:nvPicPr>
        <p:blipFill>
          <a:blip r:embed="rId4">
            <a:alphaModFix/>
          </a:blip>
          <a:stretch>
            <a:fillRect/>
          </a:stretch>
        </p:blipFill>
        <p:spPr>
          <a:xfrm>
            <a:off x="819483" y="368725"/>
            <a:ext cx="1873847" cy="2550949"/>
          </a:xfrm>
          <a:prstGeom prst="rect">
            <a:avLst/>
          </a:prstGeom>
          <a:noFill/>
          <a:ln>
            <a:noFill/>
          </a:ln>
        </p:spPr>
      </p:pic>
      <p:sp>
        <p:nvSpPr>
          <p:cNvPr id="383" name="Google Shape;383;p42"/>
          <p:cNvSpPr txBox="1"/>
          <p:nvPr/>
        </p:nvSpPr>
        <p:spPr>
          <a:xfrm>
            <a:off x="93650" y="2919675"/>
            <a:ext cx="3097200" cy="22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rPr>
              <a:t>18世紀中期紡織工業的發展帶來了更輕巧、更結實的布料，歐洲開始有人嘗試製作大型的熱氣球。法國的</a:t>
            </a:r>
            <a:r>
              <a:rPr lang="en" sz="1200">
                <a:solidFill>
                  <a:schemeClr val="lt2"/>
                </a:solidFill>
              </a:rPr>
              <a:t>孟格菲兄弟</a:t>
            </a:r>
            <a:r>
              <a:rPr lang="en" sz="1200">
                <a:solidFill>
                  <a:schemeClr val="lt1"/>
                </a:solidFill>
              </a:rPr>
              <a:t>設計的以麻布為材料的熱氣球進行了第一次成功的公開升空表演，兩位法國人乘坐孟格菲熱氣球升到1000m的高空飛行了12km，完成了人類首次載人航空的壯舉，標誌著近代航空史的開端</a:t>
            </a:r>
            <a:endParaRPr sz="1200">
              <a:solidFill>
                <a:schemeClr val="lt1"/>
              </a:solidFill>
            </a:endParaRPr>
          </a:p>
          <a:p>
            <a:pPr indent="0" lvl="0" marL="0" rtl="0" algn="l">
              <a:spcBef>
                <a:spcPts val="0"/>
              </a:spcBef>
              <a:spcAft>
                <a:spcPts val="0"/>
              </a:spcAft>
              <a:buNone/>
            </a:pPr>
            <a:r>
              <a:rPr lang="en" sz="1200">
                <a:solidFill>
                  <a:schemeClr val="lt1"/>
                </a:solidFill>
              </a:rPr>
              <a:t>但因為熱氣球無法操控，只能隨風飛行，因此不適合作為交通工具。</a:t>
            </a:r>
            <a:endParaRPr sz="12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43"/>
          <p:cNvPicPr preferRelativeResize="0"/>
          <p:nvPr/>
        </p:nvPicPr>
        <p:blipFill>
          <a:blip r:embed="rId3">
            <a:alphaModFix/>
          </a:blip>
          <a:stretch>
            <a:fillRect/>
          </a:stretch>
        </p:blipFill>
        <p:spPr>
          <a:xfrm>
            <a:off x="6049587" y="3240022"/>
            <a:ext cx="2927441" cy="1654600"/>
          </a:xfrm>
          <a:prstGeom prst="rect">
            <a:avLst/>
          </a:prstGeom>
          <a:noFill/>
          <a:ln>
            <a:noFill/>
          </a:ln>
        </p:spPr>
      </p:pic>
      <p:pic>
        <p:nvPicPr>
          <p:cNvPr id="389" name="Google Shape;389;p43"/>
          <p:cNvPicPr preferRelativeResize="0"/>
          <p:nvPr/>
        </p:nvPicPr>
        <p:blipFill>
          <a:blip r:embed="rId4">
            <a:alphaModFix/>
          </a:blip>
          <a:stretch>
            <a:fillRect/>
          </a:stretch>
        </p:blipFill>
        <p:spPr>
          <a:xfrm>
            <a:off x="6200466" y="918287"/>
            <a:ext cx="2625675" cy="1969263"/>
          </a:xfrm>
          <a:prstGeom prst="rect">
            <a:avLst/>
          </a:prstGeom>
          <a:noFill/>
          <a:ln>
            <a:noFill/>
          </a:ln>
        </p:spPr>
      </p:pic>
      <p:pic>
        <p:nvPicPr>
          <p:cNvPr id="390" name="Google Shape;390;p43"/>
          <p:cNvPicPr preferRelativeResize="0"/>
          <p:nvPr/>
        </p:nvPicPr>
        <p:blipFill>
          <a:blip r:embed="rId5">
            <a:alphaModFix/>
          </a:blip>
          <a:stretch>
            <a:fillRect/>
          </a:stretch>
        </p:blipFill>
        <p:spPr>
          <a:xfrm>
            <a:off x="176525" y="918275"/>
            <a:ext cx="5649100" cy="4068526"/>
          </a:xfrm>
          <a:prstGeom prst="rect">
            <a:avLst/>
          </a:prstGeom>
          <a:noFill/>
          <a:ln>
            <a:noFill/>
          </a:ln>
        </p:spPr>
      </p:pic>
      <p:grpSp>
        <p:nvGrpSpPr>
          <p:cNvPr id="391" name="Google Shape;391;p43"/>
          <p:cNvGrpSpPr/>
          <p:nvPr/>
        </p:nvGrpSpPr>
        <p:grpSpPr>
          <a:xfrm>
            <a:off x="176536" y="312420"/>
            <a:ext cx="1031032" cy="480612"/>
            <a:chOff x="1649775" y="1440900"/>
            <a:chExt cx="4396725" cy="1883275"/>
          </a:xfrm>
        </p:grpSpPr>
        <p:sp>
          <p:nvSpPr>
            <p:cNvPr id="392" name="Google Shape;392;p43"/>
            <p:cNvSpPr/>
            <p:nvPr/>
          </p:nvSpPr>
          <p:spPr>
            <a:xfrm>
              <a:off x="3672350" y="2983225"/>
              <a:ext cx="1214475" cy="340950"/>
            </a:xfrm>
            <a:custGeom>
              <a:rect b="b" l="l" r="r" t="t"/>
              <a:pathLst>
                <a:path extrusionOk="0" h="13638" w="48579">
                  <a:moveTo>
                    <a:pt x="48578" y="1"/>
                  </a:moveTo>
                  <a:lnTo>
                    <a:pt x="1" y="2596"/>
                  </a:lnTo>
                  <a:lnTo>
                    <a:pt x="5013" y="10645"/>
                  </a:lnTo>
                  <a:cubicBezTo>
                    <a:pt x="13992" y="12877"/>
                    <a:pt x="21169" y="13637"/>
                    <a:pt x="26730" y="13637"/>
                  </a:cubicBezTo>
                  <a:cubicBezTo>
                    <a:pt x="35734" y="13637"/>
                    <a:pt x="40503" y="11645"/>
                    <a:pt x="41828" y="10681"/>
                  </a:cubicBezTo>
                  <a:cubicBezTo>
                    <a:pt x="43959" y="9109"/>
                    <a:pt x="48578" y="1"/>
                    <a:pt x="485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3"/>
            <p:cNvSpPr/>
            <p:nvPr/>
          </p:nvSpPr>
          <p:spPr>
            <a:xfrm>
              <a:off x="1814400" y="1725875"/>
              <a:ext cx="776600" cy="499600"/>
            </a:xfrm>
            <a:custGeom>
              <a:rect b="b" l="l" r="r" t="t"/>
              <a:pathLst>
                <a:path extrusionOk="0" h="19984" w="31064">
                  <a:moveTo>
                    <a:pt x="15639" y="1"/>
                  </a:moveTo>
                  <a:cubicBezTo>
                    <a:pt x="14597" y="1"/>
                    <a:pt x="13347" y="108"/>
                    <a:pt x="11859" y="385"/>
                  </a:cubicBezTo>
                  <a:cubicBezTo>
                    <a:pt x="5429" y="1588"/>
                    <a:pt x="0" y="909"/>
                    <a:pt x="441" y="3445"/>
                  </a:cubicBezTo>
                  <a:cubicBezTo>
                    <a:pt x="881" y="5981"/>
                    <a:pt x="8156" y="19983"/>
                    <a:pt x="8156" y="19983"/>
                  </a:cubicBezTo>
                  <a:cubicBezTo>
                    <a:pt x="8156" y="19983"/>
                    <a:pt x="30099" y="8589"/>
                    <a:pt x="31064" y="8303"/>
                  </a:cubicBezTo>
                  <a:lnTo>
                    <a:pt x="20265" y="1183"/>
                  </a:lnTo>
                  <a:cubicBezTo>
                    <a:pt x="20265" y="1183"/>
                    <a:pt x="19103" y="1"/>
                    <a:pt x="156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3"/>
            <p:cNvSpPr/>
            <p:nvPr/>
          </p:nvSpPr>
          <p:spPr>
            <a:xfrm>
              <a:off x="1649775" y="1440900"/>
              <a:ext cx="4283600" cy="1654800"/>
            </a:xfrm>
            <a:custGeom>
              <a:rect b="b" l="l" r="r" t="t"/>
              <a:pathLst>
                <a:path extrusionOk="0" h="66192" w="171344">
                  <a:moveTo>
                    <a:pt x="122042" y="1"/>
                  </a:moveTo>
                  <a:cubicBezTo>
                    <a:pt x="115763" y="1"/>
                    <a:pt x="108663" y="509"/>
                    <a:pt x="100633" y="1664"/>
                  </a:cubicBezTo>
                  <a:cubicBezTo>
                    <a:pt x="38208" y="10641"/>
                    <a:pt x="1" y="32966"/>
                    <a:pt x="3763" y="45503"/>
                  </a:cubicBezTo>
                  <a:cubicBezTo>
                    <a:pt x="6981" y="56235"/>
                    <a:pt x="50751" y="66192"/>
                    <a:pt x="91531" y="66192"/>
                  </a:cubicBezTo>
                  <a:cubicBezTo>
                    <a:pt x="98436" y="66192"/>
                    <a:pt x="105255" y="65907"/>
                    <a:pt x="111777" y="65291"/>
                  </a:cubicBezTo>
                  <a:cubicBezTo>
                    <a:pt x="156818" y="61052"/>
                    <a:pt x="171344" y="48968"/>
                    <a:pt x="169903" y="27286"/>
                  </a:cubicBezTo>
                  <a:cubicBezTo>
                    <a:pt x="169903" y="27286"/>
                    <a:pt x="168041" y="1"/>
                    <a:pt x="1220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3"/>
            <p:cNvSpPr/>
            <p:nvPr/>
          </p:nvSpPr>
          <p:spPr>
            <a:xfrm>
              <a:off x="1948425" y="2644875"/>
              <a:ext cx="1912375" cy="428600"/>
            </a:xfrm>
            <a:custGeom>
              <a:rect b="b" l="l" r="r" t="t"/>
              <a:pathLst>
                <a:path extrusionOk="0" h="17144" w="76495">
                  <a:moveTo>
                    <a:pt x="21837" y="0"/>
                  </a:moveTo>
                  <a:cubicBezTo>
                    <a:pt x="12053" y="0"/>
                    <a:pt x="1" y="3715"/>
                    <a:pt x="15963" y="9000"/>
                  </a:cubicBezTo>
                  <a:cubicBezTo>
                    <a:pt x="35263" y="15394"/>
                    <a:pt x="76495" y="17144"/>
                    <a:pt x="76495" y="17144"/>
                  </a:cubicBezTo>
                  <a:cubicBezTo>
                    <a:pt x="37430" y="10929"/>
                    <a:pt x="27417" y="511"/>
                    <a:pt x="27417" y="511"/>
                  </a:cubicBezTo>
                  <a:cubicBezTo>
                    <a:pt x="25844" y="164"/>
                    <a:pt x="23890" y="0"/>
                    <a:pt x="218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3"/>
            <p:cNvSpPr/>
            <p:nvPr/>
          </p:nvSpPr>
          <p:spPr>
            <a:xfrm>
              <a:off x="5143675" y="1578625"/>
              <a:ext cx="774225" cy="1237100"/>
            </a:xfrm>
            <a:custGeom>
              <a:rect b="b" l="l" r="r" t="t"/>
              <a:pathLst>
                <a:path extrusionOk="0" h="49484" w="30969">
                  <a:moveTo>
                    <a:pt x="12395" y="1"/>
                  </a:moveTo>
                  <a:cubicBezTo>
                    <a:pt x="12395" y="1"/>
                    <a:pt x="1" y="17575"/>
                    <a:pt x="14991" y="49483"/>
                  </a:cubicBezTo>
                  <a:cubicBezTo>
                    <a:pt x="26754" y="43113"/>
                    <a:pt x="30969" y="34088"/>
                    <a:pt x="30171" y="22087"/>
                  </a:cubicBezTo>
                  <a:cubicBezTo>
                    <a:pt x="30171" y="22087"/>
                    <a:pt x="29171" y="8204"/>
                    <a:pt x="12835" y="191"/>
                  </a:cubicBezTo>
                  <a:cubicBezTo>
                    <a:pt x="12693" y="132"/>
                    <a:pt x="12550" y="60"/>
                    <a:pt x="123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3"/>
            <p:cNvSpPr/>
            <p:nvPr/>
          </p:nvSpPr>
          <p:spPr>
            <a:xfrm>
              <a:off x="1719725" y="1651275"/>
              <a:ext cx="4213050" cy="1239175"/>
            </a:xfrm>
            <a:custGeom>
              <a:rect b="b" l="l" r="r" t="t"/>
              <a:pathLst>
                <a:path extrusionOk="0" h="49567" w="168522">
                  <a:moveTo>
                    <a:pt x="124055" y="954"/>
                  </a:moveTo>
                  <a:cubicBezTo>
                    <a:pt x="145336" y="954"/>
                    <a:pt x="155940" y="5716"/>
                    <a:pt x="161200" y="10204"/>
                  </a:cubicBezTo>
                  <a:cubicBezTo>
                    <a:pt x="166296" y="14549"/>
                    <a:pt x="166629" y="18883"/>
                    <a:pt x="166629" y="18919"/>
                  </a:cubicBezTo>
                  <a:cubicBezTo>
                    <a:pt x="167534" y="35076"/>
                    <a:pt x="150567" y="43291"/>
                    <a:pt x="108074" y="47292"/>
                  </a:cubicBezTo>
                  <a:cubicBezTo>
                    <a:pt x="98276" y="48216"/>
                    <a:pt x="88041" y="48630"/>
                    <a:pt x="77953" y="48630"/>
                  </a:cubicBezTo>
                  <a:cubicBezTo>
                    <a:pt x="39852" y="48630"/>
                    <a:pt x="3841" y="42733"/>
                    <a:pt x="1346" y="36219"/>
                  </a:cubicBezTo>
                  <a:cubicBezTo>
                    <a:pt x="1001" y="35314"/>
                    <a:pt x="1168" y="34278"/>
                    <a:pt x="1846" y="33135"/>
                  </a:cubicBezTo>
                  <a:cubicBezTo>
                    <a:pt x="7502" y="23658"/>
                    <a:pt x="45292" y="9704"/>
                    <a:pt x="98739" y="2762"/>
                  </a:cubicBezTo>
                  <a:cubicBezTo>
                    <a:pt x="101668" y="2381"/>
                    <a:pt x="104562" y="2060"/>
                    <a:pt x="107324" y="1798"/>
                  </a:cubicBezTo>
                  <a:cubicBezTo>
                    <a:pt x="113529" y="1214"/>
                    <a:pt x="119083" y="954"/>
                    <a:pt x="124055" y="954"/>
                  </a:cubicBezTo>
                  <a:close/>
                  <a:moveTo>
                    <a:pt x="124020" y="0"/>
                  </a:moveTo>
                  <a:cubicBezTo>
                    <a:pt x="119026" y="0"/>
                    <a:pt x="113455" y="261"/>
                    <a:pt x="107241" y="845"/>
                  </a:cubicBezTo>
                  <a:cubicBezTo>
                    <a:pt x="104454" y="1107"/>
                    <a:pt x="101561" y="1429"/>
                    <a:pt x="98620" y="1822"/>
                  </a:cubicBezTo>
                  <a:cubicBezTo>
                    <a:pt x="66343" y="6001"/>
                    <a:pt x="44221" y="12013"/>
                    <a:pt x="31350" y="16312"/>
                  </a:cubicBezTo>
                  <a:cubicBezTo>
                    <a:pt x="15015" y="21765"/>
                    <a:pt x="3966" y="27718"/>
                    <a:pt x="1025" y="32647"/>
                  </a:cubicBezTo>
                  <a:cubicBezTo>
                    <a:pt x="191" y="34052"/>
                    <a:pt x="1" y="35373"/>
                    <a:pt x="453" y="36564"/>
                  </a:cubicBezTo>
                  <a:cubicBezTo>
                    <a:pt x="3299" y="43996"/>
                    <a:pt x="40622" y="49567"/>
                    <a:pt x="78171" y="49567"/>
                  </a:cubicBezTo>
                  <a:cubicBezTo>
                    <a:pt x="88383" y="49567"/>
                    <a:pt x="98612" y="49155"/>
                    <a:pt x="108169" y="48256"/>
                  </a:cubicBezTo>
                  <a:cubicBezTo>
                    <a:pt x="151306" y="44184"/>
                    <a:pt x="168522" y="35671"/>
                    <a:pt x="167581" y="18859"/>
                  </a:cubicBezTo>
                  <a:cubicBezTo>
                    <a:pt x="167570" y="18669"/>
                    <a:pt x="167248" y="14133"/>
                    <a:pt x="161866" y="9513"/>
                  </a:cubicBezTo>
                  <a:cubicBezTo>
                    <a:pt x="156487" y="4898"/>
                    <a:pt x="145675" y="0"/>
                    <a:pt x="1240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3"/>
            <p:cNvSpPr/>
            <p:nvPr/>
          </p:nvSpPr>
          <p:spPr>
            <a:xfrm>
              <a:off x="1722425" y="1892125"/>
              <a:ext cx="4190125" cy="775250"/>
            </a:xfrm>
            <a:custGeom>
              <a:rect b="b" l="l" r="r" t="t"/>
              <a:pathLst>
                <a:path extrusionOk="0" h="31010" w="167605">
                  <a:moveTo>
                    <a:pt x="133867" y="946"/>
                  </a:moveTo>
                  <a:cubicBezTo>
                    <a:pt x="154434" y="946"/>
                    <a:pt x="162077" y="4396"/>
                    <a:pt x="164914" y="6904"/>
                  </a:cubicBezTo>
                  <a:cubicBezTo>
                    <a:pt x="166449" y="8261"/>
                    <a:pt x="166521" y="9285"/>
                    <a:pt x="166521" y="9297"/>
                  </a:cubicBezTo>
                  <a:cubicBezTo>
                    <a:pt x="166640" y="13666"/>
                    <a:pt x="162616" y="17024"/>
                    <a:pt x="153853" y="19870"/>
                  </a:cubicBezTo>
                  <a:cubicBezTo>
                    <a:pt x="144447" y="22930"/>
                    <a:pt x="129123" y="25430"/>
                    <a:pt x="107013" y="27513"/>
                  </a:cubicBezTo>
                  <a:cubicBezTo>
                    <a:pt x="89719" y="29148"/>
                    <a:pt x="69117" y="30050"/>
                    <a:pt x="49938" y="30050"/>
                  </a:cubicBezTo>
                  <a:cubicBezTo>
                    <a:pt x="45932" y="30050"/>
                    <a:pt x="41987" y="30011"/>
                    <a:pt x="38148" y="29930"/>
                  </a:cubicBezTo>
                  <a:cubicBezTo>
                    <a:pt x="12430" y="29407"/>
                    <a:pt x="2131" y="27335"/>
                    <a:pt x="1131" y="25727"/>
                  </a:cubicBezTo>
                  <a:cubicBezTo>
                    <a:pt x="1048" y="25597"/>
                    <a:pt x="976" y="25394"/>
                    <a:pt x="1131" y="25073"/>
                  </a:cubicBezTo>
                  <a:cubicBezTo>
                    <a:pt x="3405" y="20358"/>
                    <a:pt x="38898" y="10130"/>
                    <a:pt x="99572" y="3213"/>
                  </a:cubicBezTo>
                  <a:cubicBezTo>
                    <a:pt x="102513" y="2879"/>
                    <a:pt x="105406" y="2570"/>
                    <a:pt x="108168" y="2308"/>
                  </a:cubicBezTo>
                  <a:cubicBezTo>
                    <a:pt x="118432" y="1343"/>
                    <a:pt x="126893" y="946"/>
                    <a:pt x="133867" y="946"/>
                  </a:cubicBezTo>
                  <a:close/>
                  <a:moveTo>
                    <a:pt x="133704" y="1"/>
                  </a:moveTo>
                  <a:cubicBezTo>
                    <a:pt x="126716" y="1"/>
                    <a:pt x="118277" y="396"/>
                    <a:pt x="108085" y="1355"/>
                  </a:cubicBezTo>
                  <a:cubicBezTo>
                    <a:pt x="105311" y="1617"/>
                    <a:pt x="102418" y="1927"/>
                    <a:pt x="99465" y="2260"/>
                  </a:cubicBezTo>
                  <a:cubicBezTo>
                    <a:pt x="41696" y="8844"/>
                    <a:pt x="2989" y="19012"/>
                    <a:pt x="262" y="24656"/>
                  </a:cubicBezTo>
                  <a:cubicBezTo>
                    <a:pt x="0" y="25204"/>
                    <a:pt x="12" y="25751"/>
                    <a:pt x="310" y="26228"/>
                  </a:cubicBezTo>
                  <a:cubicBezTo>
                    <a:pt x="2512" y="29788"/>
                    <a:pt x="27492" y="30669"/>
                    <a:pt x="38136" y="30895"/>
                  </a:cubicBezTo>
                  <a:cubicBezTo>
                    <a:pt x="41913" y="30972"/>
                    <a:pt x="45792" y="31009"/>
                    <a:pt x="49733" y="31009"/>
                  </a:cubicBezTo>
                  <a:cubicBezTo>
                    <a:pt x="68996" y="31009"/>
                    <a:pt x="89722" y="30109"/>
                    <a:pt x="107109" y="28478"/>
                  </a:cubicBezTo>
                  <a:cubicBezTo>
                    <a:pt x="129290" y="26382"/>
                    <a:pt x="144673" y="23870"/>
                    <a:pt x="154150" y="20786"/>
                  </a:cubicBezTo>
                  <a:cubicBezTo>
                    <a:pt x="163378" y="17786"/>
                    <a:pt x="167604" y="14131"/>
                    <a:pt x="167485" y="9273"/>
                  </a:cubicBezTo>
                  <a:cubicBezTo>
                    <a:pt x="167473" y="9130"/>
                    <a:pt x="167390" y="7797"/>
                    <a:pt x="165545" y="6177"/>
                  </a:cubicBezTo>
                  <a:cubicBezTo>
                    <a:pt x="162613" y="3586"/>
                    <a:pt x="154737" y="1"/>
                    <a:pt x="1337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3"/>
            <p:cNvSpPr/>
            <p:nvPr/>
          </p:nvSpPr>
          <p:spPr>
            <a:xfrm>
              <a:off x="1722725" y="2075400"/>
              <a:ext cx="4187150" cy="468625"/>
            </a:xfrm>
            <a:custGeom>
              <a:rect b="b" l="l" r="r" t="t"/>
              <a:pathLst>
                <a:path extrusionOk="0" h="18745" w="167486">
                  <a:moveTo>
                    <a:pt x="154789" y="954"/>
                  </a:moveTo>
                  <a:cubicBezTo>
                    <a:pt x="164037" y="954"/>
                    <a:pt x="166045" y="1770"/>
                    <a:pt x="166473" y="2073"/>
                  </a:cubicBezTo>
                  <a:cubicBezTo>
                    <a:pt x="166140" y="2787"/>
                    <a:pt x="163830" y="4133"/>
                    <a:pt x="153293" y="5883"/>
                  </a:cubicBezTo>
                  <a:cubicBezTo>
                    <a:pt x="143720" y="7467"/>
                    <a:pt x="128302" y="9253"/>
                    <a:pt x="106168" y="11336"/>
                  </a:cubicBezTo>
                  <a:cubicBezTo>
                    <a:pt x="66495" y="15081"/>
                    <a:pt x="20376" y="17833"/>
                    <a:pt x="5593" y="17833"/>
                  </a:cubicBezTo>
                  <a:cubicBezTo>
                    <a:pt x="3784" y="17833"/>
                    <a:pt x="2444" y="17792"/>
                    <a:pt x="1643" y="17706"/>
                  </a:cubicBezTo>
                  <a:cubicBezTo>
                    <a:pt x="7275" y="15777"/>
                    <a:pt x="42851" y="10443"/>
                    <a:pt x="100382" y="4669"/>
                  </a:cubicBezTo>
                  <a:cubicBezTo>
                    <a:pt x="103334" y="4371"/>
                    <a:pt x="106228" y="4085"/>
                    <a:pt x="108990" y="3823"/>
                  </a:cubicBezTo>
                  <a:cubicBezTo>
                    <a:pt x="132628" y="1599"/>
                    <a:pt x="146568" y="954"/>
                    <a:pt x="154789" y="954"/>
                  </a:cubicBezTo>
                  <a:close/>
                  <a:moveTo>
                    <a:pt x="154576" y="0"/>
                  </a:moveTo>
                  <a:cubicBezTo>
                    <a:pt x="146097" y="0"/>
                    <a:pt x="132069" y="689"/>
                    <a:pt x="108906" y="2871"/>
                  </a:cubicBezTo>
                  <a:cubicBezTo>
                    <a:pt x="106132" y="3133"/>
                    <a:pt x="103239" y="3418"/>
                    <a:pt x="100286" y="3716"/>
                  </a:cubicBezTo>
                  <a:cubicBezTo>
                    <a:pt x="72700" y="6478"/>
                    <a:pt x="46958" y="9491"/>
                    <a:pt x="27825" y="12181"/>
                  </a:cubicBezTo>
                  <a:cubicBezTo>
                    <a:pt x="19371" y="13360"/>
                    <a:pt x="12406" y="14467"/>
                    <a:pt x="7656" y="15360"/>
                  </a:cubicBezTo>
                  <a:cubicBezTo>
                    <a:pt x="226" y="16765"/>
                    <a:pt x="131" y="17265"/>
                    <a:pt x="48" y="17718"/>
                  </a:cubicBezTo>
                  <a:cubicBezTo>
                    <a:pt x="24" y="17813"/>
                    <a:pt x="0" y="18182"/>
                    <a:pt x="429" y="18396"/>
                  </a:cubicBezTo>
                  <a:cubicBezTo>
                    <a:pt x="897" y="18634"/>
                    <a:pt x="2828" y="18745"/>
                    <a:pt x="5926" y="18745"/>
                  </a:cubicBezTo>
                  <a:cubicBezTo>
                    <a:pt x="21903" y="18745"/>
                    <a:pt x="68907" y="15811"/>
                    <a:pt x="106263" y="12301"/>
                  </a:cubicBezTo>
                  <a:cubicBezTo>
                    <a:pt x="156782" y="7538"/>
                    <a:pt x="167140" y="4847"/>
                    <a:pt x="167461" y="2037"/>
                  </a:cubicBezTo>
                  <a:cubicBezTo>
                    <a:pt x="167485" y="1918"/>
                    <a:pt x="167461" y="1704"/>
                    <a:pt x="167235" y="1478"/>
                  </a:cubicBezTo>
                  <a:cubicBezTo>
                    <a:pt x="166648" y="878"/>
                    <a:pt x="164146" y="0"/>
                    <a:pt x="15457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3"/>
            <p:cNvSpPr/>
            <p:nvPr/>
          </p:nvSpPr>
          <p:spPr>
            <a:xfrm>
              <a:off x="1731650" y="2613575"/>
              <a:ext cx="903400" cy="333450"/>
            </a:xfrm>
            <a:custGeom>
              <a:rect b="b" l="l" r="r" t="t"/>
              <a:pathLst>
                <a:path extrusionOk="0" h="13338" w="36136">
                  <a:moveTo>
                    <a:pt x="36136" y="1"/>
                  </a:moveTo>
                  <a:lnTo>
                    <a:pt x="35921" y="13"/>
                  </a:lnTo>
                  <a:cubicBezTo>
                    <a:pt x="35921" y="13"/>
                    <a:pt x="0" y="8252"/>
                    <a:pt x="357" y="10740"/>
                  </a:cubicBezTo>
                  <a:cubicBezTo>
                    <a:pt x="612" y="12513"/>
                    <a:pt x="8560" y="13337"/>
                    <a:pt x="15108" y="13337"/>
                  </a:cubicBezTo>
                  <a:cubicBezTo>
                    <a:pt x="17750" y="13337"/>
                    <a:pt x="20165" y="13203"/>
                    <a:pt x="21753" y="12943"/>
                  </a:cubicBezTo>
                  <a:cubicBezTo>
                    <a:pt x="27277" y="12050"/>
                    <a:pt x="36088" y="1763"/>
                    <a:pt x="36088" y="1763"/>
                  </a:cubicBezTo>
                  <a:lnTo>
                    <a:pt x="3613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3"/>
            <p:cNvSpPr/>
            <p:nvPr/>
          </p:nvSpPr>
          <p:spPr>
            <a:xfrm>
              <a:off x="1729750" y="2562675"/>
              <a:ext cx="905300" cy="365225"/>
            </a:xfrm>
            <a:custGeom>
              <a:rect b="b" l="l" r="r" t="t"/>
              <a:pathLst>
                <a:path extrusionOk="0" h="14609" w="36212">
                  <a:moveTo>
                    <a:pt x="13602" y="1"/>
                  </a:moveTo>
                  <a:cubicBezTo>
                    <a:pt x="13602" y="1"/>
                    <a:pt x="1100" y="10502"/>
                    <a:pt x="481" y="12348"/>
                  </a:cubicBezTo>
                  <a:cubicBezTo>
                    <a:pt x="1" y="13779"/>
                    <a:pt x="9731" y="14609"/>
                    <a:pt x="16314" y="14609"/>
                  </a:cubicBezTo>
                  <a:cubicBezTo>
                    <a:pt x="18217" y="14609"/>
                    <a:pt x="19858" y="14540"/>
                    <a:pt x="20912" y="14395"/>
                  </a:cubicBezTo>
                  <a:cubicBezTo>
                    <a:pt x="25615" y="13753"/>
                    <a:pt x="36212" y="2037"/>
                    <a:pt x="36212" y="2037"/>
                  </a:cubicBezTo>
                  <a:cubicBezTo>
                    <a:pt x="35604" y="1894"/>
                    <a:pt x="13602" y="1"/>
                    <a:pt x="136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3"/>
            <p:cNvSpPr/>
            <p:nvPr/>
          </p:nvSpPr>
          <p:spPr>
            <a:xfrm>
              <a:off x="5766675" y="1951000"/>
              <a:ext cx="279825" cy="342925"/>
            </a:xfrm>
            <a:custGeom>
              <a:rect b="b" l="l" r="r" t="t"/>
              <a:pathLst>
                <a:path extrusionOk="0" h="13717" w="11193">
                  <a:moveTo>
                    <a:pt x="3167" y="1"/>
                  </a:moveTo>
                  <a:cubicBezTo>
                    <a:pt x="3167" y="1"/>
                    <a:pt x="0" y="9680"/>
                    <a:pt x="5215" y="13717"/>
                  </a:cubicBezTo>
                  <a:cubicBezTo>
                    <a:pt x="5227" y="13717"/>
                    <a:pt x="11192" y="6501"/>
                    <a:pt x="31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3" name="Google Shape;403;p43"/>
          <p:cNvSpPr txBox="1"/>
          <p:nvPr/>
        </p:nvSpPr>
        <p:spPr>
          <a:xfrm>
            <a:off x="1396480" y="149067"/>
            <a:ext cx="6834900" cy="8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rPr>
              <a:t>為了解決熱氣球的問題，法國人讓-皮埃爾·布蘭查德將一個手動螺旋槳安裝到了氣球上，發明了可以操縱的無動力飛艇。</a:t>
            </a:r>
            <a:r>
              <a:rPr lang="en" sz="1100">
                <a:solidFill>
                  <a:schemeClr val="lt2"/>
                </a:solidFill>
              </a:rPr>
              <a:t>1852年亨利·吉法爾</a:t>
            </a:r>
            <a:r>
              <a:rPr lang="en" sz="1100">
                <a:solidFill>
                  <a:schemeClr val="lt1"/>
                </a:solidFill>
              </a:rPr>
              <a:t>製造了首架由動力驅動的飛艇，同年9月24日，他駕駛這艘飛艇從巴黎飛抵特拉普斯，航程28km，完成了飛艇的首次載人飛行。</a:t>
            </a:r>
            <a:endParaRPr sz="11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grpSp>
        <p:nvGrpSpPr>
          <p:cNvPr id="408" name="Google Shape;408;p44"/>
          <p:cNvGrpSpPr/>
          <p:nvPr/>
        </p:nvGrpSpPr>
        <p:grpSpPr>
          <a:xfrm>
            <a:off x="341063" y="860824"/>
            <a:ext cx="3379272" cy="1642818"/>
            <a:chOff x="437850" y="1271425"/>
            <a:chExt cx="6746400" cy="3144150"/>
          </a:xfrm>
        </p:grpSpPr>
        <p:sp>
          <p:nvSpPr>
            <p:cNvPr id="409" name="Google Shape;409;p44"/>
            <p:cNvSpPr/>
            <p:nvPr/>
          </p:nvSpPr>
          <p:spPr>
            <a:xfrm>
              <a:off x="664050" y="2533475"/>
              <a:ext cx="2401825" cy="1222500"/>
            </a:xfrm>
            <a:custGeom>
              <a:rect b="b" l="l" r="r" t="t"/>
              <a:pathLst>
                <a:path extrusionOk="0" h="48900" w="96073">
                  <a:moveTo>
                    <a:pt x="64390" y="27861"/>
                  </a:moveTo>
                  <a:cubicBezTo>
                    <a:pt x="56901" y="30742"/>
                    <a:pt x="49126" y="28659"/>
                    <a:pt x="37398" y="18289"/>
                  </a:cubicBezTo>
                  <a:cubicBezTo>
                    <a:pt x="25659" y="7918"/>
                    <a:pt x="12014" y="1"/>
                    <a:pt x="6014" y="6275"/>
                  </a:cubicBezTo>
                  <a:cubicBezTo>
                    <a:pt x="1" y="12550"/>
                    <a:pt x="4097" y="32207"/>
                    <a:pt x="8740" y="39291"/>
                  </a:cubicBezTo>
                  <a:cubicBezTo>
                    <a:pt x="13383" y="46387"/>
                    <a:pt x="26635" y="48899"/>
                    <a:pt x="58103" y="48888"/>
                  </a:cubicBezTo>
                  <a:cubicBezTo>
                    <a:pt x="89572" y="48876"/>
                    <a:pt x="96072" y="27290"/>
                    <a:pt x="64390" y="2786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4"/>
            <p:cNvSpPr/>
            <p:nvPr/>
          </p:nvSpPr>
          <p:spPr>
            <a:xfrm>
              <a:off x="5570625" y="3738975"/>
              <a:ext cx="477175" cy="477175"/>
            </a:xfrm>
            <a:custGeom>
              <a:rect b="b" l="l" r="r" t="t"/>
              <a:pathLst>
                <a:path extrusionOk="0" h="19087" w="19087">
                  <a:moveTo>
                    <a:pt x="9537" y="19086"/>
                  </a:moveTo>
                  <a:cubicBezTo>
                    <a:pt x="14800" y="19086"/>
                    <a:pt x="19086" y="14800"/>
                    <a:pt x="19086" y="9538"/>
                  </a:cubicBezTo>
                  <a:cubicBezTo>
                    <a:pt x="19086" y="4287"/>
                    <a:pt x="14800" y="1"/>
                    <a:pt x="9537" y="1"/>
                  </a:cubicBezTo>
                  <a:cubicBezTo>
                    <a:pt x="4287" y="1"/>
                    <a:pt x="0" y="4287"/>
                    <a:pt x="0" y="9538"/>
                  </a:cubicBezTo>
                  <a:cubicBezTo>
                    <a:pt x="0" y="14800"/>
                    <a:pt x="4287" y="19086"/>
                    <a:pt x="9537" y="1908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4"/>
            <p:cNvSpPr/>
            <p:nvPr/>
          </p:nvSpPr>
          <p:spPr>
            <a:xfrm>
              <a:off x="5680750" y="3849125"/>
              <a:ext cx="256900" cy="256900"/>
            </a:xfrm>
            <a:custGeom>
              <a:rect b="b" l="l" r="r" t="t"/>
              <a:pathLst>
                <a:path extrusionOk="0" h="10276" w="10276">
                  <a:moveTo>
                    <a:pt x="5132" y="10275"/>
                  </a:moveTo>
                  <a:cubicBezTo>
                    <a:pt x="7966" y="10275"/>
                    <a:pt x="10276" y="7965"/>
                    <a:pt x="10276" y="5132"/>
                  </a:cubicBezTo>
                  <a:cubicBezTo>
                    <a:pt x="10276" y="2310"/>
                    <a:pt x="7966" y="0"/>
                    <a:pt x="5132" y="0"/>
                  </a:cubicBezTo>
                  <a:cubicBezTo>
                    <a:pt x="2311" y="0"/>
                    <a:pt x="1" y="2310"/>
                    <a:pt x="1" y="5132"/>
                  </a:cubicBezTo>
                  <a:cubicBezTo>
                    <a:pt x="1" y="7965"/>
                    <a:pt x="2311" y="10275"/>
                    <a:pt x="5132" y="1027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4"/>
            <p:cNvSpPr/>
            <p:nvPr/>
          </p:nvSpPr>
          <p:spPr>
            <a:xfrm>
              <a:off x="5370000" y="3288325"/>
              <a:ext cx="411975" cy="578075"/>
            </a:xfrm>
            <a:custGeom>
              <a:rect b="b" l="l" r="r" t="t"/>
              <a:pathLst>
                <a:path extrusionOk="0" h="23123" w="16479">
                  <a:moveTo>
                    <a:pt x="4561" y="1"/>
                  </a:moveTo>
                  <a:lnTo>
                    <a:pt x="1" y="2656"/>
                  </a:lnTo>
                  <a:lnTo>
                    <a:pt x="11931" y="23123"/>
                  </a:lnTo>
                  <a:lnTo>
                    <a:pt x="16479" y="20468"/>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4"/>
            <p:cNvSpPr/>
            <p:nvPr/>
          </p:nvSpPr>
          <p:spPr>
            <a:xfrm>
              <a:off x="5528350" y="3130875"/>
              <a:ext cx="840625" cy="880775"/>
            </a:xfrm>
            <a:custGeom>
              <a:rect b="b" l="l" r="r" t="t"/>
              <a:pathLst>
                <a:path extrusionOk="0" h="35231" w="33625">
                  <a:moveTo>
                    <a:pt x="33624" y="2453"/>
                  </a:moveTo>
                  <a:lnTo>
                    <a:pt x="31112" y="0"/>
                  </a:lnTo>
                  <a:lnTo>
                    <a:pt x="1" y="32778"/>
                  </a:lnTo>
                  <a:lnTo>
                    <a:pt x="2525" y="3523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4"/>
            <p:cNvSpPr/>
            <p:nvPr/>
          </p:nvSpPr>
          <p:spPr>
            <a:xfrm>
              <a:off x="1281100" y="2451325"/>
              <a:ext cx="5713250" cy="1376075"/>
            </a:xfrm>
            <a:custGeom>
              <a:rect b="b" l="l" r="r" t="t"/>
              <a:pathLst>
                <a:path extrusionOk="0" h="55043" w="228530">
                  <a:moveTo>
                    <a:pt x="227600" y="10978"/>
                  </a:moveTo>
                  <a:cubicBezTo>
                    <a:pt x="228529" y="19634"/>
                    <a:pt x="214325" y="35767"/>
                    <a:pt x="153222" y="43399"/>
                  </a:cubicBezTo>
                  <a:cubicBezTo>
                    <a:pt x="92119" y="51042"/>
                    <a:pt x="6823" y="55043"/>
                    <a:pt x="3179" y="49590"/>
                  </a:cubicBezTo>
                  <a:cubicBezTo>
                    <a:pt x="1" y="44804"/>
                    <a:pt x="64544" y="19860"/>
                    <a:pt x="110395" y="9537"/>
                  </a:cubicBezTo>
                  <a:cubicBezTo>
                    <a:pt x="110943" y="15157"/>
                    <a:pt x="112479" y="19241"/>
                    <a:pt x="116289" y="18336"/>
                  </a:cubicBezTo>
                  <a:cubicBezTo>
                    <a:pt x="122647" y="16812"/>
                    <a:pt x="145388" y="12871"/>
                    <a:pt x="154794" y="11061"/>
                  </a:cubicBezTo>
                  <a:cubicBezTo>
                    <a:pt x="162747" y="9514"/>
                    <a:pt x="162878" y="6454"/>
                    <a:pt x="163104" y="2429"/>
                  </a:cubicBezTo>
                  <a:cubicBezTo>
                    <a:pt x="197525" y="0"/>
                    <a:pt x="226624" y="1953"/>
                    <a:pt x="227600" y="109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4"/>
            <p:cNvSpPr/>
            <p:nvPr/>
          </p:nvSpPr>
          <p:spPr>
            <a:xfrm>
              <a:off x="6792500" y="2614450"/>
              <a:ext cx="199450" cy="114900"/>
            </a:xfrm>
            <a:custGeom>
              <a:rect b="b" l="l" r="r" t="t"/>
              <a:pathLst>
                <a:path extrusionOk="0" h="4596" w="7978">
                  <a:moveTo>
                    <a:pt x="7978" y="131"/>
                  </a:moveTo>
                  <a:cubicBezTo>
                    <a:pt x="5668" y="0"/>
                    <a:pt x="2930" y="119"/>
                    <a:pt x="1" y="512"/>
                  </a:cubicBezTo>
                  <a:cubicBezTo>
                    <a:pt x="370" y="2465"/>
                    <a:pt x="679" y="4167"/>
                    <a:pt x="679" y="4298"/>
                  </a:cubicBezTo>
                  <a:cubicBezTo>
                    <a:pt x="679" y="4596"/>
                    <a:pt x="7835" y="4298"/>
                    <a:pt x="7835" y="4298"/>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4"/>
            <p:cNvSpPr/>
            <p:nvPr/>
          </p:nvSpPr>
          <p:spPr>
            <a:xfrm>
              <a:off x="1342725" y="2706125"/>
              <a:ext cx="5828725" cy="1121275"/>
            </a:xfrm>
            <a:custGeom>
              <a:rect b="b" l="l" r="r" t="t"/>
              <a:pathLst>
                <a:path extrusionOk="0" h="44851" w="233149">
                  <a:moveTo>
                    <a:pt x="225171" y="1667"/>
                  </a:moveTo>
                  <a:lnTo>
                    <a:pt x="225112" y="1679"/>
                  </a:lnTo>
                  <a:lnTo>
                    <a:pt x="225052" y="1691"/>
                  </a:lnTo>
                  <a:lnTo>
                    <a:pt x="225040" y="1703"/>
                  </a:lnTo>
                  <a:lnTo>
                    <a:pt x="224993" y="1715"/>
                  </a:lnTo>
                  <a:lnTo>
                    <a:pt x="224945" y="1715"/>
                  </a:lnTo>
                  <a:lnTo>
                    <a:pt x="224921" y="1727"/>
                  </a:lnTo>
                  <a:lnTo>
                    <a:pt x="224885" y="1727"/>
                  </a:lnTo>
                  <a:lnTo>
                    <a:pt x="224838" y="1750"/>
                  </a:lnTo>
                  <a:lnTo>
                    <a:pt x="224790" y="1750"/>
                  </a:lnTo>
                  <a:lnTo>
                    <a:pt x="224778" y="1750"/>
                  </a:lnTo>
                  <a:lnTo>
                    <a:pt x="224731" y="1762"/>
                  </a:lnTo>
                  <a:lnTo>
                    <a:pt x="224671" y="1774"/>
                  </a:lnTo>
                  <a:lnTo>
                    <a:pt x="224671" y="1774"/>
                  </a:lnTo>
                  <a:lnTo>
                    <a:pt x="224623" y="1786"/>
                  </a:lnTo>
                  <a:lnTo>
                    <a:pt x="224576" y="1798"/>
                  </a:lnTo>
                  <a:lnTo>
                    <a:pt x="224564" y="1798"/>
                  </a:lnTo>
                  <a:lnTo>
                    <a:pt x="224528" y="1810"/>
                  </a:lnTo>
                  <a:lnTo>
                    <a:pt x="224481" y="1822"/>
                  </a:lnTo>
                  <a:lnTo>
                    <a:pt x="224445" y="1822"/>
                  </a:lnTo>
                  <a:lnTo>
                    <a:pt x="224433" y="1834"/>
                  </a:lnTo>
                  <a:lnTo>
                    <a:pt x="224385" y="1846"/>
                  </a:lnTo>
                  <a:lnTo>
                    <a:pt x="224338" y="1846"/>
                  </a:lnTo>
                  <a:lnTo>
                    <a:pt x="224338" y="1846"/>
                  </a:lnTo>
                  <a:lnTo>
                    <a:pt x="224302" y="1858"/>
                  </a:lnTo>
                  <a:lnTo>
                    <a:pt x="224254" y="1869"/>
                  </a:lnTo>
                  <a:lnTo>
                    <a:pt x="224242" y="1869"/>
                  </a:lnTo>
                  <a:lnTo>
                    <a:pt x="224207" y="1881"/>
                  </a:lnTo>
                  <a:lnTo>
                    <a:pt x="224171" y="1893"/>
                  </a:lnTo>
                  <a:lnTo>
                    <a:pt x="224147" y="1893"/>
                  </a:lnTo>
                  <a:lnTo>
                    <a:pt x="224135" y="1893"/>
                  </a:lnTo>
                  <a:lnTo>
                    <a:pt x="224088" y="1905"/>
                  </a:lnTo>
                  <a:lnTo>
                    <a:pt x="224064" y="1917"/>
                  </a:lnTo>
                  <a:lnTo>
                    <a:pt x="224052" y="1917"/>
                  </a:lnTo>
                  <a:lnTo>
                    <a:pt x="224016" y="1917"/>
                  </a:lnTo>
                  <a:lnTo>
                    <a:pt x="223980" y="1929"/>
                  </a:lnTo>
                  <a:lnTo>
                    <a:pt x="223980" y="1929"/>
                  </a:lnTo>
                  <a:lnTo>
                    <a:pt x="223945" y="1941"/>
                  </a:lnTo>
                  <a:lnTo>
                    <a:pt x="223909" y="1941"/>
                  </a:lnTo>
                  <a:lnTo>
                    <a:pt x="223897" y="1953"/>
                  </a:lnTo>
                  <a:lnTo>
                    <a:pt x="223873" y="1953"/>
                  </a:lnTo>
                  <a:lnTo>
                    <a:pt x="223838" y="1953"/>
                  </a:lnTo>
                  <a:lnTo>
                    <a:pt x="223826" y="1965"/>
                  </a:lnTo>
                  <a:lnTo>
                    <a:pt x="223814" y="1965"/>
                  </a:lnTo>
                  <a:lnTo>
                    <a:pt x="223778" y="1977"/>
                  </a:lnTo>
                  <a:lnTo>
                    <a:pt x="223754" y="1977"/>
                  </a:lnTo>
                  <a:lnTo>
                    <a:pt x="223742" y="1977"/>
                  </a:lnTo>
                  <a:lnTo>
                    <a:pt x="223719" y="1989"/>
                  </a:lnTo>
                  <a:lnTo>
                    <a:pt x="223695" y="1989"/>
                  </a:lnTo>
                  <a:lnTo>
                    <a:pt x="223683" y="1989"/>
                  </a:lnTo>
                  <a:lnTo>
                    <a:pt x="223659" y="2000"/>
                  </a:lnTo>
                  <a:lnTo>
                    <a:pt x="223635" y="2000"/>
                  </a:lnTo>
                  <a:lnTo>
                    <a:pt x="223623" y="2012"/>
                  </a:lnTo>
                  <a:lnTo>
                    <a:pt x="223611" y="2012"/>
                  </a:lnTo>
                  <a:lnTo>
                    <a:pt x="223588" y="2012"/>
                  </a:lnTo>
                  <a:lnTo>
                    <a:pt x="223564" y="2024"/>
                  </a:lnTo>
                  <a:lnTo>
                    <a:pt x="223564" y="2024"/>
                  </a:lnTo>
                  <a:lnTo>
                    <a:pt x="223540" y="2024"/>
                  </a:lnTo>
                  <a:lnTo>
                    <a:pt x="223516" y="2036"/>
                  </a:lnTo>
                  <a:lnTo>
                    <a:pt x="223516" y="2036"/>
                  </a:lnTo>
                  <a:lnTo>
                    <a:pt x="223492" y="2036"/>
                  </a:lnTo>
                  <a:lnTo>
                    <a:pt x="223480" y="2036"/>
                  </a:lnTo>
                  <a:lnTo>
                    <a:pt x="223469" y="2036"/>
                  </a:lnTo>
                  <a:lnTo>
                    <a:pt x="223457" y="2048"/>
                  </a:lnTo>
                  <a:lnTo>
                    <a:pt x="223433" y="2048"/>
                  </a:lnTo>
                  <a:lnTo>
                    <a:pt x="223433" y="2048"/>
                  </a:lnTo>
                  <a:lnTo>
                    <a:pt x="223421" y="2048"/>
                  </a:lnTo>
                  <a:lnTo>
                    <a:pt x="223409" y="2060"/>
                  </a:lnTo>
                  <a:lnTo>
                    <a:pt x="223385" y="2060"/>
                  </a:lnTo>
                  <a:lnTo>
                    <a:pt x="223385" y="2060"/>
                  </a:lnTo>
                  <a:lnTo>
                    <a:pt x="223373" y="2060"/>
                  </a:lnTo>
                  <a:lnTo>
                    <a:pt x="223361" y="2060"/>
                  </a:lnTo>
                  <a:lnTo>
                    <a:pt x="223361" y="2060"/>
                  </a:lnTo>
                  <a:lnTo>
                    <a:pt x="223349" y="2072"/>
                  </a:lnTo>
                  <a:lnTo>
                    <a:pt x="223338" y="2072"/>
                  </a:lnTo>
                  <a:lnTo>
                    <a:pt x="223338" y="2072"/>
                  </a:lnTo>
                  <a:lnTo>
                    <a:pt x="223326" y="2072"/>
                  </a:lnTo>
                  <a:lnTo>
                    <a:pt x="223314" y="2072"/>
                  </a:lnTo>
                  <a:lnTo>
                    <a:pt x="223314" y="2072"/>
                  </a:lnTo>
                  <a:lnTo>
                    <a:pt x="223314" y="2072"/>
                  </a:lnTo>
                  <a:lnTo>
                    <a:pt x="223302" y="2072"/>
                  </a:lnTo>
                  <a:lnTo>
                    <a:pt x="223290" y="2084"/>
                  </a:lnTo>
                  <a:lnTo>
                    <a:pt x="223290" y="2084"/>
                  </a:lnTo>
                  <a:lnTo>
                    <a:pt x="223290" y="2084"/>
                  </a:lnTo>
                  <a:lnTo>
                    <a:pt x="223278" y="2084"/>
                  </a:lnTo>
                  <a:lnTo>
                    <a:pt x="223278" y="2084"/>
                  </a:lnTo>
                  <a:lnTo>
                    <a:pt x="223278" y="2084"/>
                  </a:lnTo>
                  <a:lnTo>
                    <a:pt x="223278" y="2084"/>
                  </a:lnTo>
                  <a:lnTo>
                    <a:pt x="223278" y="2084"/>
                  </a:lnTo>
                  <a:lnTo>
                    <a:pt x="223278" y="2084"/>
                  </a:lnTo>
                  <a:lnTo>
                    <a:pt x="223278" y="2084"/>
                  </a:lnTo>
                  <a:lnTo>
                    <a:pt x="223266" y="2084"/>
                  </a:lnTo>
                  <a:lnTo>
                    <a:pt x="223266" y="2084"/>
                  </a:lnTo>
                  <a:lnTo>
                    <a:pt x="223266" y="2096"/>
                  </a:lnTo>
                  <a:lnTo>
                    <a:pt x="223254" y="2096"/>
                  </a:lnTo>
                  <a:lnTo>
                    <a:pt x="223254" y="2096"/>
                  </a:lnTo>
                  <a:lnTo>
                    <a:pt x="223242" y="2108"/>
                  </a:lnTo>
                  <a:lnTo>
                    <a:pt x="223230" y="2131"/>
                  </a:lnTo>
                  <a:lnTo>
                    <a:pt x="223218" y="2131"/>
                  </a:lnTo>
                  <a:lnTo>
                    <a:pt x="223218" y="2143"/>
                  </a:lnTo>
                  <a:lnTo>
                    <a:pt x="223195" y="2167"/>
                  </a:lnTo>
                  <a:lnTo>
                    <a:pt x="223171" y="2191"/>
                  </a:lnTo>
                  <a:lnTo>
                    <a:pt x="223159" y="2203"/>
                  </a:lnTo>
                  <a:lnTo>
                    <a:pt x="223147" y="2215"/>
                  </a:lnTo>
                  <a:lnTo>
                    <a:pt x="223111" y="2250"/>
                  </a:lnTo>
                  <a:lnTo>
                    <a:pt x="223076" y="2286"/>
                  </a:lnTo>
                  <a:lnTo>
                    <a:pt x="223076" y="2286"/>
                  </a:lnTo>
                  <a:lnTo>
                    <a:pt x="223040" y="2322"/>
                  </a:lnTo>
                  <a:lnTo>
                    <a:pt x="223004" y="2358"/>
                  </a:lnTo>
                  <a:lnTo>
                    <a:pt x="222957" y="2405"/>
                  </a:lnTo>
                  <a:lnTo>
                    <a:pt x="222957" y="2405"/>
                  </a:lnTo>
                  <a:lnTo>
                    <a:pt x="222909" y="2441"/>
                  </a:lnTo>
                  <a:lnTo>
                    <a:pt x="222826" y="2536"/>
                  </a:lnTo>
                  <a:lnTo>
                    <a:pt x="222814" y="2548"/>
                  </a:lnTo>
                  <a:lnTo>
                    <a:pt x="222754" y="2596"/>
                  </a:lnTo>
                  <a:lnTo>
                    <a:pt x="222695" y="2655"/>
                  </a:lnTo>
                  <a:lnTo>
                    <a:pt x="222635" y="2715"/>
                  </a:lnTo>
                  <a:lnTo>
                    <a:pt x="222564" y="2786"/>
                  </a:lnTo>
                  <a:lnTo>
                    <a:pt x="222492" y="2846"/>
                  </a:lnTo>
                  <a:lnTo>
                    <a:pt x="222421" y="2917"/>
                  </a:lnTo>
                  <a:lnTo>
                    <a:pt x="222337" y="2989"/>
                  </a:lnTo>
                  <a:lnTo>
                    <a:pt x="222254" y="3060"/>
                  </a:lnTo>
                  <a:lnTo>
                    <a:pt x="222183" y="3120"/>
                  </a:lnTo>
                  <a:lnTo>
                    <a:pt x="222171" y="3132"/>
                  </a:lnTo>
                  <a:lnTo>
                    <a:pt x="222087" y="3215"/>
                  </a:lnTo>
                  <a:lnTo>
                    <a:pt x="221897" y="3370"/>
                  </a:lnTo>
                  <a:lnTo>
                    <a:pt x="221790" y="3465"/>
                  </a:lnTo>
                  <a:lnTo>
                    <a:pt x="221790" y="3465"/>
                  </a:lnTo>
                  <a:lnTo>
                    <a:pt x="221694" y="3548"/>
                  </a:lnTo>
                  <a:lnTo>
                    <a:pt x="221587" y="3643"/>
                  </a:lnTo>
                  <a:lnTo>
                    <a:pt x="221468" y="3739"/>
                  </a:lnTo>
                  <a:lnTo>
                    <a:pt x="221361" y="3834"/>
                  </a:lnTo>
                  <a:lnTo>
                    <a:pt x="221242" y="3929"/>
                  </a:lnTo>
                  <a:lnTo>
                    <a:pt x="221123" y="4024"/>
                  </a:lnTo>
                  <a:lnTo>
                    <a:pt x="220992" y="4132"/>
                  </a:lnTo>
                  <a:lnTo>
                    <a:pt x="220861" y="4239"/>
                  </a:lnTo>
                  <a:lnTo>
                    <a:pt x="220837" y="4251"/>
                  </a:lnTo>
                  <a:lnTo>
                    <a:pt x="220599" y="4441"/>
                  </a:lnTo>
                  <a:lnTo>
                    <a:pt x="220587" y="4453"/>
                  </a:lnTo>
                  <a:lnTo>
                    <a:pt x="220444" y="4560"/>
                  </a:lnTo>
                  <a:lnTo>
                    <a:pt x="220432" y="4572"/>
                  </a:lnTo>
                  <a:lnTo>
                    <a:pt x="220182" y="4763"/>
                  </a:lnTo>
                  <a:lnTo>
                    <a:pt x="220159" y="4786"/>
                  </a:lnTo>
                  <a:lnTo>
                    <a:pt x="220004" y="4906"/>
                  </a:lnTo>
                  <a:lnTo>
                    <a:pt x="219980" y="4917"/>
                  </a:lnTo>
                  <a:lnTo>
                    <a:pt x="219849" y="5025"/>
                  </a:lnTo>
                  <a:lnTo>
                    <a:pt x="219682" y="5144"/>
                  </a:lnTo>
                  <a:lnTo>
                    <a:pt x="219516" y="5263"/>
                  </a:lnTo>
                  <a:lnTo>
                    <a:pt x="219349" y="5394"/>
                  </a:lnTo>
                  <a:lnTo>
                    <a:pt x="219349" y="5394"/>
                  </a:lnTo>
                  <a:lnTo>
                    <a:pt x="219170" y="5513"/>
                  </a:lnTo>
                  <a:lnTo>
                    <a:pt x="218992" y="5644"/>
                  </a:lnTo>
                  <a:lnTo>
                    <a:pt x="218813" y="5775"/>
                  </a:lnTo>
                  <a:lnTo>
                    <a:pt x="218527" y="5977"/>
                  </a:lnTo>
                  <a:lnTo>
                    <a:pt x="218301" y="6132"/>
                  </a:lnTo>
                  <a:lnTo>
                    <a:pt x="217992" y="6346"/>
                  </a:lnTo>
                  <a:lnTo>
                    <a:pt x="217730" y="6525"/>
                  </a:lnTo>
                  <a:lnTo>
                    <a:pt x="217349" y="6775"/>
                  </a:lnTo>
                  <a:lnTo>
                    <a:pt x="217194" y="6882"/>
                  </a:lnTo>
                  <a:lnTo>
                    <a:pt x="216730" y="7192"/>
                  </a:lnTo>
                  <a:lnTo>
                    <a:pt x="216539" y="7311"/>
                  </a:lnTo>
                  <a:cubicBezTo>
                    <a:pt x="207538" y="13097"/>
                    <a:pt x="188500" y="22110"/>
                    <a:pt x="153722" y="25825"/>
                  </a:cubicBezTo>
                  <a:cubicBezTo>
                    <a:pt x="100560" y="31504"/>
                    <a:pt x="32016" y="37862"/>
                    <a:pt x="9620" y="33850"/>
                  </a:cubicBezTo>
                  <a:cubicBezTo>
                    <a:pt x="9013" y="33742"/>
                    <a:pt x="8418" y="33635"/>
                    <a:pt x="7834" y="33528"/>
                  </a:cubicBezTo>
                  <a:cubicBezTo>
                    <a:pt x="2703" y="36231"/>
                    <a:pt x="0" y="38326"/>
                    <a:pt x="726" y="39398"/>
                  </a:cubicBezTo>
                  <a:cubicBezTo>
                    <a:pt x="4358" y="44851"/>
                    <a:pt x="89654" y="40850"/>
                    <a:pt x="150757" y="33207"/>
                  </a:cubicBezTo>
                  <a:cubicBezTo>
                    <a:pt x="201466" y="26873"/>
                    <a:pt x="219873" y="14681"/>
                    <a:pt x="224135" y="5763"/>
                  </a:cubicBezTo>
                  <a:cubicBezTo>
                    <a:pt x="229219" y="4132"/>
                    <a:pt x="232755" y="1941"/>
                    <a:pt x="233148" y="0"/>
                  </a:cubicBezTo>
                  <a:cubicBezTo>
                    <a:pt x="229469" y="750"/>
                    <a:pt x="226802" y="1322"/>
                    <a:pt x="225171" y="166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4"/>
            <p:cNvSpPr/>
            <p:nvPr/>
          </p:nvSpPr>
          <p:spPr>
            <a:xfrm>
              <a:off x="6744275" y="2706125"/>
              <a:ext cx="427175" cy="190225"/>
            </a:xfrm>
            <a:custGeom>
              <a:rect b="b" l="l" r="r" t="t"/>
              <a:pathLst>
                <a:path extrusionOk="0" h="7609" w="17087">
                  <a:moveTo>
                    <a:pt x="9109" y="1667"/>
                  </a:moveTo>
                  <a:lnTo>
                    <a:pt x="9050" y="1679"/>
                  </a:lnTo>
                  <a:lnTo>
                    <a:pt x="8990" y="1691"/>
                  </a:lnTo>
                  <a:lnTo>
                    <a:pt x="8978" y="1703"/>
                  </a:lnTo>
                  <a:lnTo>
                    <a:pt x="8931" y="1715"/>
                  </a:lnTo>
                  <a:lnTo>
                    <a:pt x="8883" y="1715"/>
                  </a:lnTo>
                  <a:lnTo>
                    <a:pt x="8859" y="1727"/>
                  </a:lnTo>
                  <a:lnTo>
                    <a:pt x="8823" y="1727"/>
                  </a:lnTo>
                  <a:lnTo>
                    <a:pt x="8776" y="1750"/>
                  </a:lnTo>
                  <a:lnTo>
                    <a:pt x="8728" y="1750"/>
                  </a:lnTo>
                  <a:lnTo>
                    <a:pt x="8716" y="1750"/>
                  </a:lnTo>
                  <a:lnTo>
                    <a:pt x="8669" y="1762"/>
                  </a:lnTo>
                  <a:lnTo>
                    <a:pt x="8609" y="1774"/>
                  </a:lnTo>
                  <a:lnTo>
                    <a:pt x="8609" y="1774"/>
                  </a:lnTo>
                  <a:lnTo>
                    <a:pt x="8561" y="1786"/>
                  </a:lnTo>
                  <a:lnTo>
                    <a:pt x="8514" y="1798"/>
                  </a:lnTo>
                  <a:lnTo>
                    <a:pt x="8502" y="1798"/>
                  </a:lnTo>
                  <a:lnTo>
                    <a:pt x="8466" y="1810"/>
                  </a:lnTo>
                  <a:lnTo>
                    <a:pt x="8419" y="1822"/>
                  </a:lnTo>
                  <a:lnTo>
                    <a:pt x="8383" y="1822"/>
                  </a:lnTo>
                  <a:lnTo>
                    <a:pt x="8371" y="1834"/>
                  </a:lnTo>
                  <a:lnTo>
                    <a:pt x="8323" y="1846"/>
                  </a:lnTo>
                  <a:lnTo>
                    <a:pt x="8276" y="1846"/>
                  </a:lnTo>
                  <a:lnTo>
                    <a:pt x="8276" y="1846"/>
                  </a:lnTo>
                  <a:lnTo>
                    <a:pt x="8240" y="1858"/>
                  </a:lnTo>
                  <a:lnTo>
                    <a:pt x="8192" y="1869"/>
                  </a:lnTo>
                  <a:lnTo>
                    <a:pt x="8180" y="1869"/>
                  </a:lnTo>
                  <a:lnTo>
                    <a:pt x="8145" y="1881"/>
                  </a:lnTo>
                  <a:lnTo>
                    <a:pt x="8109" y="1893"/>
                  </a:lnTo>
                  <a:lnTo>
                    <a:pt x="8085" y="1893"/>
                  </a:lnTo>
                  <a:lnTo>
                    <a:pt x="8073" y="1893"/>
                  </a:lnTo>
                  <a:lnTo>
                    <a:pt x="8026" y="1905"/>
                  </a:lnTo>
                  <a:lnTo>
                    <a:pt x="8002" y="1917"/>
                  </a:lnTo>
                  <a:lnTo>
                    <a:pt x="7990" y="1917"/>
                  </a:lnTo>
                  <a:lnTo>
                    <a:pt x="7954" y="1917"/>
                  </a:lnTo>
                  <a:lnTo>
                    <a:pt x="7918" y="1929"/>
                  </a:lnTo>
                  <a:lnTo>
                    <a:pt x="7918" y="1929"/>
                  </a:lnTo>
                  <a:lnTo>
                    <a:pt x="7883" y="1941"/>
                  </a:lnTo>
                  <a:lnTo>
                    <a:pt x="7847" y="1941"/>
                  </a:lnTo>
                  <a:lnTo>
                    <a:pt x="7835" y="1953"/>
                  </a:lnTo>
                  <a:lnTo>
                    <a:pt x="7811" y="1953"/>
                  </a:lnTo>
                  <a:lnTo>
                    <a:pt x="7776" y="1953"/>
                  </a:lnTo>
                  <a:lnTo>
                    <a:pt x="7764" y="1965"/>
                  </a:lnTo>
                  <a:lnTo>
                    <a:pt x="7752" y="1965"/>
                  </a:lnTo>
                  <a:lnTo>
                    <a:pt x="7716" y="1977"/>
                  </a:lnTo>
                  <a:lnTo>
                    <a:pt x="7692" y="1977"/>
                  </a:lnTo>
                  <a:lnTo>
                    <a:pt x="7680" y="1977"/>
                  </a:lnTo>
                  <a:lnTo>
                    <a:pt x="7657" y="1989"/>
                  </a:lnTo>
                  <a:lnTo>
                    <a:pt x="7633" y="1989"/>
                  </a:lnTo>
                  <a:lnTo>
                    <a:pt x="7621" y="1989"/>
                  </a:lnTo>
                  <a:lnTo>
                    <a:pt x="7597" y="2000"/>
                  </a:lnTo>
                  <a:lnTo>
                    <a:pt x="7573" y="2000"/>
                  </a:lnTo>
                  <a:lnTo>
                    <a:pt x="7561" y="2012"/>
                  </a:lnTo>
                  <a:lnTo>
                    <a:pt x="7549" y="2012"/>
                  </a:lnTo>
                  <a:lnTo>
                    <a:pt x="7526" y="2012"/>
                  </a:lnTo>
                  <a:lnTo>
                    <a:pt x="7502" y="2024"/>
                  </a:lnTo>
                  <a:lnTo>
                    <a:pt x="7502" y="2024"/>
                  </a:lnTo>
                  <a:lnTo>
                    <a:pt x="7478" y="2024"/>
                  </a:lnTo>
                  <a:lnTo>
                    <a:pt x="7454" y="2036"/>
                  </a:lnTo>
                  <a:lnTo>
                    <a:pt x="7454" y="2036"/>
                  </a:lnTo>
                  <a:lnTo>
                    <a:pt x="7430" y="2036"/>
                  </a:lnTo>
                  <a:lnTo>
                    <a:pt x="7418" y="2036"/>
                  </a:lnTo>
                  <a:lnTo>
                    <a:pt x="7407" y="2036"/>
                  </a:lnTo>
                  <a:lnTo>
                    <a:pt x="7395" y="2048"/>
                  </a:lnTo>
                  <a:lnTo>
                    <a:pt x="7371" y="2048"/>
                  </a:lnTo>
                  <a:lnTo>
                    <a:pt x="7371" y="2048"/>
                  </a:lnTo>
                  <a:lnTo>
                    <a:pt x="7359" y="2048"/>
                  </a:lnTo>
                  <a:lnTo>
                    <a:pt x="7347" y="2060"/>
                  </a:lnTo>
                  <a:lnTo>
                    <a:pt x="7323" y="2060"/>
                  </a:lnTo>
                  <a:lnTo>
                    <a:pt x="7323" y="2060"/>
                  </a:lnTo>
                  <a:lnTo>
                    <a:pt x="7311" y="2060"/>
                  </a:lnTo>
                  <a:lnTo>
                    <a:pt x="7299" y="2060"/>
                  </a:lnTo>
                  <a:lnTo>
                    <a:pt x="7299" y="2060"/>
                  </a:lnTo>
                  <a:lnTo>
                    <a:pt x="7287" y="2072"/>
                  </a:lnTo>
                  <a:lnTo>
                    <a:pt x="7276" y="2072"/>
                  </a:lnTo>
                  <a:lnTo>
                    <a:pt x="7276" y="2072"/>
                  </a:lnTo>
                  <a:lnTo>
                    <a:pt x="7264" y="2072"/>
                  </a:lnTo>
                  <a:lnTo>
                    <a:pt x="7252" y="2072"/>
                  </a:lnTo>
                  <a:lnTo>
                    <a:pt x="7252" y="2072"/>
                  </a:lnTo>
                  <a:lnTo>
                    <a:pt x="7252" y="2072"/>
                  </a:lnTo>
                  <a:lnTo>
                    <a:pt x="7240" y="2072"/>
                  </a:lnTo>
                  <a:lnTo>
                    <a:pt x="7228" y="2084"/>
                  </a:lnTo>
                  <a:lnTo>
                    <a:pt x="7228" y="2084"/>
                  </a:lnTo>
                  <a:lnTo>
                    <a:pt x="7228" y="2084"/>
                  </a:lnTo>
                  <a:lnTo>
                    <a:pt x="7216" y="2084"/>
                  </a:lnTo>
                  <a:lnTo>
                    <a:pt x="7216" y="2084"/>
                  </a:lnTo>
                  <a:lnTo>
                    <a:pt x="7216" y="2084"/>
                  </a:lnTo>
                  <a:lnTo>
                    <a:pt x="7216" y="2084"/>
                  </a:lnTo>
                  <a:lnTo>
                    <a:pt x="7216" y="2084"/>
                  </a:lnTo>
                  <a:lnTo>
                    <a:pt x="7216" y="2084"/>
                  </a:lnTo>
                  <a:lnTo>
                    <a:pt x="7216" y="2084"/>
                  </a:lnTo>
                  <a:lnTo>
                    <a:pt x="7204" y="2084"/>
                  </a:lnTo>
                  <a:lnTo>
                    <a:pt x="7204" y="2084"/>
                  </a:lnTo>
                  <a:lnTo>
                    <a:pt x="7204" y="2096"/>
                  </a:lnTo>
                  <a:lnTo>
                    <a:pt x="7192" y="2096"/>
                  </a:lnTo>
                  <a:lnTo>
                    <a:pt x="7192" y="2096"/>
                  </a:lnTo>
                  <a:lnTo>
                    <a:pt x="7180" y="2108"/>
                  </a:lnTo>
                  <a:lnTo>
                    <a:pt x="7168" y="2131"/>
                  </a:lnTo>
                  <a:lnTo>
                    <a:pt x="7156" y="2131"/>
                  </a:lnTo>
                  <a:lnTo>
                    <a:pt x="7156" y="2143"/>
                  </a:lnTo>
                  <a:lnTo>
                    <a:pt x="7133" y="2167"/>
                  </a:lnTo>
                  <a:lnTo>
                    <a:pt x="7109" y="2191"/>
                  </a:lnTo>
                  <a:lnTo>
                    <a:pt x="7097" y="2203"/>
                  </a:lnTo>
                  <a:lnTo>
                    <a:pt x="7085" y="2215"/>
                  </a:lnTo>
                  <a:lnTo>
                    <a:pt x="7049" y="2250"/>
                  </a:lnTo>
                  <a:lnTo>
                    <a:pt x="7014" y="2286"/>
                  </a:lnTo>
                  <a:lnTo>
                    <a:pt x="7014" y="2286"/>
                  </a:lnTo>
                  <a:lnTo>
                    <a:pt x="6978" y="2322"/>
                  </a:lnTo>
                  <a:lnTo>
                    <a:pt x="6942" y="2358"/>
                  </a:lnTo>
                  <a:lnTo>
                    <a:pt x="6895" y="2405"/>
                  </a:lnTo>
                  <a:lnTo>
                    <a:pt x="6895" y="2405"/>
                  </a:lnTo>
                  <a:lnTo>
                    <a:pt x="6847" y="2441"/>
                  </a:lnTo>
                  <a:lnTo>
                    <a:pt x="6764" y="2536"/>
                  </a:lnTo>
                  <a:lnTo>
                    <a:pt x="6752" y="2548"/>
                  </a:lnTo>
                  <a:lnTo>
                    <a:pt x="6692" y="2596"/>
                  </a:lnTo>
                  <a:lnTo>
                    <a:pt x="6633" y="2655"/>
                  </a:lnTo>
                  <a:lnTo>
                    <a:pt x="6573" y="2715"/>
                  </a:lnTo>
                  <a:lnTo>
                    <a:pt x="6502" y="2786"/>
                  </a:lnTo>
                  <a:lnTo>
                    <a:pt x="6430" y="2846"/>
                  </a:lnTo>
                  <a:lnTo>
                    <a:pt x="6359" y="2917"/>
                  </a:lnTo>
                  <a:lnTo>
                    <a:pt x="6275" y="2989"/>
                  </a:lnTo>
                  <a:lnTo>
                    <a:pt x="6192" y="3060"/>
                  </a:lnTo>
                  <a:lnTo>
                    <a:pt x="6121" y="3120"/>
                  </a:lnTo>
                  <a:lnTo>
                    <a:pt x="6109" y="3132"/>
                  </a:lnTo>
                  <a:lnTo>
                    <a:pt x="6025" y="3215"/>
                  </a:lnTo>
                  <a:lnTo>
                    <a:pt x="5835" y="3370"/>
                  </a:lnTo>
                  <a:lnTo>
                    <a:pt x="5728" y="3465"/>
                  </a:lnTo>
                  <a:lnTo>
                    <a:pt x="5728" y="3465"/>
                  </a:lnTo>
                  <a:lnTo>
                    <a:pt x="5632" y="3548"/>
                  </a:lnTo>
                  <a:lnTo>
                    <a:pt x="5525" y="3643"/>
                  </a:lnTo>
                  <a:lnTo>
                    <a:pt x="5406" y="3739"/>
                  </a:lnTo>
                  <a:lnTo>
                    <a:pt x="5299" y="3834"/>
                  </a:lnTo>
                  <a:lnTo>
                    <a:pt x="5180" y="3929"/>
                  </a:lnTo>
                  <a:lnTo>
                    <a:pt x="5061" y="4024"/>
                  </a:lnTo>
                  <a:lnTo>
                    <a:pt x="4930" y="4132"/>
                  </a:lnTo>
                  <a:lnTo>
                    <a:pt x="4799" y="4239"/>
                  </a:lnTo>
                  <a:lnTo>
                    <a:pt x="4775" y="4251"/>
                  </a:lnTo>
                  <a:lnTo>
                    <a:pt x="4537" y="4441"/>
                  </a:lnTo>
                  <a:lnTo>
                    <a:pt x="4525" y="4453"/>
                  </a:lnTo>
                  <a:lnTo>
                    <a:pt x="4382" y="4560"/>
                  </a:lnTo>
                  <a:lnTo>
                    <a:pt x="4370" y="4572"/>
                  </a:lnTo>
                  <a:lnTo>
                    <a:pt x="4120" y="4763"/>
                  </a:lnTo>
                  <a:lnTo>
                    <a:pt x="4097" y="4786"/>
                  </a:lnTo>
                  <a:lnTo>
                    <a:pt x="3942" y="4906"/>
                  </a:lnTo>
                  <a:lnTo>
                    <a:pt x="3918" y="4917"/>
                  </a:lnTo>
                  <a:lnTo>
                    <a:pt x="3787" y="5025"/>
                  </a:lnTo>
                  <a:lnTo>
                    <a:pt x="3620" y="5144"/>
                  </a:lnTo>
                  <a:lnTo>
                    <a:pt x="3454" y="5263"/>
                  </a:lnTo>
                  <a:lnTo>
                    <a:pt x="3287" y="5394"/>
                  </a:lnTo>
                  <a:lnTo>
                    <a:pt x="3287" y="5394"/>
                  </a:lnTo>
                  <a:lnTo>
                    <a:pt x="3108" y="5513"/>
                  </a:lnTo>
                  <a:lnTo>
                    <a:pt x="2930" y="5644"/>
                  </a:lnTo>
                  <a:lnTo>
                    <a:pt x="2751" y="5775"/>
                  </a:lnTo>
                  <a:lnTo>
                    <a:pt x="2465" y="5977"/>
                  </a:lnTo>
                  <a:lnTo>
                    <a:pt x="2239" y="6132"/>
                  </a:lnTo>
                  <a:lnTo>
                    <a:pt x="1930" y="6346"/>
                  </a:lnTo>
                  <a:lnTo>
                    <a:pt x="1668" y="6525"/>
                  </a:lnTo>
                  <a:lnTo>
                    <a:pt x="1287" y="6775"/>
                  </a:lnTo>
                  <a:lnTo>
                    <a:pt x="1132" y="6882"/>
                  </a:lnTo>
                  <a:lnTo>
                    <a:pt x="668" y="7192"/>
                  </a:lnTo>
                  <a:lnTo>
                    <a:pt x="477" y="7311"/>
                  </a:lnTo>
                  <a:cubicBezTo>
                    <a:pt x="322" y="7406"/>
                    <a:pt x="168" y="7513"/>
                    <a:pt x="1" y="7608"/>
                  </a:cubicBezTo>
                  <a:cubicBezTo>
                    <a:pt x="525" y="7537"/>
                    <a:pt x="1060" y="7453"/>
                    <a:pt x="1596" y="7358"/>
                  </a:cubicBezTo>
                  <a:cubicBezTo>
                    <a:pt x="3918" y="6942"/>
                    <a:pt x="6109" y="6394"/>
                    <a:pt x="8073" y="5763"/>
                  </a:cubicBezTo>
                  <a:lnTo>
                    <a:pt x="8311" y="5691"/>
                  </a:lnTo>
                  <a:lnTo>
                    <a:pt x="8550" y="5608"/>
                  </a:lnTo>
                  <a:cubicBezTo>
                    <a:pt x="8704" y="5560"/>
                    <a:pt x="8859" y="5513"/>
                    <a:pt x="9014" y="5453"/>
                  </a:cubicBezTo>
                  <a:lnTo>
                    <a:pt x="9240" y="5370"/>
                  </a:lnTo>
                  <a:lnTo>
                    <a:pt x="9466" y="5298"/>
                  </a:lnTo>
                  <a:lnTo>
                    <a:pt x="9466" y="5287"/>
                  </a:lnTo>
                  <a:lnTo>
                    <a:pt x="9681" y="5215"/>
                  </a:lnTo>
                  <a:lnTo>
                    <a:pt x="9907" y="5132"/>
                  </a:lnTo>
                  <a:cubicBezTo>
                    <a:pt x="10859" y="4775"/>
                    <a:pt x="11728" y="4394"/>
                    <a:pt x="12526" y="4013"/>
                  </a:cubicBezTo>
                  <a:lnTo>
                    <a:pt x="12526" y="4001"/>
                  </a:lnTo>
                  <a:cubicBezTo>
                    <a:pt x="12705" y="3917"/>
                    <a:pt x="12871" y="3834"/>
                    <a:pt x="13038" y="3751"/>
                  </a:cubicBezTo>
                  <a:lnTo>
                    <a:pt x="13086" y="3727"/>
                  </a:lnTo>
                  <a:lnTo>
                    <a:pt x="13229" y="3643"/>
                  </a:lnTo>
                  <a:lnTo>
                    <a:pt x="13395" y="3548"/>
                  </a:lnTo>
                  <a:lnTo>
                    <a:pt x="13526" y="3477"/>
                  </a:lnTo>
                  <a:lnTo>
                    <a:pt x="13598" y="3441"/>
                  </a:lnTo>
                  <a:lnTo>
                    <a:pt x="13729" y="3370"/>
                  </a:lnTo>
                  <a:lnTo>
                    <a:pt x="13884" y="3274"/>
                  </a:lnTo>
                  <a:lnTo>
                    <a:pt x="14014" y="3203"/>
                  </a:lnTo>
                  <a:lnTo>
                    <a:pt x="14074" y="3167"/>
                  </a:lnTo>
                  <a:lnTo>
                    <a:pt x="14193" y="3096"/>
                  </a:lnTo>
                  <a:lnTo>
                    <a:pt x="14193" y="3096"/>
                  </a:lnTo>
                  <a:lnTo>
                    <a:pt x="14336" y="3001"/>
                  </a:lnTo>
                  <a:cubicBezTo>
                    <a:pt x="14443" y="2941"/>
                    <a:pt x="14538" y="2870"/>
                    <a:pt x="14634" y="2810"/>
                  </a:cubicBezTo>
                  <a:lnTo>
                    <a:pt x="14765" y="2715"/>
                  </a:lnTo>
                  <a:lnTo>
                    <a:pt x="14896" y="2631"/>
                  </a:lnTo>
                  <a:lnTo>
                    <a:pt x="14907" y="2620"/>
                  </a:lnTo>
                  <a:cubicBezTo>
                    <a:pt x="15086" y="2489"/>
                    <a:pt x="15253" y="2370"/>
                    <a:pt x="15408" y="2250"/>
                  </a:cubicBezTo>
                  <a:lnTo>
                    <a:pt x="15527" y="2155"/>
                  </a:lnTo>
                  <a:lnTo>
                    <a:pt x="15634" y="2060"/>
                  </a:lnTo>
                  <a:lnTo>
                    <a:pt x="15634" y="2060"/>
                  </a:lnTo>
                  <a:lnTo>
                    <a:pt x="15741" y="1965"/>
                  </a:lnTo>
                  <a:lnTo>
                    <a:pt x="15848" y="1869"/>
                  </a:lnTo>
                  <a:lnTo>
                    <a:pt x="15943" y="1786"/>
                  </a:lnTo>
                  <a:lnTo>
                    <a:pt x="15955" y="1762"/>
                  </a:lnTo>
                  <a:cubicBezTo>
                    <a:pt x="16050" y="1679"/>
                    <a:pt x="16134" y="1584"/>
                    <a:pt x="16217" y="1488"/>
                  </a:cubicBezTo>
                  <a:lnTo>
                    <a:pt x="16229" y="1488"/>
                  </a:lnTo>
                  <a:cubicBezTo>
                    <a:pt x="16312" y="1393"/>
                    <a:pt x="16396" y="1310"/>
                    <a:pt x="16467" y="1215"/>
                  </a:cubicBezTo>
                  <a:lnTo>
                    <a:pt x="16479" y="1191"/>
                  </a:lnTo>
                  <a:cubicBezTo>
                    <a:pt x="16551" y="1107"/>
                    <a:pt x="16610" y="1024"/>
                    <a:pt x="16670" y="929"/>
                  </a:cubicBezTo>
                  <a:lnTo>
                    <a:pt x="16681" y="917"/>
                  </a:lnTo>
                  <a:lnTo>
                    <a:pt x="16741" y="834"/>
                  </a:lnTo>
                  <a:lnTo>
                    <a:pt x="16801" y="738"/>
                  </a:lnTo>
                  <a:lnTo>
                    <a:pt x="16836" y="655"/>
                  </a:lnTo>
                  <a:lnTo>
                    <a:pt x="16848" y="631"/>
                  </a:lnTo>
                  <a:lnTo>
                    <a:pt x="16896" y="548"/>
                  </a:lnTo>
                  <a:lnTo>
                    <a:pt x="16896" y="548"/>
                  </a:lnTo>
                  <a:lnTo>
                    <a:pt x="16943" y="453"/>
                  </a:lnTo>
                  <a:lnTo>
                    <a:pt x="16967" y="381"/>
                  </a:lnTo>
                  <a:lnTo>
                    <a:pt x="16979" y="345"/>
                  </a:lnTo>
                  <a:lnTo>
                    <a:pt x="17015" y="274"/>
                  </a:lnTo>
                  <a:lnTo>
                    <a:pt x="17015" y="250"/>
                  </a:lnTo>
                  <a:cubicBezTo>
                    <a:pt x="17039" y="203"/>
                    <a:pt x="17051" y="155"/>
                    <a:pt x="17062" y="95"/>
                  </a:cubicBezTo>
                  <a:lnTo>
                    <a:pt x="17062" y="84"/>
                  </a:lnTo>
                  <a:lnTo>
                    <a:pt x="17086" y="0"/>
                  </a:lnTo>
                  <a:cubicBezTo>
                    <a:pt x="13407" y="750"/>
                    <a:pt x="10740" y="1322"/>
                    <a:pt x="9109" y="1667"/>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4"/>
            <p:cNvSpPr/>
            <p:nvPr/>
          </p:nvSpPr>
          <p:spPr>
            <a:xfrm>
              <a:off x="6866625" y="1844700"/>
              <a:ext cx="309875" cy="1744000"/>
            </a:xfrm>
            <a:custGeom>
              <a:rect b="b" l="l" r="r" t="t"/>
              <a:pathLst>
                <a:path extrusionOk="0" h="69760" w="12395">
                  <a:moveTo>
                    <a:pt x="0" y="1"/>
                  </a:moveTo>
                  <a:cubicBezTo>
                    <a:pt x="465" y="9990"/>
                    <a:pt x="1858" y="22182"/>
                    <a:pt x="4179" y="35243"/>
                  </a:cubicBezTo>
                  <a:cubicBezTo>
                    <a:pt x="6501" y="48292"/>
                    <a:pt x="9394" y="60222"/>
                    <a:pt x="12395" y="69759"/>
                  </a:cubicBezTo>
                  <a:cubicBezTo>
                    <a:pt x="11942" y="59770"/>
                    <a:pt x="10549" y="47578"/>
                    <a:pt x="8228" y="34517"/>
                  </a:cubicBezTo>
                  <a:cubicBezTo>
                    <a:pt x="5906" y="21456"/>
                    <a:pt x="3001" y="9537"/>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4"/>
            <p:cNvSpPr/>
            <p:nvPr/>
          </p:nvSpPr>
          <p:spPr>
            <a:xfrm>
              <a:off x="7065450" y="2626650"/>
              <a:ext cx="111650" cy="158375"/>
            </a:xfrm>
            <a:custGeom>
              <a:rect b="b" l="l" r="r" t="t"/>
              <a:pathLst>
                <a:path extrusionOk="0" h="6335" w="4466">
                  <a:moveTo>
                    <a:pt x="1251" y="6334"/>
                  </a:moveTo>
                  <a:cubicBezTo>
                    <a:pt x="3323" y="5072"/>
                    <a:pt x="4466" y="3727"/>
                    <a:pt x="4251" y="2536"/>
                  </a:cubicBezTo>
                  <a:cubicBezTo>
                    <a:pt x="4037" y="1334"/>
                    <a:pt x="2513" y="476"/>
                    <a:pt x="120" y="0"/>
                  </a:cubicBezTo>
                  <a:cubicBezTo>
                    <a:pt x="1" y="1060"/>
                    <a:pt x="24" y="2155"/>
                    <a:pt x="215" y="3251"/>
                  </a:cubicBezTo>
                  <a:cubicBezTo>
                    <a:pt x="417" y="4346"/>
                    <a:pt x="763" y="5382"/>
                    <a:pt x="1251" y="6334"/>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4"/>
            <p:cNvSpPr/>
            <p:nvPr/>
          </p:nvSpPr>
          <p:spPr>
            <a:xfrm>
              <a:off x="5336375" y="3886325"/>
              <a:ext cx="529250" cy="529250"/>
            </a:xfrm>
            <a:custGeom>
              <a:rect b="b" l="l" r="r" t="t"/>
              <a:pathLst>
                <a:path extrusionOk="0" h="21170" w="21170">
                  <a:moveTo>
                    <a:pt x="10585" y="21170"/>
                  </a:moveTo>
                  <a:cubicBezTo>
                    <a:pt x="16407" y="21170"/>
                    <a:pt x="21170" y="16419"/>
                    <a:pt x="21170" y="10585"/>
                  </a:cubicBezTo>
                  <a:cubicBezTo>
                    <a:pt x="21170" y="4763"/>
                    <a:pt x="16407" y="0"/>
                    <a:pt x="10585" y="0"/>
                  </a:cubicBezTo>
                  <a:cubicBezTo>
                    <a:pt x="4751" y="0"/>
                    <a:pt x="0" y="4763"/>
                    <a:pt x="0" y="10585"/>
                  </a:cubicBezTo>
                  <a:cubicBezTo>
                    <a:pt x="0" y="16419"/>
                    <a:pt x="4751" y="21170"/>
                    <a:pt x="10585" y="2117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4"/>
            <p:cNvSpPr/>
            <p:nvPr/>
          </p:nvSpPr>
          <p:spPr>
            <a:xfrm>
              <a:off x="5458400" y="4008650"/>
              <a:ext cx="284900" cy="284900"/>
            </a:xfrm>
            <a:custGeom>
              <a:rect b="b" l="l" r="r" t="t"/>
              <a:pathLst>
                <a:path extrusionOk="0" h="11396" w="11396">
                  <a:moveTo>
                    <a:pt x="5704" y="11395"/>
                  </a:moveTo>
                  <a:cubicBezTo>
                    <a:pt x="8835" y="11395"/>
                    <a:pt x="11395" y="8835"/>
                    <a:pt x="11395" y="5692"/>
                  </a:cubicBezTo>
                  <a:cubicBezTo>
                    <a:pt x="11395" y="2561"/>
                    <a:pt x="8835" y="1"/>
                    <a:pt x="5704" y="1"/>
                  </a:cubicBezTo>
                  <a:cubicBezTo>
                    <a:pt x="2561" y="1"/>
                    <a:pt x="1" y="2561"/>
                    <a:pt x="1" y="5692"/>
                  </a:cubicBezTo>
                  <a:cubicBezTo>
                    <a:pt x="1" y="8835"/>
                    <a:pt x="2561" y="11395"/>
                    <a:pt x="5704" y="1139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4"/>
            <p:cNvSpPr/>
            <p:nvPr/>
          </p:nvSpPr>
          <p:spPr>
            <a:xfrm>
              <a:off x="2504775" y="1271425"/>
              <a:ext cx="3422175" cy="1047775"/>
            </a:xfrm>
            <a:custGeom>
              <a:rect b="b" l="l" r="r" t="t"/>
              <a:pathLst>
                <a:path extrusionOk="0" h="41911" w="136887">
                  <a:moveTo>
                    <a:pt x="134767" y="29528"/>
                  </a:moveTo>
                  <a:cubicBezTo>
                    <a:pt x="136886" y="29420"/>
                    <a:pt x="136886" y="30766"/>
                    <a:pt x="133172" y="31480"/>
                  </a:cubicBezTo>
                  <a:cubicBezTo>
                    <a:pt x="129457" y="32183"/>
                    <a:pt x="93738" y="40315"/>
                    <a:pt x="89130" y="40672"/>
                  </a:cubicBezTo>
                  <a:cubicBezTo>
                    <a:pt x="84534" y="41029"/>
                    <a:pt x="70914" y="41910"/>
                    <a:pt x="61901" y="39434"/>
                  </a:cubicBezTo>
                  <a:cubicBezTo>
                    <a:pt x="52876" y="36957"/>
                    <a:pt x="9728" y="22813"/>
                    <a:pt x="6191" y="21396"/>
                  </a:cubicBezTo>
                  <a:cubicBezTo>
                    <a:pt x="2655" y="19979"/>
                    <a:pt x="0" y="19622"/>
                    <a:pt x="3893" y="17860"/>
                  </a:cubicBezTo>
                  <a:cubicBezTo>
                    <a:pt x="7775" y="16085"/>
                    <a:pt x="55888" y="3536"/>
                    <a:pt x="63318" y="2298"/>
                  </a:cubicBezTo>
                  <a:cubicBezTo>
                    <a:pt x="70747" y="1060"/>
                    <a:pt x="76938" y="0"/>
                    <a:pt x="81356" y="3882"/>
                  </a:cubicBezTo>
                  <a:cubicBezTo>
                    <a:pt x="85773" y="7775"/>
                    <a:pt x="115669" y="25813"/>
                    <a:pt x="117967" y="27944"/>
                  </a:cubicBezTo>
                  <a:cubicBezTo>
                    <a:pt x="120265" y="30063"/>
                    <a:pt x="130147" y="29778"/>
                    <a:pt x="134767" y="2952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4"/>
            <p:cNvSpPr/>
            <p:nvPr/>
          </p:nvSpPr>
          <p:spPr>
            <a:xfrm>
              <a:off x="5334575" y="3467225"/>
              <a:ext cx="329550" cy="703075"/>
            </a:xfrm>
            <a:custGeom>
              <a:rect b="b" l="l" r="r" t="t"/>
              <a:pathLst>
                <a:path extrusionOk="0" h="28123" w="13182">
                  <a:moveTo>
                    <a:pt x="5037" y="0"/>
                  </a:moveTo>
                  <a:lnTo>
                    <a:pt x="1" y="1548"/>
                  </a:lnTo>
                  <a:lnTo>
                    <a:pt x="8133" y="28123"/>
                  </a:lnTo>
                  <a:lnTo>
                    <a:pt x="13181" y="2658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4"/>
            <p:cNvSpPr/>
            <p:nvPr/>
          </p:nvSpPr>
          <p:spPr>
            <a:xfrm>
              <a:off x="3731400" y="1925675"/>
              <a:ext cx="256600" cy="1694275"/>
            </a:xfrm>
            <a:custGeom>
              <a:rect b="b" l="l" r="r" t="t"/>
              <a:pathLst>
                <a:path extrusionOk="0" h="67771" w="10264">
                  <a:moveTo>
                    <a:pt x="4418" y="0"/>
                  </a:moveTo>
                  <a:lnTo>
                    <a:pt x="1" y="488"/>
                  </a:lnTo>
                  <a:lnTo>
                    <a:pt x="5847" y="67770"/>
                  </a:lnTo>
                  <a:lnTo>
                    <a:pt x="10264" y="6728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4"/>
            <p:cNvSpPr/>
            <p:nvPr/>
          </p:nvSpPr>
          <p:spPr>
            <a:xfrm>
              <a:off x="4585375" y="1711350"/>
              <a:ext cx="310200" cy="1821675"/>
            </a:xfrm>
            <a:custGeom>
              <a:rect b="b" l="l" r="r" t="t"/>
              <a:pathLst>
                <a:path extrusionOk="0" h="72867" w="12408">
                  <a:moveTo>
                    <a:pt x="4430" y="1"/>
                  </a:moveTo>
                  <a:lnTo>
                    <a:pt x="1" y="489"/>
                  </a:lnTo>
                  <a:lnTo>
                    <a:pt x="7978" y="72867"/>
                  </a:lnTo>
                  <a:lnTo>
                    <a:pt x="12407" y="7237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4"/>
            <p:cNvSpPr/>
            <p:nvPr/>
          </p:nvSpPr>
          <p:spPr>
            <a:xfrm>
              <a:off x="3953150" y="1723550"/>
              <a:ext cx="667375" cy="1884200"/>
            </a:xfrm>
            <a:custGeom>
              <a:rect b="b" l="l" r="r" t="t"/>
              <a:pathLst>
                <a:path extrusionOk="0" h="75368" w="26695">
                  <a:moveTo>
                    <a:pt x="25290" y="1"/>
                  </a:moveTo>
                  <a:lnTo>
                    <a:pt x="1" y="74915"/>
                  </a:lnTo>
                  <a:lnTo>
                    <a:pt x="1394" y="75367"/>
                  </a:lnTo>
                  <a:lnTo>
                    <a:pt x="26695" y="453"/>
                  </a:lnTo>
                  <a:lnTo>
                    <a:pt x="2529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4"/>
            <p:cNvSpPr/>
            <p:nvPr/>
          </p:nvSpPr>
          <p:spPr>
            <a:xfrm>
              <a:off x="3810875" y="1925675"/>
              <a:ext cx="1004925" cy="1607350"/>
            </a:xfrm>
            <a:custGeom>
              <a:rect b="b" l="l" r="r" t="t"/>
              <a:pathLst>
                <a:path extrusionOk="0" h="64294" w="40197">
                  <a:moveTo>
                    <a:pt x="1239" y="0"/>
                  </a:moveTo>
                  <a:lnTo>
                    <a:pt x="1" y="798"/>
                  </a:lnTo>
                  <a:lnTo>
                    <a:pt x="38958" y="64294"/>
                  </a:lnTo>
                  <a:lnTo>
                    <a:pt x="40196" y="63496"/>
                  </a:lnTo>
                  <a:lnTo>
                    <a:pt x="12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4"/>
            <p:cNvSpPr/>
            <p:nvPr/>
          </p:nvSpPr>
          <p:spPr>
            <a:xfrm>
              <a:off x="5113125" y="2162600"/>
              <a:ext cx="146475" cy="560200"/>
            </a:xfrm>
            <a:custGeom>
              <a:rect b="b" l="l" r="r" t="t"/>
              <a:pathLst>
                <a:path extrusionOk="0" h="22408" w="5859">
                  <a:moveTo>
                    <a:pt x="3501" y="0"/>
                  </a:moveTo>
                  <a:lnTo>
                    <a:pt x="1" y="346"/>
                  </a:lnTo>
                  <a:lnTo>
                    <a:pt x="2441" y="22408"/>
                  </a:lnTo>
                  <a:cubicBezTo>
                    <a:pt x="3834" y="22098"/>
                    <a:pt x="4954" y="21729"/>
                    <a:pt x="5858" y="2130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4"/>
            <p:cNvSpPr/>
            <p:nvPr/>
          </p:nvSpPr>
          <p:spPr>
            <a:xfrm>
              <a:off x="5635800" y="2063475"/>
              <a:ext cx="134875" cy="430725"/>
            </a:xfrm>
            <a:custGeom>
              <a:rect b="b" l="l" r="r" t="t"/>
              <a:pathLst>
                <a:path extrusionOk="0" h="17229" w="5395">
                  <a:moveTo>
                    <a:pt x="3501" y="1"/>
                  </a:moveTo>
                  <a:lnTo>
                    <a:pt x="1" y="346"/>
                  </a:lnTo>
                  <a:lnTo>
                    <a:pt x="1870" y="17229"/>
                  </a:lnTo>
                  <a:cubicBezTo>
                    <a:pt x="3061" y="17181"/>
                    <a:pt x="4240" y="17146"/>
                    <a:pt x="5394" y="1711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4"/>
            <p:cNvSpPr/>
            <p:nvPr/>
          </p:nvSpPr>
          <p:spPr>
            <a:xfrm>
              <a:off x="5517650" y="2072100"/>
              <a:ext cx="139325" cy="429850"/>
            </a:xfrm>
            <a:custGeom>
              <a:rect b="b" l="l" r="r" t="t"/>
              <a:pathLst>
                <a:path extrusionOk="0" h="17194" w="5573">
                  <a:moveTo>
                    <a:pt x="4727" y="1"/>
                  </a:moveTo>
                  <a:lnTo>
                    <a:pt x="0" y="17194"/>
                  </a:lnTo>
                  <a:lnTo>
                    <a:pt x="929" y="17146"/>
                  </a:lnTo>
                  <a:lnTo>
                    <a:pt x="5572" y="275"/>
                  </a:lnTo>
                  <a:lnTo>
                    <a:pt x="47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4"/>
            <p:cNvSpPr/>
            <p:nvPr/>
          </p:nvSpPr>
          <p:spPr>
            <a:xfrm>
              <a:off x="5183375" y="2169750"/>
              <a:ext cx="211950" cy="341425"/>
            </a:xfrm>
            <a:custGeom>
              <a:rect b="b" l="l" r="r" t="t"/>
              <a:pathLst>
                <a:path extrusionOk="0" h="13657" w="8478">
                  <a:moveTo>
                    <a:pt x="739" y="0"/>
                  </a:moveTo>
                  <a:lnTo>
                    <a:pt x="0" y="476"/>
                  </a:lnTo>
                  <a:lnTo>
                    <a:pt x="7501" y="13657"/>
                  </a:lnTo>
                  <a:lnTo>
                    <a:pt x="8478" y="13597"/>
                  </a:lnTo>
                  <a:lnTo>
                    <a:pt x="7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4"/>
            <p:cNvSpPr/>
            <p:nvPr/>
          </p:nvSpPr>
          <p:spPr>
            <a:xfrm>
              <a:off x="2850950" y="3447575"/>
              <a:ext cx="2851550" cy="521525"/>
            </a:xfrm>
            <a:custGeom>
              <a:rect b="b" l="l" r="r" t="t"/>
              <a:pathLst>
                <a:path extrusionOk="0" h="20861" w="114062">
                  <a:moveTo>
                    <a:pt x="110240" y="644"/>
                  </a:moveTo>
                  <a:cubicBezTo>
                    <a:pt x="101298" y="1"/>
                    <a:pt x="76819" y="215"/>
                    <a:pt x="65544" y="858"/>
                  </a:cubicBezTo>
                  <a:cubicBezTo>
                    <a:pt x="54269" y="1489"/>
                    <a:pt x="39160" y="5537"/>
                    <a:pt x="26813" y="9371"/>
                  </a:cubicBezTo>
                  <a:cubicBezTo>
                    <a:pt x="14466" y="13193"/>
                    <a:pt x="1274" y="17884"/>
                    <a:pt x="631" y="19372"/>
                  </a:cubicBezTo>
                  <a:cubicBezTo>
                    <a:pt x="0" y="20860"/>
                    <a:pt x="6810" y="20217"/>
                    <a:pt x="15538" y="19586"/>
                  </a:cubicBezTo>
                  <a:cubicBezTo>
                    <a:pt x="24253" y="18943"/>
                    <a:pt x="58519" y="12776"/>
                    <a:pt x="64901" y="12133"/>
                  </a:cubicBezTo>
                  <a:cubicBezTo>
                    <a:pt x="71295" y="11490"/>
                    <a:pt x="114062" y="1275"/>
                    <a:pt x="110240" y="64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4"/>
            <p:cNvSpPr/>
            <p:nvPr/>
          </p:nvSpPr>
          <p:spPr>
            <a:xfrm>
              <a:off x="739950" y="2993050"/>
              <a:ext cx="2001775" cy="762925"/>
            </a:xfrm>
            <a:custGeom>
              <a:rect b="b" l="l" r="r" t="t"/>
              <a:pathLst>
                <a:path extrusionOk="0" h="30517" w="80071">
                  <a:moveTo>
                    <a:pt x="1" y="1"/>
                  </a:moveTo>
                  <a:cubicBezTo>
                    <a:pt x="299" y="7740"/>
                    <a:pt x="2894" y="16622"/>
                    <a:pt x="5704" y="20908"/>
                  </a:cubicBezTo>
                  <a:cubicBezTo>
                    <a:pt x="10347" y="28004"/>
                    <a:pt x="23599" y="30516"/>
                    <a:pt x="55067" y="30505"/>
                  </a:cubicBezTo>
                  <a:cubicBezTo>
                    <a:pt x="67736" y="30505"/>
                    <a:pt x="76356" y="26992"/>
                    <a:pt x="80070" y="22849"/>
                  </a:cubicBezTo>
                  <a:cubicBezTo>
                    <a:pt x="59723" y="23920"/>
                    <a:pt x="42875" y="24016"/>
                    <a:pt x="33731" y="22373"/>
                  </a:cubicBezTo>
                  <a:cubicBezTo>
                    <a:pt x="11324" y="18360"/>
                    <a:pt x="6645" y="16348"/>
                    <a:pt x="287" y="644"/>
                  </a:cubicBezTo>
                  <a:cubicBezTo>
                    <a:pt x="203" y="406"/>
                    <a:pt x="96" y="203"/>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4"/>
            <p:cNvSpPr/>
            <p:nvPr/>
          </p:nvSpPr>
          <p:spPr>
            <a:xfrm>
              <a:off x="437850" y="3330300"/>
              <a:ext cx="1806800" cy="351550"/>
            </a:xfrm>
            <a:custGeom>
              <a:rect b="b" l="l" r="r" t="t"/>
              <a:pathLst>
                <a:path extrusionOk="0" h="14062" w="72272">
                  <a:moveTo>
                    <a:pt x="35647" y="3572"/>
                  </a:moveTo>
                  <a:cubicBezTo>
                    <a:pt x="15835" y="6406"/>
                    <a:pt x="0" y="10240"/>
                    <a:pt x="274" y="12145"/>
                  </a:cubicBezTo>
                  <a:cubicBezTo>
                    <a:pt x="548" y="14062"/>
                    <a:pt x="16824" y="13312"/>
                    <a:pt x="36624" y="10478"/>
                  </a:cubicBezTo>
                  <a:cubicBezTo>
                    <a:pt x="56436" y="7656"/>
                    <a:pt x="72271" y="3811"/>
                    <a:pt x="71997" y="1906"/>
                  </a:cubicBezTo>
                  <a:cubicBezTo>
                    <a:pt x="71723" y="1"/>
                    <a:pt x="55448" y="751"/>
                    <a:pt x="35647" y="357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4"/>
            <p:cNvSpPr/>
            <p:nvPr/>
          </p:nvSpPr>
          <p:spPr>
            <a:xfrm>
              <a:off x="437850" y="3330300"/>
              <a:ext cx="1799950" cy="303625"/>
            </a:xfrm>
            <a:custGeom>
              <a:rect b="b" l="l" r="r" t="t"/>
              <a:pathLst>
                <a:path extrusionOk="0" h="12145" w="71998">
                  <a:moveTo>
                    <a:pt x="35647" y="3572"/>
                  </a:moveTo>
                  <a:cubicBezTo>
                    <a:pt x="15835" y="6406"/>
                    <a:pt x="0" y="10240"/>
                    <a:pt x="274" y="12145"/>
                  </a:cubicBezTo>
                  <a:lnTo>
                    <a:pt x="71997" y="1906"/>
                  </a:lnTo>
                  <a:cubicBezTo>
                    <a:pt x="71723" y="1"/>
                    <a:pt x="55448" y="751"/>
                    <a:pt x="35647" y="3572"/>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4"/>
            <p:cNvSpPr/>
            <p:nvPr/>
          </p:nvSpPr>
          <p:spPr>
            <a:xfrm>
              <a:off x="6338575" y="2595400"/>
              <a:ext cx="845675" cy="334875"/>
            </a:xfrm>
            <a:custGeom>
              <a:rect b="b" l="l" r="r" t="t"/>
              <a:pathLst>
                <a:path extrusionOk="0" h="13395" w="33827">
                  <a:moveTo>
                    <a:pt x="16015" y="1619"/>
                  </a:moveTo>
                  <a:cubicBezTo>
                    <a:pt x="6942" y="3227"/>
                    <a:pt x="1" y="6810"/>
                    <a:pt x="501" y="9620"/>
                  </a:cubicBezTo>
                  <a:cubicBezTo>
                    <a:pt x="1001" y="12430"/>
                    <a:pt x="8752" y="13395"/>
                    <a:pt x="17812" y="11787"/>
                  </a:cubicBezTo>
                  <a:cubicBezTo>
                    <a:pt x="26885" y="10180"/>
                    <a:pt x="33826" y="6596"/>
                    <a:pt x="33326" y="3786"/>
                  </a:cubicBezTo>
                  <a:cubicBezTo>
                    <a:pt x="32826" y="976"/>
                    <a:pt x="25075" y="0"/>
                    <a:pt x="16015" y="161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37" name="Google Shape;437;p44"/>
          <p:cNvPicPr preferRelativeResize="0"/>
          <p:nvPr/>
        </p:nvPicPr>
        <p:blipFill>
          <a:blip r:embed="rId3">
            <a:alphaModFix/>
          </a:blip>
          <a:stretch>
            <a:fillRect/>
          </a:stretch>
        </p:blipFill>
        <p:spPr>
          <a:xfrm>
            <a:off x="4681857" y="1031353"/>
            <a:ext cx="4248010" cy="3189850"/>
          </a:xfrm>
          <a:prstGeom prst="rect">
            <a:avLst/>
          </a:prstGeom>
          <a:noFill/>
          <a:ln>
            <a:noFill/>
          </a:ln>
        </p:spPr>
      </p:pic>
      <p:sp>
        <p:nvSpPr>
          <p:cNvPr id="438" name="Google Shape;438;p44"/>
          <p:cNvSpPr txBox="1"/>
          <p:nvPr/>
        </p:nvSpPr>
        <p:spPr>
          <a:xfrm>
            <a:off x="6112872" y="481065"/>
            <a:ext cx="13860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lt2"/>
                </a:solidFill>
                <a:latin typeface="Fira Sans"/>
                <a:ea typeface="Fira Sans"/>
                <a:cs typeface="Fira Sans"/>
                <a:sym typeface="Fira Sans"/>
              </a:rPr>
              <a:t>萊特兄弟</a:t>
            </a:r>
            <a:endParaRPr b="1" sz="2300">
              <a:solidFill>
                <a:schemeClr val="lt2"/>
              </a:solidFill>
              <a:latin typeface="Fira Sans"/>
              <a:ea typeface="Fira Sans"/>
              <a:cs typeface="Fira Sans"/>
              <a:sym typeface="Fira Sans"/>
            </a:endParaRPr>
          </a:p>
        </p:txBody>
      </p:sp>
      <p:sp>
        <p:nvSpPr>
          <p:cNvPr id="439" name="Google Shape;439;p44"/>
          <p:cNvSpPr txBox="1"/>
          <p:nvPr/>
        </p:nvSpPr>
        <p:spPr>
          <a:xfrm>
            <a:off x="239680" y="2866715"/>
            <a:ext cx="4051200" cy="20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熱</a:t>
            </a:r>
            <a:r>
              <a:rPr lang="en" sz="1200"/>
              <a:t>氣球和飛艇這些輕於空氣的航空器的發展為重於空氣的航空器的發展積累了經驗。在飛艇占領了近代的天空時，它們</a:t>
            </a:r>
            <a:r>
              <a:rPr lang="en" sz="1200">
                <a:solidFill>
                  <a:schemeClr val="lt1"/>
                </a:solidFill>
              </a:rPr>
              <a:t>體積巨大、維護費用高昂、航速緩慢和安全性不好</a:t>
            </a:r>
            <a:r>
              <a:rPr lang="en" sz="1200"/>
              <a:t>的缺點也開始產生。</a:t>
            </a:r>
            <a:endParaRPr sz="1200"/>
          </a:p>
          <a:p>
            <a:pPr indent="0" lvl="0" marL="0" rtl="0" algn="l">
              <a:spcBef>
                <a:spcPts val="0"/>
              </a:spcBef>
              <a:spcAft>
                <a:spcPts val="0"/>
              </a:spcAft>
              <a:buNone/>
            </a:pPr>
            <a:r>
              <a:rPr lang="en" sz="1200"/>
              <a:t>萊特兄弟開始嘗試，成為第一位發明飛機的人物。</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45"/>
          <p:cNvPicPr preferRelativeResize="0"/>
          <p:nvPr/>
        </p:nvPicPr>
        <p:blipFill rotWithShape="1">
          <a:blip r:embed="rId3">
            <a:alphaModFix/>
          </a:blip>
          <a:srcRect b="-2939" l="2320" r="-2319" t="2940"/>
          <a:stretch/>
        </p:blipFill>
        <p:spPr>
          <a:xfrm>
            <a:off x="108599" y="82323"/>
            <a:ext cx="3709825" cy="2495725"/>
          </a:xfrm>
          <a:prstGeom prst="rect">
            <a:avLst/>
          </a:prstGeom>
          <a:noFill/>
          <a:ln>
            <a:noFill/>
          </a:ln>
        </p:spPr>
      </p:pic>
      <p:pic>
        <p:nvPicPr>
          <p:cNvPr id="445" name="Google Shape;445;p45"/>
          <p:cNvPicPr preferRelativeResize="0"/>
          <p:nvPr/>
        </p:nvPicPr>
        <p:blipFill>
          <a:blip r:embed="rId4">
            <a:alphaModFix/>
          </a:blip>
          <a:stretch>
            <a:fillRect/>
          </a:stretch>
        </p:blipFill>
        <p:spPr>
          <a:xfrm>
            <a:off x="470392" y="2578050"/>
            <a:ext cx="2986250" cy="2443275"/>
          </a:xfrm>
          <a:prstGeom prst="rect">
            <a:avLst/>
          </a:prstGeom>
          <a:noFill/>
          <a:ln>
            <a:noFill/>
          </a:ln>
        </p:spPr>
      </p:pic>
      <p:pic>
        <p:nvPicPr>
          <p:cNvPr id="446" name="Google Shape;446;p45"/>
          <p:cNvPicPr preferRelativeResize="0"/>
          <p:nvPr/>
        </p:nvPicPr>
        <p:blipFill>
          <a:blip r:embed="rId5">
            <a:alphaModFix/>
          </a:blip>
          <a:stretch>
            <a:fillRect/>
          </a:stretch>
        </p:blipFill>
        <p:spPr>
          <a:xfrm>
            <a:off x="3753900" y="805174"/>
            <a:ext cx="2899825" cy="3453425"/>
          </a:xfrm>
          <a:prstGeom prst="rect">
            <a:avLst/>
          </a:prstGeom>
          <a:noFill/>
          <a:ln>
            <a:noFill/>
          </a:ln>
        </p:spPr>
      </p:pic>
      <p:sp>
        <p:nvSpPr>
          <p:cNvPr id="447" name="Google Shape;447;p45"/>
          <p:cNvSpPr txBox="1"/>
          <p:nvPr/>
        </p:nvSpPr>
        <p:spPr>
          <a:xfrm>
            <a:off x="6653732" y="1375761"/>
            <a:ext cx="2412000" cy="3138600"/>
          </a:xfrm>
          <a:prstGeom prst="rect">
            <a:avLst/>
          </a:prstGeom>
          <a:noFill/>
          <a:ln>
            <a:noFill/>
          </a:ln>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Clr>
                <a:schemeClr val="lt1"/>
              </a:buClr>
              <a:buSzPts val="1300"/>
              <a:buFont typeface="Fira Sans"/>
              <a:buChar char="●"/>
            </a:pPr>
            <a:r>
              <a:rPr lang="en" sz="1300">
                <a:solidFill>
                  <a:schemeClr val="lt1"/>
                </a:solidFill>
                <a:latin typeface="Fira Sans"/>
                <a:ea typeface="Fira Sans"/>
                <a:cs typeface="Fira Sans"/>
                <a:sym typeface="Fira Sans"/>
              </a:rPr>
              <a:t>固定機翼的產生獲得了大大的進步</a:t>
            </a:r>
            <a:endParaRPr sz="1300">
              <a:solidFill>
                <a:schemeClr val="lt1"/>
              </a:solidFill>
              <a:latin typeface="Fira Sans"/>
              <a:ea typeface="Fira Sans"/>
              <a:cs typeface="Fira Sans"/>
              <a:sym typeface="Fira Sans"/>
            </a:endParaRPr>
          </a:p>
          <a:p>
            <a:pPr indent="-311150" lvl="0" marL="457200" rtl="0" algn="l">
              <a:lnSpc>
                <a:spcPct val="150000"/>
              </a:lnSpc>
              <a:spcBef>
                <a:spcPts val="0"/>
              </a:spcBef>
              <a:spcAft>
                <a:spcPts val="0"/>
              </a:spcAft>
              <a:buClr>
                <a:schemeClr val="lt1"/>
              </a:buClr>
              <a:buSzPts val="1300"/>
              <a:buFont typeface="Fira Sans"/>
              <a:buChar char="●"/>
            </a:pPr>
            <a:r>
              <a:rPr lang="en" sz="1300">
                <a:solidFill>
                  <a:schemeClr val="lt1"/>
                </a:solidFill>
                <a:latin typeface="Fira Sans"/>
                <a:ea typeface="Fira Sans"/>
                <a:cs typeface="Fira Sans"/>
                <a:sym typeface="Fira Sans"/>
              </a:rPr>
              <a:t>萊特兄弟歷經700多次的試飛和一千多次的挫折才得以成功</a:t>
            </a:r>
            <a:endParaRPr sz="1300">
              <a:solidFill>
                <a:schemeClr val="lt1"/>
              </a:solidFill>
              <a:latin typeface="Fira Sans"/>
              <a:ea typeface="Fira Sans"/>
              <a:cs typeface="Fira Sans"/>
              <a:sym typeface="Fir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id="452" name="Google Shape;452;p46"/>
          <p:cNvPicPr preferRelativeResize="0"/>
          <p:nvPr/>
        </p:nvPicPr>
        <p:blipFill>
          <a:blip r:embed="rId3">
            <a:alphaModFix/>
          </a:blip>
          <a:stretch>
            <a:fillRect/>
          </a:stretch>
        </p:blipFill>
        <p:spPr>
          <a:xfrm>
            <a:off x="5285350" y="60599"/>
            <a:ext cx="3766698" cy="5022299"/>
          </a:xfrm>
          <a:prstGeom prst="rect">
            <a:avLst/>
          </a:prstGeom>
          <a:noFill/>
          <a:ln>
            <a:noFill/>
          </a:ln>
        </p:spPr>
      </p:pic>
      <p:pic>
        <p:nvPicPr>
          <p:cNvPr id="453" name="Google Shape;453;p46"/>
          <p:cNvPicPr preferRelativeResize="0"/>
          <p:nvPr/>
        </p:nvPicPr>
        <p:blipFill>
          <a:blip r:embed="rId4">
            <a:alphaModFix/>
          </a:blip>
          <a:stretch>
            <a:fillRect/>
          </a:stretch>
        </p:blipFill>
        <p:spPr>
          <a:xfrm>
            <a:off x="1714365" y="3205675"/>
            <a:ext cx="1649225" cy="1319370"/>
          </a:xfrm>
          <a:prstGeom prst="rect">
            <a:avLst/>
          </a:prstGeom>
          <a:noFill/>
          <a:ln>
            <a:noFill/>
          </a:ln>
        </p:spPr>
      </p:pic>
      <p:pic>
        <p:nvPicPr>
          <p:cNvPr id="454" name="Google Shape;454;p46"/>
          <p:cNvPicPr preferRelativeResize="0"/>
          <p:nvPr/>
        </p:nvPicPr>
        <p:blipFill>
          <a:blip r:embed="rId5">
            <a:alphaModFix/>
          </a:blip>
          <a:stretch>
            <a:fillRect/>
          </a:stretch>
        </p:blipFill>
        <p:spPr>
          <a:xfrm>
            <a:off x="3428750" y="3201550"/>
            <a:ext cx="1649225" cy="1327627"/>
          </a:xfrm>
          <a:prstGeom prst="rect">
            <a:avLst/>
          </a:prstGeom>
          <a:noFill/>
          <a:ln>
            <a:noFill/>
          </a:ln>
        </p:spPr>
      </p:pic>
      <p:pic>
        <p:nvPicPr>
          <p:cNvPr id="455" name="Google Shape;455;p46"/>
          <p:cNvPicPr preferRelativeResize="0"/>
          <p:nvPr/>
        </p:nvPicPr>
        <p:blipFill>
          <a:blip r:embed="rId6">
            <a:alphaModFix/>
          </a:blip>
          <a:stretch>
            <a:fillRect/>
          </a:stretch>
        </p:blipFill>
        <p:spPr>
          <a:xfrm>
            <a:off x="3" y="3197425"/>
            <a:ext cx="1649225" cy="1335875"/>
          </a:xfrm>
          <a:prstGeom prst="rect">
            <a:avLst/>
          </a:prstGeom>
          <a:noFill/>
          <a:ln>
            <a:noFill/>
          </a:ln>
        </p:spPr>
      </p:pic>
      <p:sp>
        <p:nvSpPr>
          <p:cNvPr id="456" name="Google Shape;456;p46"/>
          <p:cNvSpPr txBox="1"/>
          <p:nvPr/>
        </p:nvSpPr>
        <p:spPr>
          <a:xfrm>
            <a:off x="859746" y="2022317"/>
            <a:ext cx="36534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Fira Sans"/>
                <a:ea typeface="Fira Sans"/>
                <a:cs typeface="Fira Sans"/>
                <a:sym typeface="Fira Sans"/>
              </a:rPr>
              <a:t>而飛機若要飛越長途和國家的話就必須要有強大的動力，而蘭特兄弟也發明了第一顆引擎</a:t>
            </a:r>
            <a:endParaRPr sz="1300">
              <a:latin typeface="Fira Sans"/>
              <a:ea typeface="Fira Sans"/>
              <a:cs typeface="Fira Sans"/>
              <a:sym typeface="Fira Sans"/>
            </a:endParaRPr>
          </a:p>
        </p:txBody>
      </p:sp>
      <p:sp>
        <p:nvSpPr>
          <p:cNvPr id="457" name="Google Shape;457;p46"/>
          <p:cNvSpPr txBox="1"/>
          <p:nvPr/>
        </p:nvSpPr>
        <p:spPr>
          <a:xfrm>
            <a:off x="984188" y="4533309"/>
            <a:ext cx="36534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Fira Sans"/>
                <a:ea typeface="Fira Sans"/>
                <a:cs typeface="Fira Sans"/>
                <a:sym typeface="Fira Sans"/>
              </a:rPr>
              <a:t>機翼的大小角度不同都可以改變飛行的方向</a:t>
            </a:r>
            <a:endParaRPr sz="1300">
              <a:latin typeface="Fira Sans"/>
              <a:ea typeface="Fira Sans"/>
              <a:cs typeface="Fira Sans"/>
              <a:sym typeface="Fir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7"/>
          <p:cNvSpPr txBox="1"/>
          <p:nvPr>
            <p:ph type="title"/>
          </p:nvPr>
        </p:nvSpPr>
        <p:spPr>
          <a:xfrm>
            <a:off x="713500" y="537025"/>
            <a:ext cx="7716900" cy="480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pic>
        <p:nvPicPr>
          <p:cNvPr id="463" name="Google Shape;463;p47"/>
          <p:cNvPicPr preferRelativeResize="0"/>
          <p:nvPr/>
        </p:nvPicPr>
        <p:blipFill>
          <a:blip r:embed="rId3">
            <a:alphaModFix/>
          </a:blip>
          <a:stretch>
            <a:fillRect/>
          </a:stretch>
        </p:blipFill>
        <p:spPr>
          <a:xfrm>
            <a:off x="7156918" y="398516"/>
            <a:ext cx="1987075" cy="1490300"/>
          </a:xfrm>
          <a:prstGeom prst="rect">
            <a:avLst/>
          </a:prstGeom>
          <a:noFill/>
          <a:ln>
            <a:noFill/>
          </a:ln>
        </p:spPr>
      </p:pic>
      <p:pic>
        <p:nvPicPr>
          <p:cNvPr id="464" name="Google Shape;464;p47"/>
          <p:cNvPicPr preferRelativeResize="0"/>
          <p:nvPr/>
        </p:nvPicPr>
        <p:blipFill>
          <a:blip r:embed="rId4">
            <a:alphaModFix/>
          </a:blip>
          <a:stretch>
            <a:fillRect/>
          </a:stretch>
        </p:blipFill>
        <p:spPr>
          <a:xfrm>
            <a:off x="4957917" y="0"/>
            <a:ext cx="2089850" cy="2089825"/>
          </a:xfrm>
          <a:prstGeom prst="rect">
            <a:avLst/>
          </a:prstGeom>
          <a:noFill/>
          <a:ln>
            <a:noFill/>
          </a:ln>
        </p:spPr>
      </p:pic>
      <p:pic>
        <p:nvPicPr>
          <p:cNvPr id="465" name="Google Shape;465;p47"/>
          <p:cNvPicPr preferRelativeResize="0"/>
          <p:nvPr/>
        </p:nvPicPr>
        <p:blipFill>
          <a:blip r:embed="rId5">
            <a:alphaModFix/>
          </a:blip>
          <a:stretch>
            <a:fillRect/>
          </a:stretch>
        </p:blipFill>
        <p:spPr>
          <a:xfrm>
            <a:off x="5131843" y="2223975"/>
            <a:ext cx="3917401" cy="2798132"/>
          </a:xfrm>
          <a:prstGeom prst="rect">
            <a:avLst/>
          </a:prstGeom>
          <a:noFill/>
          <a:ln>
            <a:noFill/>
          </a:ln>
        </p:spPr>
      </p:pic>
      <p:pic>
        <p:nvPicPr>
          <p:cNvPr id="466" name="Google Shape;466;p47"/>
          <p:cNvPicPr preferRelativeResize="0"/>
          <p:nvPr/>
        </p:nvPicPr>
        <p:blipFill>
          <a:blip r:embed="rId6">
            <a:alphaModFix/>
          </a:blip>
          <a:stretch>
            <a:fillRect/>
          </a:stretch>
        </p:blipFill>
        <p:spPr>
          <a:xfrm>
            <a:off x="0" y="687720"/>
            <a:ext cx="4848775" cy="43343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p48"/>
          <p:cNvPicPr preferRelativeResize="0"/>
          <p:nvPr/>
        </p:nvPicPr>
        <p:blipFill>
          <a:blip r:embed="rId3">
            <a:alphaModFix/>
          </a:blip>
          <a:stretch>
            <a:fillRect/>
          </a:stretch>
        </p:blipFill>
        <p:spPr>
          <a:xfrm>
            <a:off x="74050" y="83275"/>
            <a:ext cx="2422678" cy="2597256"/>
          </a:xfrm>
          <a:prstGeom prst="rect">
            <a:avLst/>
          </a:prstGeom>
          <a:noFill/>
          <a:ln>
            <a:noFill/>
          </a:ln>
        </p:spPr>
      </p:pic>
      <p:pic>
        <p:nvPicPr>
          <p:cNvPr id="472" name="Google Shape;472;p48"/>
          <p:cNvPicPr preferRelativeResize="0"/>
          <p:nvPr/>
        </p:nvPicPr>
        <p:blipFill>
          <a:blip r:embed="rId4">
            <a:alphaModFix/>
          </a:blip>
          <a:stretch>
            <a:fillRect/>
          </a:stretch>
        </p:blipFill>
        <p:spPr>
          <a:xfrm>
            <a:off x="2551021" y="2317926"/>
            <a:ext cx="2319285" cy="2751832"/>
          </a:xfrm>
          <a:prstGeom prst="rect">
            <a:avLst/>
          </a:prstGeom>
          <a:noFill/>
          <a:ln>
            <a:noFill/>
          </a:ln>
        </p:spPr>
      </p:pic>
      <p:pic>
        <p:nvPicPr>
          <p:cNvPr id="473" name="Google Shape;473;p48"/>
          <p:cNvPicPr preferRelativeResize="0"/>
          <p:nvPr/>
        </p:nvPicPr>
        <p:blipFill>
          <a:blip r:embed="rId5">
            <a:alphaModFix/>
          </a:blip>
          <a:stretch>
            <a:fillRect/>
          </a:stretch>
        </p:blipFill>
        <p:spPr>
          <a:xfrm>
            <a:off x="4924600" y="83275"/>
            <a:ext cx="2192226" cy="2922978"/>
          </a:xfrm>
          <a:prstGeom prst="rect">
            <a:avLst/>
          </a:prstGeom>
          <a:noFill/>
          <a:ln>
            <a:noFill/>
          </a:ln>
        </p:spPr>
      </p:pic>
      <p:pic>
        <p:nvPicPr>
          <p:cNvPr id="474" name="Google Shape;474;p48"/>
          <p:cNvPicPr preferRelativeResize="0"/>
          <p:nvPr/>
        </p:nvPicPr>
        <p:blipFill>
          <a:blip r:embed="rId6">
            <a:alphaModFix/>
          </a:blip>
          <a:stretch>
            <a:fillRect/>
          </a:stretch>
        </p:blipFill>
        <p:spPr>
          <a:xfrm>
            <a:off x="7171118" y="2472488"/>
            <a:ext cx="1947955" cy="2597253"/>
          </a:xfrm>
          <a:prstGeom prst="rect">
            <a:avLst/>
          </a:prstGeom>
          <a:noFill/>
          <a:ln>
            <a:noFill/>
          </a:ln>
        </p:spPr>
      </p:pic>
      <p:sp>
        <p:nvSpPr>
          <p:cNvPr id="475" name="Google Shape;475;p48"/>
          <p:cNvSpPr txBox="1"/>
          <p:nvPr/>
        </p:nvSpPr>
        <p:spPr>
          <a:xfrm>
            <a:off x="421841" y="2744415"/>
            <a:ext cx="1727100" cy="15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Fira Sans"/>
                <a:ea typeface="Fira Sans"/>
                <a:cs typeface="Fira Sans"/>
                <a:sym typeface="Fira Sans"/>
              </a:rPr>
              <a:t>1.用鉛筆構圖飛機的樣子</a:t>
            </a:r>
            <a:endParaRPr sz="1300">
              <a:solidFill>
                <a:schemeClr val="lt1"/>
              </a:solidFill>
              <a:latin typeface="Fira Sans"/>
              <a:ea typeface="Fira Sans"/>
              <a:cs typeface="Fira Sans"/>
              <a:sym typeface="Fira Sans"/>
            </a:endParaRPr>
          </a:p>
        </p:txBody>
      </p:sp>
      <p:sp>
        <p:nvSpPr>
          <p:cNvPr id="476" name="Google Shape;476;p48"/>
          <p:cNvSpPr txBox="1"/>
          <p:nvPr/>
        </p:nvSpPr>
        <p:spPr>
          <a:xfrm>
            <a:off x="3143189" y="1968307"/>
            <a:ext cx="17271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Fira Sans"/>
                <a:ea typeface="Fira Sans"/>
                <a:cs typeface="Fira Sans"/>
                <a:sym typeface="Fira Sans"/>
              </a:rPr>
              <a:t>2.用剪刀剪下</a:t>
            </a:r>
            <a:endParaRPr sz="1300">
              <a:solidFill>
                <a:schemeClr val="lt1"/>
              </a:solidFill>
              <a:latin typeface="Fira Sans"/>
              <a:ea typeface="Fira Sans"/>
              <a:cs typeface="Fira Sans"/>
              <a:sym typeface="Fira Sans"/>
            </a:endParaRPr>
          </a:p>
        </p:txBody>
      </p:sp>
      <p:sp>
        <p:nvSpPr>
          <p:cNvPr id="477" name="Google Shape;477;p48"/>
          <p:cNvSpPr txBox="1"/>
          <p:nvPr/>
        </p:nvSpPr>
        <p:spPr>
          <a:xfrm>
            <a:off x="5272370" y="3110633"/>
            <a:ext cx="17271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Fira Sans"/>
                <a:ea typeface="Fira Sans"/>
                <a:cs typeface="Fira Sans"/>
                <a:sym typeface="Fira Sans"/>
              </a:rPr>
              <a:t>3.畫出飛機的紋路</a:t>
            </a:r>
            <a:endParaRPr sz="1300">
              <a:solidFill>
                <a:schemeClr val="lt1"/>
              </a:solidFill>
              <a:latin typeface="Fira Sans"/>
              <a:ea typeface="Fira Sans"/>
              <a:cs typeface="Fira Sans"/>
              <a:sym typeface="Fira Sans"/>
            </a:endParaRPr>
          </a:p>
        </p:txBody>
      </p:sp>
      <p:sp>
        <p:nvSpPr>
          <p:cNvPr id="478" name="Google Shape;478;p48"/>
          <p:cNvSpPr txBox="1"/>
          <p:nvPr/>
        </p:nvSpPr>
        <p:spPr>
          <a:xfrm>
            <a:off x="7281541" y="2134227"/>
            <a:ext cx="17271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Fira Sans"/>
                <a:ea typeface="Fira Sans"/>
                <a:cs typeface="Fira Sans"/>
                <a:sym typeface="Fira Sans"/>
              </a:rPr>
              <a:t>4.在背後貼上迴紋針</a:t>
            </a:r>
            <a:endParaRPr sz="1300">
              <a:solidFill>
                <a:schemeClr val="lt1"/>
              </a:solidFill>
              <a:latin typeface="Fira Sans"/>
              <a:ea typeface="Fira Sans"/>
              <a:cs typeface="Fira Sans"/>
              <a:sym typeface="Fir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C9EE"/>
            </a:gs>
            <a:gs pos="100000">
              <a:srgbClr val="BA9BC9"/>
            </a:gs>
          </a:gsLst>
          <a:lin ang="2698631" scaled="0"/>
        </a:gradFill>
      </p:bgPr>
    </p:bg>
    <p:spTree>
      <p:nvGrpSpPr>
        <p:cNvPr id="289" name="Shape 289"/>
        <p:cNvGrpSpPr/>
        <p:nvPr/>
      </p:nvGrpSpPr>
      <p:grpSpPr>
        <a:xfrm>
          <a:off x="0" y="0"/>
          <a:ext cx="0" cy="0"/>
          <a:chOff x="0" y="0"/>
          <a:chExt cx="0" cy="0"/>
        </a:xfrm>
      </p:grpSpPr>
      <p:sp>
        <p:nvSpPr>
          <p:cNvPr id="290" name="Google Shape;290;p32"/>
          <p:cNvSpPr/>
          <p:nvPr/>
        </p:nvSpPr>
        <p:spPr>
          <a:xfrm>
            <a:off x="6527288" y="3296663"/>
            <a:ext cx="2308650" cy="577175"/>
          </a:xfrm>
          <a:custGeom>
            <a:rect b="b" l="l" r="r" t="t"/>
            <a:pathLst>
              <a:path extrusionOk="0" h="23087" w="92346">
                <a:moveTo>
                  <a:pt x="34195" y="1"/>
                </a:moveTo>
                <a:cubicBezTo>
                  <a:pt x="28444" y="1"/>
                  <a:pt x="23682" y="4203"/>
                  <a:pt x="22801" y="9704"/>
                </a:cubicBezTo>
                <a:cubicBezTo>
                  <a:pt x="22063" y="9549"/>
                  <a:pt x="21301" y="9478"/>
                  <a:pt x="20515" y="9478"/>
                </a:cubicBezTo>
                <a:cubicBezTo>
                  <a:pt x="14859" y="9478"/>
                  <a:pt x="10168" y="13538"/>
                  <a:pt x="9168" y="18896"/>
                </a:cubicBezTo>
                <a:cubicBezTo>
                  <a:pt x="3513" y="19717"/>
                  <a:pt x="0" y="23087"/>
                  <a:pt x="0" y="23087"/>
                </a:cubicBezTo>
                <a:lnTo>
                  <a:pt x="31861" y="23087"/>
                </a:lnTo>
                <a:cubicBezTo>
                  <a:pt x="31873" y="23015"/>
                  <a:pt x="31897" y="22944"/>
                  <a:pt x="31909" y="22861"/>
                </a:cubicBezTo>
                <a:cubicBezTo>
                  <a:pt x="32004" y="22884"/>
                  <a:pt x="32111" y="22896"/>
                  <a:pt x="32219" y="22920"/>
                </a:cubicBezTo>
                <a:cubicBezTo>
                  <a:pt x="32219" y="22980"/>
                  <a:pt x="32230" y="23027"/>
                  <a:pt x="32242" y="23087"/>
                </a:cubicBezTo>
                <a:lnTo>
                  <a:pt x="92345" y="23087"/>
                </a:lnTo>
                <a:cubicBezTo>
                  <a:pt x="87598" y="20813"/>
                  <a:pt x="84270" y="20062"/>
                  <a:pt x="81941" y="20062"/>
                </a:cubicBezTo>
                <a:cubicBezTo>
                  <a:pt x="81904" y="20062"/>
                  <a:pt x="81868" y="20062"/>
                  <a:pt x="81832" y="20063"/>
                </a:cubicBezTo>
                <a:cubicBezTo>
                  <a:pt x="81344" y="11681"/>
                  <a:pt x="74390" y="5037"/>
                  <a:pt x="65889" y="5037"/>
                </a:cubicBezTo>
                <a:cubicBezTo>
                  <a:pt x="60341" y="5037"/>
                  <a:pt x="55460" y="7859"/>
                  <a:pt x="52590" y="12145"/>
                </a:cubicBezTo>
                <a:cubicBezTo>
                  <a:pt x="52185" y="10240"/>
                  <a:pt x="50495" y="8811"/>
                  <a:pt x="48471" y="8811"/>
                </a:cubicBezTo>
                <a:cubicBezTo>
                  <a:pt x="47494" y="8811"/>
                  <a:pt x="46589" y="9145"/>
                  <a:pt x="45875" y="9704"/>
                </a:cubicBezTo>
                <a:cubicBezTo>
                  <a:pt x="45780" y="9680"/>
                  <a:pt x="45685" y="9668"/>
                  <a:pt x="45577" y="9645"/>
                </a:cubicBezTo>
                <a:cubicBezTo>
                  <a:pt x="44672" y="4180"/>
                  <a:pt x="39922" y="1"/>
                  <a:pt x="341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2"/>
          <p:cNvSpPr/>
          <p:nvPr/>
        </p:nvSpPr>
        <p:spPr>
          <a:xfrm>
            <a:off x="4561481" y="3176758"/>
            <a:ext cx="3379633" cy="454064"/>
          </a:xfrm>
          <a:custGeom>
            <a:rect b="b" l="l" r="r" t="t"/>
            <a:pathLst>
              <a:path extrusionOk="0" h="23087" w="92346">
                <a:moveTo>
                  <a:pt x="34195" y="0"/>
                </a:moveTo>
                <a:cubicBezTo>
                  <a:pt x="28457" y="0"/>
                  <a:pt x="23682" y="4203"/>
                  <a:pt x="22801" y="9704"/>
                </a:cubicBezTo>
                <a:cubicBezTo>
                  <a:pt x="22063" y="9549"/>
                  <a:pt x="21301" y="9478"/>
                  <a:pt x="20515" y="9478"/>
                </a:cubicBezTo>
                <a:cubicBezTo>
                  <a:pt x="14872" y="9478"/>
                  <a:pt x="10169" y="13526"/>
                  <a:pt x="9168" y="18884"/>
                </a:cubicBezTo>
                <a:cubicBezTo>
                  <a:pt x="3513" y="19717"/>
                  <a:pt x="1" y="23087"/>
                  <a:pt x="1" y="23087"/>
                </a:cubicBezTo>
                <a:lnTo>
                  <a:pt x="31874" y="23087"/>
                </a:lnTo>
                <a:cubicBezTo>
                  <a:pt x="31886" y="23015"/>
                  <a:pt x="31897" y="22932"/>
                  <a:pt x="31909" y="22860"/>
                </a:cubicBezTo>
                <a:cubicBezTo>
                  <a:pt x="32017" y="22884"/>
                  <a:pt x="32112" y="22896"/>
                  <a:pt x="32219" y="22920"/>
                </a:cubicBezTo>
                <a:cubicBezTo>
                  <a:pt x="32231" y="22968"/>
                  <a:pt x="32243" y="23027"/>
                  <a:pt x="32255" y="23087"/>
                </a:cubicBezTo>
                <a:lnTo>
                  <a:pt x="92346" y="23087"/>
                </a:lnTo>
                <a:cubicBezTo>
                  <a:pt x="87598" y="20813"/>
                  <a:pt x="84270" y="20062"/>
                  <a:pt x="81953" y="20062"/>
                </a:cubicBezTo>
                <a:cubicBezTo>
                  <a:pt x="81916" y="20062"/>
                  <a:pt x="81880" y="20062"/>
                  <a:pt x="81844" y="20062"/>
                </a:cubicBezTo>
                <a:cubicBezTo>
                  <a:pt x="81344" y="11680"/>
                  <a:pt x="74391" y="5037"/>
                  <a:pt x="65890" y="5037"/>
                </a:cubicBezTo>
                <a:cubicBezTo>
                  <a:pt x="60342" y="5037"/>
                  <a:pt x="55460" y="7859"/>
                  <a:pt x="52591" y="12145"/>
                </a:cubicBezTo>
                <a:cubicBezTo>
                  <a:pt x="52186" y="10240"/>
                  <a:pt x="50495" y="8811"/>
                  <a:pt x="48471" y="8811"/>
                </a:cubicBezTo>
                <a:cubicBezTo>
                  <a:pt x="47495" y="8811"/>
                  <a:pt x="46602" y="9144"/>
                  <a:pt x="45887" y="9704"/>
                </a:cubicBezTo>
                <a:cubicBezTo>
                  <a:pt x="45780" y="9680"/>
                  <a:pt x="45685" y="9668"/>
                  <a:pt x="45590" y="9644"/>
                </a:cubicBezTo>
                <a:cubicBezTo>
                  <a:pt x="44673" y="4180"/>
                  <a:pt x="39922" y="0"/>
                  <a:pt x="3419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2"/>
          <p:cNvSpPr/>
          <p:nvPr/>
        </p:nvSpPr>
        <p:spPr>
          <a:xfrm>
            <a:off x="5254100" y="3531200"/>
            <a:ext cx="3581853" cy="810900"/>
          </a:xfrm>
          <a:custGeom>
            <a:rect b="b" l="l" r="r" t="t"/>
            <a:pathLst>
              <a:path extrusionOk="0" h="50888" w="224779">
                <a:moveTo>
                  <a:pt x="110776" y="0"/>
                </a:moveTo>
                <a:cubicBezTo>
                  <a:pt x="91691" y="0"/>
                  <a:pt x="74796" y="9346"/>
                  <a:pt x="64390" y="23705"/>
                </a:cubicBezTo>
                <a:cubicBezTo>
                  <a:pt x="59881" y="29928"/>
                  <a:pt x="52808" y="33456"/>
                  <a:pt x="45436" y="33456"/>
                </a:cubicBezTo>
                <a:cubicBezTo>
                  <a:pt x="43132" y="33456"/>
                  <a:pt x="40799" y="33111"/>
                  <a:pt x="38505" y="32397"/>
                </a:cubicBezTo>
                <a:cubicBezTo>
                  <a:pt x="34041" y="30992"/>
                  <a:pt x="29290" y="30242"/>
                  <a:pt x="24361" y="30242"/>
                </a:cubicBezTo>
                <a:cubicBezTo>
                  <a:pt x="23277" y="30242"/>
                  <a:pt x="22206" y="30278"/>
                  <a:pt x="21146" y="30349"/>
                </a:cubicBezTo>
                <a:cubicBezTo>
                  <a:pt x="7823" y="31242"/>
                  <a:pt x="882" y="40731"/>
                  <a:pt x="1" y="50887"/>
                </a:cubicBezTo>
                <a:lnTo>
                  <a:pt x="224779" y="50887"/>
                </a:lnTo>
                <a:cubicBezTo>
                  <a:pt x="223909" y="40731"/>
                  <a:pt x="216968" y="31242"/>
                  <a:pt x="203633" y="30349"/>
                </a:cubicBezTo>
                <a:cubicBezTo>
                  <a:pt x="202573" y="30278"/>
                  <a:pt x="201514" y="30242"/>
                  <a:pt x="200430" y="30242"/>
                </a:cubicBezTo>
                <a:cubicBezTo>
                  <a:pt x="194906" y="30242"/>
                  <a:pt x="189608" y="31182"/>
                  <a:pt x="184678" y="32921"/>
                </a:cubicBezTo>
                <a:cubicBezTo>
                  <a:pt x="182050" y="33846"/>
                  <a:pt x="179342" y="34296"/>
                  <a:pt x="176671" y="34296"/>
                </a:cubicBezTo>
                <a:cubicBezTo>
                  <a:pt x="169275" y="34296"/>
                  <a:pt x="162155" y="30851"/>
                  <a:pt x="157746" y="24527"/>
                </a:cubicBezTo>
                <a:cubicBezTo>
                  <a:pt x="147400" y="9704"/>
                  <a:pt x="130219" y="0"/>
                  <a:pt x="1107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2"/>
          <p:cNvSpPr/>
          <p:nvPr/>
        </p:nvSpPr>
        <p:spPr>
          <a:xfrm>
            <a:off x="4715788" y="754696"/>
            <a:ext cx="1664540" cy="377088"/>
          </a:xfrm>
          <a:custGeom>
            <a:rect b="b" l="l" r="r" t="t"/>
            <a:pathLst>
              <a:path extrusionOk="0" h="20575" w="90822">
                <a:moveTo>
                  <a:pt x="44756" y="1"/>
                </a:moveTo>
                <a:cubicBezTo>
                  <a:pt x="37041" y="1"/>
                  <a:pt x="30218" y="3787"/>
                  <a:pt x="26016" y="9585"/>
                </a:cubicBezTo>
                <a:cubicBezTo>
                  <a:pt x="24192" y="12098"/>
                  <a:pt x="21332" y="13526"/>
                  <a:pt x="18356" y="13526"/>
                </a:cubicBezTo>
                <a:cubicBezTo>
                  <a:pt x="17426" y="13526"/>
                  <a:pt x="16486" y="13387"/>
                  <a:pt x="15562" y="13098"/>
                </a:cubicBezTo>
                <a:cubicBezTo>
                  <a:pt x="13752" y="12538"/>
                  <a:pt x="11823" y="12229"/>
                  <a:pt x="9835" y="12229"/>
                </a:cubicBezTo>
                <a:cubicBezTo>
                  <a:pt x="9406" y="12229"/>
                  <a:pt x="8966" y="12240"/>
                  <a:pt x="8537" y="12276"/>
                </a:cubicBezTo>
                <a:cubicBezTo>
                  <a:pt x="3156" y="12633"/>
                  <a:pt x="358" y="16467"/>
                  <a:pt x="0" y="20575"/>
                </a:cubicBezTo>
                <a:lnTo>
                  <a:pt x="90821" y="20575"/>
                </a:lnTo>
                <a:cubicBezTo>
                  <a:pt x="90476" y="16467"/>
                  <a:pt x="87666" y="12633"/>
                  <a:pt x="82284" y="12276"/>
                </a:cubicBezTo>
                <a:cubicBezTo>
                  <a:pt x="81856" y="12240"/>
                  <a:pt x="81427" y="12229"/>
                  <a:pt x="80987" y="12229"/>
                </a:cubicBezTo>
                <a:cubicBezTo>
                  <a:pt x="78760" y="12229"/>
                  <a:pt x="76617" y="12610"/>
                  <a:pt x="74617" y="13312"/>
                </a:cubicBezTo>
                <a:cubicBezTo>
                  <a:pt x="73557" y="13684"/>
                  <a:pt x="72465" y="13865"/>
                  <a:pt x="71387" y="13865"/>
                </a:cubicBezTo>
                <a:cubicBezTo>
                  <a:pt x="68398" y="13865"/>
                  <a:pt x="65520" y="12474"/>
                  <a:pt x="63735" y="9919"/>
                </a:cubicBezTo>
                <a:cubicBezTo>
                  <a:pt x="59555" y="3930"/>
                  <a:pt x="52614" y="1"/>
                  <a:pt x="4475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4" name="Google Shape;294;p32"/>
          <p:cNvGrpSpPr/>
          <p:nvPr/>
        </p:nvGrpSpPr>
        <p:grpSpPr>
          <a:xfrm>
            <a:off x="5531326" y="834307"/>
            <a:ext cx="1950983" cy="3039532"/>
            <a:chOff x="2595550" y="974575"/>
            <a:chExt cx="2417875" cy="3766925"/>
          </a:xfrm>
        </p:grpSpPr>
        <p:sp>
          <p:nvSpPr>
            <p:cNvPr id="295" name="Google Shape;295;p32"/>
            <p:cNvSpPr/>
            <p:nvPr/>
          </p:nvSpPr>
          <p:spPr>
            <a:xfrm>
              <a:off x="2595550" y="974575"/>
              <a:ext cx="2417875" cy="2956125"/>
            </a:xfrm>
            <a:custGeom>
              <a:rect b="b" l="l" r="r" t="t"/>
              <a:pathLst>
                <a:path extrusionOk="0" h="118245" w="96715">
                  <a:moveTo>
                    <a:pt x="48687" y="0"/>
                  </a:moveTo>
                  <a:cubicBezTo>
                    <a:pt x="48046" y="0"/>
                    <a:pt x="47403" y="13"/>
                    <a:pt x="46756" y="39"/>
                  </a:cubicBezTo>
                  <a:cubicBezTo>
                    <a:pt x="22289" y="1040"/>
                    <a:pt x="2215" y="21280"/>
                    <a:pt x="751" y="46497"/>
                  </a:cubicBezTo>
                  <a:cubicBezTo>
                    <a:pt x="1" y="59594"/>
                    <a:pt x="4180" y="71679"/>
                    <a:pt x="11561" y="80942"/>
                  </a:cubicBezTo>
                  <a:cubicBezTo>
                    <a:pt x="19491" y="90896"/>
                    <a:pt x="26611" y="101492"/>
                    <a:pt x="32338" y="112934"/>
                  </a:cubicBezTo>
                  <a:lnTo>
                    <a:pt x="34993" y="118244"/>
                  </a:lnTo>
                  <a:lnTo>
                    <a:pt x="62389" y="118244"/>
                  </a:lnTo>
                  <a:lnTo>
                    <a:pt x="64913" y="113220"/>
                  </a:lnTo>
                  <a:cubicBezTo>
                    <a:pt x="70652" y="101707"/>
                    <a:pt x="77772" y="91003"/>
                    <a:pt x="85761" y="81014"/>
                  </a:cubicBezTo>
                  <a:cubicBezTo>
                    <a:pt x="92607" y="72465"/>
                    <a:pt x="96715" y="61499"/>
                    <a:pt x="96715" y="49534"/>
                  </a:cubicBezTo>
                  <a:cubicBezTo>
                    <a:pt x="96715" y="22179"/>
                    <a:pt x="75216" y="0"/>
                    <a:pt x="486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2"/>
            <p:cNvSpPr/>
            <p:nvPr/>
          </p:nvSpPr>
          <p:spPr>
            <a:xfrm>
              <a:off x="2866425" y="974575"/>
              <a:ext cx="1879725" cy="2956125"/>
            </a:xfrm>
            <a:custGeom>
              <a:rect b="b" l="l" r="r" t="t"/>
              <a:pathLst>
                <a:path extrusionOk="0" h="118245" w="75189">
                  <a:moveTo>
                    <a:pt x="37850" y="0"/>
                  </a:moveTo>
                  <a:cubicBezTo>
                    <a:pt x="37352" y="0"/>
                    <a:pt x="36852" y="13"/>
                    <a:pt x="36350" y="39"/>
                  </a:cubicBezTo>
                  <a:cubicBezTo>
                    <a:pt x="17336" y="1040"/>
                    <a:pt x="1727" y="21280"/>
                    <a:pt x="596" y="46497"/>
                  </a:cubicBezTo>
                  <a:cubicBezTo>
                    <a:pt x="0" y="59594"/>
                    <a:pt x="3251" y="71679"/>
                    <a:pt x="8989" y="80942"/>
                  </a:cubicBezTo>
                  <a:cubicBezTo>
                    <a:pt x="15157" y="90896"/>
                    <a:pt x="20693" y="101492"/>
                    <a:pt x="25146" y="112934"/>
                  </a:cubicBezTo>
                  <a:lnTo>
                    <a:pt x="27206" y="118244"/>
                  </a:lnTo>
                  <a:lnTo>
                    <a:pt x="48506" y="118244"/>
                  </a:lnTo>
                  <a:lnTo>
                    <a:pt x="50459" y="113220"/>
                  </a:lnTo>
                  <a:cubicBezTo>
                    <a:pt x="54936" y="101707"/>
                    <a:pt x="60460" y="91003"/>
                    <a:pt x="66675" y="81014"/>
                  </a:cubicBezTo>
                  <a:cubicBezTo>
                    <a:pt x="71985" y="72465"/>
                    <a:pt x="75188" y="61499"/>
                    <a:pt x="75188" y="49534"/>
                  </a:cubicBezTo>
                  <a:cubicBezTo>
                    <a:pt x="75188" y="22179"/>
                    <a:pt x="58468" y="0"/>
                    <a:pt x="378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2"/>
            <p:cNvSpPr/>
            <p:nvPr/>
          </p:nvSpPr>
          <p:spPr>
            <a:xfrm>
              <a:off x="3202475" y="974575"/>
              <a:ext cx="1212375" cy="2956125"/>
            </a:xfrm>
            <a:custGeom>
              <a:rect b="b" l="l" r="r" t="t"/>
              <a:pathLst>
                <a:path extrusionOk="0" h="118245" w="48495">
                  <a:moveTo>
                    <a:pt x="24412" y="0"/>
                  </a:moveTo>
                  <a:cubicBezTo>
                    <a:pt x="24090" y="0"/>
                    <a:pt x="23768" y="13"/>
                    <a:pt x="23444" y="39"/>
                  </a:cubicBezTo>
                  <a:cubicBezTo>
                    <a:pt x="11180" y="1040"/>
                    <a:pt x="1120" y="21280"/>
                    <a:pt x="381" y="46497"/>
                  </a:cubicBezTo>
                  <a:cubicBezTo>
                    <a:pt x="0" y="59594"/>
                    <a:pt x="2096" y="71679"/>
                    <a:pt x="5799" y="80942"/>
                  </a:cubicBezTo>
                  <a:cubicBezTo>
                    <a:pt x="9775" y="90896"/>
                    <a:pt x="13347" y="101492"/>
                    <a:pt x="16217" y="112934"/>
                  </a:cubicBezTo>
                  <a:lnTo>
                    <a:pt x="17538" y="118244"/>
                  </a:lnTo>
                  <a:lnTo>
                    <a:pt x="31278" y="118244"/>
                  </a:lnTo>
                  <a:lnTo>
                    <a:pt x="32540" y="113220"/>
                  </a:lnTo>
                  <a:cubicBezTo>
                    <a:pt x="35421" y="101707"/>
                    <a:pt x="38993" y="91003"/>
                    <a:pt x="42994" y="81014"/>
                  </a:cubicBezTo>
                  <a:cubicBezTo>
                    <a:pt x="46423" y="72465"/>
                    <a:pt x="48495" y="61499"/>
                    <a:pt x="48495" y="49534"/>
                  </a:cubicBezTo>
                  <a:cubicBezTo>
                    <a:pt x="48495" y="22179"/>
                    <a:pt x="37711" y="0"/>
                    <a:pt x="244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2"/>
            <p:cNvSpPr/>
            <p:nvPr/>
          </p:nvSpPr>
          <p:spPr>
            <a:xfrm>
              <a:off x="3560250" y="974575"/>
              <a:ext cx="501875" cy="2956125"/>
            </a:xfrm>
            <a:custGeom>
              <a:rect b="b" l="l" r="r" t="t"/>
              <a:pathLst>
                <a:path extrusionOk="0" h="118245" w="20075">
                  <a:moveTo>
                    <a:pt x="10104" y="0"/>
                  </a:moveTo>
                  <a:cubicBezTo>
                    <a:pt x="9972" y="0"/>
                    <a:pt x="9838" y="13"/>
                    <a:pt x="9704" y="39"/>
                  </a:cubicBezTo>
                  <a:cubicBezTo>
                    <a:pt x="4620" y="1040"/>
                    <a:pt x="453" y="21280"/>
                    <a:pt x="155" y="46497"/>
                  </a:cubicBezTo>
                  <a:cubicBezTo>
                    <a:pt x="1" y="59594"/>
                    <a:pt x="870" y="71679"/>
                    <a:pt x="2394" y="80942"/>
                  </a:cubicBezTo>
                  <a:cubicBezTo>
                    <a:pt x="4037" y="90896"/>
                    <a:pt x="5525" y="101492"/>
                    <a:pt x="6704" y="112934"/>
                  </a:cubicBezTo>
                  <a:lnTo>
                    <a:pt x="7263" y="118244"/>
                  </a:lnTo>
                  <a:lnTo>
                    <a:pt x="12943" y="118244"/>
                  </a:lnTo>
                  <a:lnTo>
                    <a:pt x="13467" y="113220"/>
                  </a:lnTo>
                  <a:cubicBezTo>
                    <a:pt x="14657" y="101707"/>
                    <a:pt x="16134" y="91003"/>
                    <a:pt x="17801" y="81014"/>
                  </a:cubicBezTo>
                  <a:cubicBezTo>
                    <a:pt x="19217" y="72465"/>
                    <a:pt x="20075" y="61499"/>
                    <a:pt x="20075" y="49534"/>
                  </a:cubicBezTo>
                  <a:cubicBezTo>
                    <a:pt x="20075" y="22179"/>
                    <a:pt x="15602" y="0"/>
                    <a:pt x="101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2"/>
            <p:cNvSpPr/>
            <p:nvPr/>
          </p:nvSpPr>
          <p:spPr>
            <a:xfrm>
              <a:off x="3406375" y="3754450"/>
              <a:ext cx="812925" cy="176250"/>
            </a:xfrm>
            <a:custGeom>
              <a:rect b="b" l="l" r="r" t="t"/>
              <a:pathLst>
                <a:path extrusionOk="0" h="7050" w="32517">
                  <a:moveTo>
                    <a:pt x="16252" y="1"/>
                  </a:moveTo>
                  <a:cubicBezTo>
                    <a:pt x="9954" y="1"/>
                    <a:pt x="4239" y="739"/>
                    <a:pt x="0" y="1930"/>
                  </a:cubicBezTo>
                  <a:lnTo>
                    <a:pt x="2560" y="7049"/>
                  </a:lnTo>
                  <a:lnTo>
                    <a:pt x="29956" y="7049"/>
                  </a:lnTo>
                  <a:lnTo>
                    <a:pt x="32480" y="2025"/>
                  </a:lnTo>
                  <a:cubicBezTo>
                    <a:pt x="32492" y="1989"/>
                    <a:pt x="32504" y="1965"/>
                    <a:pt x="32516" y="1930"/>
                  </a:cubicBezTo>
                  <a:cubicBezTo>
                    <a:pt x="28277" y="739"/>
                    <a:pt x="22562" y="1"/>
                    <a:pt x="162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2"/>
            <p:cNvSpPr/>
            <p:nvPr/>
          </p:nvSpPr>
          <p:spPr>
            <a:xfrm>
              <a:off x="3470350" y="3882450"/>
              <a:ext cx="684950" cy="96775"/>
            </a:xfrm>
            <a:custGeom>
              <a:rect b="b" l="l" r="r" t="t"/>
              <a:pathLst>
                <a:path extrusionOk="0" h="3871" w="27398">
                  <a:moveTo>
                    <a:pt x="13693" y="1"/>
                  </a:moveTo>
                  <a:cubicBezTo>
                    <a:pt x="6133" y="1"/>
                    <a:pt x="1" y="870"/>
                    <a:pt x="1" y="1929"/>
                  </a:cubicBezTo>
                  <a:cubicBezTo>
                    <a:pt x="1" y="3001"/>
                    <a:pt x="6133" y="3870"/>
                    <a:pt x="13693" y="3870"/>
                  </a:cubicBezTo>
                  <a:cubicBezTo>
                    <a:pt x="21266" y="3870"/>
                    <a:pt x="27397" y="3001"/>
                    <a:pt x="27397" y="1929"/>
                  </a:cubicBezTo>
                  <a:cubicBezTo>
                    <a:pt x="27397" y="870"/>
                    <a:pt x="21266" y="1"/>
                    <a:pt x="1369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2"/>
            <p:cNvSpPr/>
            <p:nvPr/>
          </p:nvSpPr>
          <p:spPr>
            <a:xfrm>
              <a:off x="3491200" y="3930675"/>
              <a:ext cx="65500" cy="381925"/>
            </a:xfrm>
            <a:custGeom>
              <a:rect b="b" l="l" r="r" t="t"/>
              <a:pathLst>
                <a:path extrusionOk="0" fill="none" h="15277" w="2620">
                  <a:moveTo>
                    <a:pt x="0" y="0"/>
                  </a:moveTo>
                  <a:lnTo>
                    <a:pt x="2620" y="15276"/>
                  </a:lnTo>
                </a:path>
              </a:pathLst>
            </a:custGeom>
            <a:solidFill>
              <a:srgbClr val="7676AD"/>
            </a:solidFill>
            <a:ln cap="flat" cmpd="sng" w="22625">
              <a:solidFill>
                <a:schemeClr val="accent5"/>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2"/>
            <p:cNvSpPr/>
            <p:nvPr/>
          </p:nvSpPr>
          <p:spPr>
            <a:xfrm>
              <a:off x="3648350" y="3930675"/>
              <a:ext cx="42600" cy="384600"/>
            </a:xfrm>
            <a:custGeom>
              <a:rect b="b" l="l" r="r" t="t"/>
              <a:pathLst>
                <a:path extrusionOk="0" fill="none" h="15384" w="1704">
                  <a:moveTo>
                    <a:pt x="1" y="0"/>
                  </a:moveTo>
                  <a:lnTo>
                    <a:pt x="1704" y="15383"/>
                  </a:lnTo>
                </a:path>
              </a:pathLst>
            </a:custGeom>
            <a:solidFill>
              <a:srgbClr val="7676AD"/>
            </a:solidFill>
            <a:ln cap="flat" cmpd="sng" w="22625">
              <a:solidFill>
                <a:schemeClr val="accent5"/>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2"/>
            <p:cNvSpPr/>
            <p:nvPr/>
          </p:nvSpPr>
          <p:spPr>
            <a:xfrm>
              <a:off x="4068950" y="3930675"/>
              <a:ext cx="65500" cy="381925"/>
            </a:xfrm>
            <a:custGeom>
              <a:rect b="b" l="l" r="r" t="t"/>
              <a:pathLst>
                <a:path extrusionOk="0" fill="none" h="15277" w="2620">
                  <a:moveTo>
                    <a:pt x="2620" y="0"/>
                  </a:moveTo>
                  <a:lnTo>
                    <a:pt x="0" y="15276"/>
                  </a:lnTo>
                </a:path>
              </a:pathLst>
            </a:custGeom>
            <a:solidFill>
              <a:srgbClr val="7676AD"/>
            </a:solidFill>
            <a:ln cap="flat" cmpd="sng" w="22625">
              <a:solidFill>
                <a:schemeClr val="accent5"/>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2"/>
            <p:cNvSpPr/>
            <p:nvPr/>
          </p:nvSpPr>
          <p:spPr>
            <a:xfrm>
              <a:off x="3934700" y="3930675"/>
              <a:ext cx="42600" cy="384600"/>
            </a:xfrm>
            <a:custGeom>
              <a:rect b="b" l="l" r="r" t="t"/>
              <a:pathLst>
                <a:path extrusionOk="0" fill="none" h="15384" w="1704">
                  <a:moveTo>
                    <a:pt x="1703" y="0"/>
                  </a:moveTo>
                  <a:lnTo>
                    <a:pt x="1" y="15383"/>
                  </a:lnTo>
                </a:path>
              </a:pathLst>
            </a:custGeom>
            <a:solidFill>
              <a:srgbClr val="7676AD"/>
            </a:solidFill>
            <a:ln cap="flat" cmpd="sng" w="22625">
              <a:solidFill>
                <a:schemeClr val="accent5"/>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2"/>
            <p:cNvSpPr/>
            <p:nvPr/>
          </p:nvSpPr>
          <p:spPr>
            <a:xfrm>
              <a:off x="3812675" y="3930675"/>
              <a:ext cx="25" cy="371800"/>
            </a:xfrm>
            <a:custGeom>
              <a:rect b="b" l="l" r="r" t="t"/>
              <a:pathLst>
                <a:path extrusionOk="0" fill="none" h="14872" w="1">
                  <a:moveTo>
                    <a:pt x="0" y="0"/>
                  </a:moveTo>
                  <a:lnTo>
                    <a:pt x="0" y="14871"/>
                  </a:lnTo>
                </a:path>
              </a:pathLst>
            </a:custGeom>
            <a:solidFill>
              <a:srgbClr val="7676AD"/>
            </a:solidFill>
            <a:ln cap="flat" cmpd="sng" w="22625">
              <a:solidFill>
                <a:schemeClr val="accent5"/>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2"/>
            <p:cNvSpPr/>
            <p:nvPr/>
          </p:nvSpPr>
          <p:spPr>
            <a:xfrm>
              <a:off x="3530200" y="4315250"/>
              <a:ext cx="565275" cy="426250"/>
            </a:xfrm>
            <a:custGeom>
              <a:rect b="b" l="l" r="r" t="t"/>
              <a:pathLst>
                <a:path extrusionOk="0" h="17050" w="22611">
                  <a:moveTo>
                    <a:pt x="0" y="0"/>
                  </a:moveTo>
                  <a:lnTo>
                    <a:pt x="2322" y="14752"/>
                  </a:lnTo>
                  <a:cubicBezTo>
                    <a:pt x="2536" y="16074"/>
                    <a:pt x="3679" y="17050"/>
                    <a:pt x="5025" y="17050"/>
                  </a:cubicBezTo>
                  <a:lnTo>
                    <a:pt x="17586" y="17050"/>
                  </a:lnTo>
                  <a:cubicBezTo>
                    <a:pt x="18931" y="17050"/>
                    <a:pt x="20074" y="16074"/>
                    <a:pt x="20288" y="14752"/>
                  </a:cubicBezTo>
                  <a:lnTo>
                    <a:pt x="2261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2"/>
            <p:cNvSpPr/>
            <p:nvPr/>
          </p:nvSpPr>
          <p:spPr>
            <a:xfrm>
              <a:off x="3487925" y="4263825"/>
              <a:ext cx="649800" cy="102800"/>
            </a:xfrm>
            <a:custGeom>
              <a:rect b="b" l="l" r="r" t="t"/>
              <a:pathLst>
                <a:path extrusionOk="0" h="4112" w="25992">
                  <a:moveTo>
                    <a:pt x="12996" y="0"/>
                  </a:moveTo>
                  <a:cubicBezTo>
                    <a:pt x="9177" y="0"/>
                    <a:pt x="5358" y="289"/>
                    <a:pt x="1572" y="867"/>
                  </a:cubicBezTo>
                  <a:cubicBezTo>
                    <a:pt x="631" y="1009"/>
                    <a:pt x="0" y="1855"/>
                    <a:pt x="155" y="2748"/>
                  </a:cubicBezTo>
                  <a:cubicBezTo>
                    <a:pt x="306" y="3547"/>
                    <a:pt x="1016" y="4111"/>
                    <a:pt x="1813" y="4111"/>
                  </a:cubicBezTo>
                  <a:cubicBezTo>
                    <a:pt x="1895" y="4111"/>
                    <a:pt x="1977" y="4105"/>
                    <a:pt x="2060" y="4093"/>
                  </a:cubicBezTo>
                  <a:cubicBezTo>
                    <a:pt x="5686" y="3540"/>
                    <a:pt x="9341" y="3263"/>
                    <a:pt x="12996" y="3263"/>
                  </a:cubicBezTo>
                  <a:cubicBezTo>
                    <a:pt x="16651" y="3263"/>
                    <a:pt x="20307" y="3540"/>
                    <a:pt x="23932" y="4093"/>
                  </a:cubicBezTo>
                  <a:cubicBezTo>
                    <a:pt x="24015" y="4105"/>
                    <a:pt x="24097" y="4111"/>
                    <a:pt x="24179" y="4111"/>
                  </a:cubicBezTo>
                  <a:cubicBezTo>
                    <a:pt x="24976" y="4111"/>
                    <a:pt x="25686" y="3547"/>
                    <a:pt x="25837" y="2748"/>
                  </a:cubicBezTo>
                  <a:cubicBezTo>
                    <a:pt x="25992" y="1855"/>
                    <a:pt x="25361" y="1009"/>
                    <a:pt x="24420" y="867"/>
                  </a:cubicBezTo>
                  <a:cubicBezTo>
                    <a:pt x="20634" y="289"/>
                    <a:pt x="16815" y="0"/>
                    <a:pt x="129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 name="Google Shape;308;p32"/>
          <p:cNvSpPr/>
          <p:nvPr/>
        </p:nvSpPr>
        <p:spPr>
          <a:xfrm>
            <a:off x="6447863" y="754700"/>
            <a:ext cx="2308650" cy="577175"/>
          </a:xfrm>
          <a:custGeom>
            <a:rect b="b" l="l" r="r" t="t"/>
            <a:pathLst>
              <a:path extrusionOk="0" h="23087" w="92346">
                <a:moveTo>
                  <a:pt x="34195" y="0"/>
                </a:moveTo>
                <a:cubicBezTo>
                  <a:pt x="28457" y="0"/>
                  <a:pt x="23682" y="4203"/>
                  <a:pt x="22801" y="9704"/>
                </a:cubicBezTo>
                <a:cubicBezTo>
                  <a:pt x="22063" y="9549"/>
                  <a:pt x="21301" y="9478"/>
                  <a:pt x="20515" y="9478"/>
                </a:cubicBezTo>
                <a:cubicBezTo>
                  <a:pt x="14872" y="9478"/>
                  <a:pt x="10169" y="13526"/>
                  <a:pt x="9168" y="18884"/>
                </a:cubicBezTo>
                <a:cubicBezTo>
                  <a:pt x="3513" y="19717"/>
                  <a:pt x="1" y="23087"/>
                  <a:pt x="1" y="23087"/>
                </a:cubicBezTo>
                <a:lnTo>
                  <a:pt x="31874" y="23087"/>
                </a:lnTo>
                <a:cubicBezTo>
                  <a:pt x="31886" y="23015"/>
                  <a:pt x="31897" y="22932"/>
                  <a:pt x="31909" y="22860"/>
                </a:cubicBezTo>
                <a:cubicBezTo>
                  <a:pt x="32017" y="22884"/>
                  <a:pt x="32112" y="22896"/>
                  <a:pt x="32219" y="22920"/>
                </a:cubicBezTo>
                <a:cubicBezTo>
                  <a:pt x="32231" y="22968"/>
                  <a:pt x="32243" y="23027"/>
                  <a:pt x="32255" y="23087"/>
                </a:cubicBezTo>
                <a:lnTo>
                  <a:pt x="92346" y="23087"/>
                </a:lnTo>
                <a:cubicBezTo>
                  <a:pt x="87598" y="20813"/>
                  <a:pt x="84270" y="20062"/>
                  <a:pt x="81953" y="20062"/>
                </a:cubicBezTo>
                <a:cubicBezTo>
                  <a:pt x="81916" y="20062"/>
                  <a:pt x="81880" y="20062"/>
                  <a:pt x="81844" y="20062"/>
                </a:cubicBezTo>
                <a:cubicBezTo>
                  <a:pt x="81344" y="11680"/>
                  <a:pt x="74391" y="5037"/>
                  <a:pt x="65890" y="5037"/>
                </a:cubicBezTo>
                <a:cubicBezTo>
                  <a:pt x="60342" y="5037"/>
                  <a:pt x="55460" y="7859"/>
                  <a:pt x="52591" y="12145"/>
                </a:cubicBezTo>
                <a:cubicBezTo>
                  <a:pt x="52186" y="10240"/>
                  <a:pt x="50495" y="8811"/>
                  <a:pt x="48471" y="8811"/>
                </a:cubicBezTo>
                <a:cubicBezTo>
                  <a:pt x="47495" y="8811"/>
                  <a:pt x="46602" y="9144"/>
                  <a:pt x="45887" y="9704"/>
                </a:cubicBezTo>
                <a:cubicBezTo>
                  <a:pt x="45780" y="9680"/>
                  <a:pt x="45685" y="9668"/>
                  <a:pt x="45590" y="9644"/>
                </a:cubicBezTo>
                <a:cubicBezTo>
                  <a:pt x="44673" y="4180"/>
                  <a:pt x="39922" y="0"/>
                  <a:pt x="341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2"/>
          <p:cNvSpPr/>
          <p:nvPr/>
        </p:nvSpPr>
        <p:spPr>
          <a:xfrm>
            <a:off x="4840725" y="1512325"/>
            <a:ext cx="1950887" cy="441642"/>
          </a:xfrm>
          <a:custGeom>
            <a:rect b="b" l="l" r="r" t="t"/>
            <a:pathLst>
              <a:path extrusionOk="0" h="20563" w="90834">
                <a:moveTo>
                  <a:pt x="44757" y="0"/>
                </a:moveTo>
                <a:cubicBezTo>
                  <a:pt x="37053" y="0"/>
                  <a:pt x="30219" y="3774"/>
                  <a:pt x="26016" y="9573"/>
                </a:cubicBezTo>
                <a:cubicBezTo>
                  <a:pt x="24194" y="12092"/>
                  <a:pt x="21345" y="13515"/>
                  <a:pt x="18370" y="13515"/>
                </a:cubicBezTo>
                <a:cubicBezTo>
                  <a:pt x="17437" y="13515"/>
                  <a:pt x="16492" y="13375"/>
                  <a:pt x="15562" y="13085"/>
                </a:cubicBezTo>
                <a:cubicBezTo>
                  <a:pt x="13753" y="12525"/>
                  <a:pt x="11836" y="12216"/>
                  <a:pt x="9836" y="12216"/>
                </a:cubicBezTo>
                <a:cubicBezTo>
                  <a:pt x="9407" y="12216"/>
                  <a:pt x="8978" y="12240"/>
                  <a:pt x="8550" y="12263"/>
                </a:cubicBezTo>
                <a:cubicBezTo>
                  <a:pt x="3156" y="12621"/>
                  <a:pt x="358" y="16454"/>
                  <a:pt x="1" y="20562"/>
                </a:cubicBezTo>
                <a:lnTo>
                  <a:pt x="90834" y="20562"/>
                </a:lnTo>
                <a:cubicBezTo>
                  <a:pt x="90477" y="16454"/>
                  <a:pt x="87667" y="12621"/>
                  <a:pt x="82285" y="12263"/>
                </a:cubicBezTo>
                <a:cubicBezTo>
                  <a:pt x="81856" y="12240"/>
                  <a:pt x="81428" y="12216"/>
                  <a:pt x="80987" y="12216"/>
                </a:cubicBezTo>
                <a:cubicBezTo>
                  <a:pt x="78761" y="12216"/>
                  <a:pt x="76618" y="12597"/>
                  <a:pt x="74617" y="13299"/>
                </a:cubicBezTo>
                <a:cubicBezTo>
                  <a:pt x="73557" y="13672"/>
                  <a:pt x="72465" y="13852"/>
                  <a:pt x="71388" y="13852"/>
                </a:cubicBezTo>
                <a:cubicBezTo>
                  <a:pt x="68399" y="13852"/>
                  <a:pt x="65520" y="12461"/>
                  <a:pt x="63735" y="9906"/>
                </a:cubicBezTo>
                <a:cubicBezTo>
                  <a:pt x="59556" y="3917"/>
                  <a:pt x="52615" y="0"/>
                  <a:pt x="447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0" name="Google Shape;310;p32"/>
          <p:cNvPicPr preferRelativeResize="0"/>
          <p:nvPr/>
        </p:nvPicPr>
        <p:blipFill>
          <a:blip r:embed="rId3">
            <a:alphaModFix/>
          </a:blip>
          <a:stretch>
            <a:fillRect/>
          </a:stretch>
        </p:blipFill>
        <p:spPr>
          <a:xfrm>
            <a:off x="0" y="554361"/>
            <a:ext cx="9144000" cy="40347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33"/>
          <p:cNvPicPr preferRelativeResize="0"/>
          <p:nvPr/>
        </p:nvPicPr>
        <p:blipFill>
          <a:blip r:embed="rId3">
            <a:alphaModFix/>
          </a:blip>
          <a:stretch>
            <a:fillRect/>
          </a:stretch>
        </p:blipFill>
        <p:spPr>
          <a:xfrm>
            <a:off x="0" y="1233175"/>
            <a:ext cx="4184850" cy="2734100"/>
          </a:xfrm>
          <a:prstGeom prst="rect">
            <a:avLst/>
          </a:prstGeom>
          <a:noFill/>
          <a:ln>
            <a:noFill/>
          </a:ln>
        </p:spPr>
      </p:pic>
      <p:pic>
        <p:nvPicPr>
          <p:cNvPr id="316" name="Google Shape;316;p33"/>
          <p:cNvPicPr preferRelativeResize="0"/>
          <p:nvPr/>
        </p:nvPicPr>
        <p:blipFill>
          <a:blip r:embed="rId4">
            <a:alphaModFix/>
          </a:blip>
          <a:stretch>
            <a:fillRect/>
          </a:stretch>
        </p:blipFill>
        <p:spPr>
          <a:xfrm>
            <a:off x="4242792" y="571807"/>
            <a:ext cx="4822550" cy="3815851"/>
          </a:xfrm>
          <a:prstGeom prst="rect">
            <a:avLst/>
          </a:prstGeom>
          <a:noFill/>
          <a:ln>
            <a:noFill/>
          </a:ln>
        </p:spPr>
      </p:pic>
      <p:sp>
        <p:nvSpPr>
          <p:cNvPr id="317" name="Google Shape;317;p33"/>
          <p:cNvSpPr txBox="1"/>
          <p:nvPr/>
        </p:nvSpPr>
        <p:spPr>
          <a:xfrm>
            <a:off x="1744477" y="4036411"/>
            <a:ext cx="8226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Fira Sans"/>
                <a:ea typeface="Fira Sans"/>
                <a:cs typeface="Fira Sans"/>
                <a:sym typeface="Fira Sans"/>
              </a:rPr>
              <a:t>淡水河</a:t>
            </a:r>
            <a:endParaRPr sz="1300">
              <a:solidFill>
                <a:schemeClr val="lt1"/>
              </a:solidFill>
              <a:latin typeface="Fira Sans"/>
              <a:ea typeface="Fira Sans"/>
              <a:cs typeface="Fira Sans"/>
              <a:sym typeface="Fira Sans"/>
            </a:endParaRPr>
          </a:p>
        </p:txBody>
      </p:sp>
      <p:sp>
        <p:nvSpPr>
          <p:cNvPr id="318" name="Google Shape;318;p33"/>
          <p:cNvSpPr txBox="1"/>
          <p:nvPr/>
        </p:nvSpPr>
        <p:spPr>
          <a:xfrm>
            <a:off x="6667059" y="4387657"/>
            <a:ext cx="8226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Fira Sans"/>
                <a:ea typeface="Fira Sans"/>
                <a:cs typeface="Fira Sans"/>
                <a:sym typeface="Fira Sans"/>
              </a:rPr>
              <a:t>臺北101</a:t>
            </a:r>
            <a:endParaRPr sz="1300">
              <a:solidFill>
                <a:schemeClr val="lt1"/>
              </a:solidFill>
              <a:latin typeface="Fira Sans"/>
              <a:ea typeface="Fira Sans"/>
              <a:cs typeface="Fira Sans"/>
              <a:sym typeface="Fir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34"/>
          <p:cNvPicPr preferRelativeResize="0"/>
          <p:nvPr/>
        </p:nvPicPr>
        <p:blipFill>
          <a:blip r:embed="rId3">
            <a:alphaModFix/>
          </a:blip>
          <a:stretch>
            <a:fillRect/>
          </a:stretch>
        </p:blipFill>
        <p:spPr>
          <a:xfrm>
            <a:off x="0" y="0"/>
            <a:ext cx="4424525" cy="2946725"/>
          </a:xfrm>
          <a:prstGeom prst="rect">
            <a:avLst/>
          </a:prstGeom>
          <a:noFill/>
          <a:ln>
            <a:noFill/>
          </a:ln>
        </p:spPr>
      </p:pic>
      <p:pic>
        <p:nvPicPr>
          <p:cNvPr id="324" name="Google Shape;324;p34"/>
          <p:cNvPicPr preferRelativeResize="0"/>
          <p:nvPr/>
        </p:nvPicPr>
        <p:blipFill>
          <a:blip r:embed="rId4">
            <a:alphaModFix/>
          </a:blip>
          <a:stretch>
            <a:fillRect/>
          </a:stretch>
        </p:blipFill>
        <p:spPr>
          <a:xfrm>
            <a:off x="4595039" y="13266"/>
            <a:ext cx="4424525" cy="2920184"/>
          </a:xfrm>
          <a:prstGeom prst="rect">
            <a:avLst/>
          </a:prstGeom>
          <a:noFill/>
          <a:ln>
            <a:noFill/>
          </a:ln>
        </p:spPr>
      </p:pic>
      <p:pic>
        <p:nvPicPr>
          <p:cNvPr id="325" name="Google Shape;325;p34"/>
          <p:cNvPicPr preferRelativeResize="0"/>
          <p:nvPr/>
        </p:nvPicPr>
        <p:blipFill>
          <a:blip r:embed="rId5">
            <a:alphaModFix/>
          </a:blip>
          <a:stretch>
            <a:fillRect/>
          </a:stretch>
        </p:blipFill>
        <p:spPr>
          <a:xfrm>
            <a:off x="3466187" y="3085862"/>
            <a:ext cx="2862347" cy="1905250"/>
          </a:xfrm>
          <a:prstGeom prst="rect">
            <a:avLst/>
          </a:prstGeom>
          <a:noFill/>
          <a:ln>
            <a:noFill/>
          </a:ln>
        </p:spPr>
      </p:pic>
      <p:pic>
        <p:nvPicPr>
          <p:cNvPr id="326" name="Google Shape;326;p34"/>
          <p:cNvPicPr preferRelativeResize="0"/>
          <p:nvPr/>
        </p:nvPicPr>
        <p:blipFill>
          <a:blip r:embed="rId6">
            <a:alphaModFix/>
          </a:blip>
          <a:stretch>
            <a:fillRect/>
          </a:stretch>
        </p:blipFill>
        <p:spPr>
          <a:xfrm>
            <a:off x="0" y="3092488"/>
            <a:ext cx="3405554" cy="1891975"/>
          </a:xfrm>
          <a:prstGeom prst="rect">
            <a:avLst/>
          </a:prstGeom>
          <a:noFill/>
          <a:ln>
            <a:noFill/>
          </a:ln>
        </p:spPr>
      </p:pic>
      <p:pic>
        <p:nvPicPr>
          <p:cNvPr id="327" name="Google Shape;327;p34"/>
          <p:cNvPicPr preferRelativeResize="0"/>
          <p:nvPr/>
        </p:nvPicPr>
        <p:blipFill>
          <a:blip r:embed="rId7">
            <a:alphaModFix/>
          </a:blip>
          <a:stretch>
            <a:fillRect/>
          </a:stretch>
        </p:blipFill>
        <p:spPr>
          <a:xfrm>
            <a:off x="6389149" y="3204413"/>
            <a:ext cx="2754850" cy="16681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35"/>
          <p:cNvPicPr preferRelativeResize="0"/>
          <p:nvPr/>
        </p:nvPicPr>
        <p:blipFill>
          <a:blip r:embed="rId3">
            <a:alphaModFix/>
          </a:blip>
          <a:stretch>
            <a:fillRect/>
          </a:stretch>
        </p:blipFill>
        <p:spPr>
          <a:xfrm>
            <a:off x="78658" y="854795"/>
            <a:ext cx="3834275" cy="2875700"/>
          </a:xfrm>
          <a:prstGeom prst="rect">
            <a:avLst/>
          </a:prstGeom>
          <a:noFill/>
          <a:ln>
            <a:noFill/>
          </a:ln>
        </p:spPr>
      </p:pic>
      <p:pic>
        <p:nvPicPr>
          <p:cNvPr id="333" name="Google Shape;333;p35"/>
          <p:cNvPicPr preferRelativeResize="0"/>
          <p:nvPr/>
        </p:nvPicPr>
        <p:blipFill>
          <a:blip r:embed="rId4">
            <a:alphaModFix/>
          </a:blip>
          <a:stretch>
            <a:fillRect/>
          </a:stretch>
        </p:blipFill>
        <p:spPr>
          <a:xfrm>
            <a:off x="3992825" y="575575"/>
            <a:ext cx="5151176" cy="3434150"/>
          </a:xfrm>
          <a:prstGeom prst="rect">
            <a:avLst/>
          </a:prstGeom>
          <a:noFill/>
          <a:ln>
            <a:noFill/>
          </a:ln>
        </p:spPr>
      </p:pic>
      <p:sp>
        <p:nvSpPr>
          <p:cNvPr id="334" name="Google Shape;334;p35"/>
          <p:cNvSpPr txBox="1"/>
          <p:nvPr/>
        </p:nvSpPr>
        <p:spPr>
          <a:xfrm>
            <a:off x="-9" y="4262235"/>
            <a:ext cx="21684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Fira Sans"/>
                <a:ea typeface="Fira Sans"/>
                <a:cs typeface="Fira Sans"/>
                <a:sym typeface="Fira Sans"/>
              </a:rPr>
              <a:t>有的時候有夕陽有運河.....</a:t>
            </a:r>
            <a:endParaRPr sz="1300">
              <a:solidFill>
                <a:schemeClr val="lt1"/>
              </a:solidFill>
              <a:latin typeface="Fira Sans"/>
              <a:ea typeface="Fira Sans"/>
              <a:cs typeface="Fira Sans"/>
              <a:sym typeface="Fir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36"/>
          <p:cNvPicPr preferRelativeResize="0"/>
          <p:nvPr/>
        </p:nvPicPr>
        <p:blipFill>
          <a:blip r:embed="rId3">
            <a:alphaModFix/>
          </a:blip>
          <a:stretch>
            <a:fillRect/>
          </a:stretch>
        </p:blipFill>
        <p:spPr>
          <a:xfrm>
            <a:off x="610733" y="372069"/>
            <a:ext cx="5516725" cy="4137550"/>
          </a:xfrm>
          <a:prstGeom prst="rect">
            <a:avLst/>
          </a:prstGeom>
          <a:noFill/>
          <a:ln>
            <a:noFill/>
          </a:ln>
        </p:spPr>
      </p:pic>
      <p:sp>
        <p:nvSpPr>
          <p:cNvPr id="340" name="Google Shape;340;p36"/>
          <p:cNvSpPr txBox="1"/>
          <p:nvPr/>
        </p:nvSpPr>
        <p:spPr>
          <a:xfrm>
            <a:off x="6272677" y="1750406"/>
            <a:ext cx="2548800" cy="7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5"/>
                </a:solidFill>
                <a:latin typeface="Fira Sans"/>
                <a:ea typeface="Fira Sans"/>
                <a:cs typeface="Fira Sans"/>
                <a:sym typeface="Fira Sans"/>
              </a:rPr>
              <a:t>甚至也可以畫離島、小島嶼、四周都是被海洋包圍</a:t>
            </a:r>
            <a:endParaRPr sz="1300">
              <a:solidFill>
                <a:schemeClr val="accent5"/>
              </a:solidFill>
              <a:latin typeface="Fira Sans"/>
              <a:ea typeface="Fira Sans"/>
              <a:cs typeface="Fira Sans"/>
              <a:sym typeface="Fir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37"/>
          <p:cNvPicPr preferRelativeResize="0"/>
          <p:nvPr/>
        </p:nvPicPr>
        <p:blipFill>
          <a:blip r:embed="rId3">
            <a:alphaModFix/>
          </a:blip>
          <a:stretch>
            <a:fillRect/>
          </a:stretch>
        </p:blipFill>
        <p:spPr>
          <a:xfrm>
            <a:off x="982100" y="103700"/>
            <a:ext cx="7179799" cy="4936100"/>
          </a:xfrm>
          <a:prstGeom prst="rect">
            <a:avLst/>
          </a:prstGeom>
          <a:noFill/>
          <a:ln>
            <a:noFill/>
          </a:ln>
        </p:spPr>
      </p:pic>
      <p:sp>
        <p:nvSpPr>
          <p:cNvPr id="346" name="Google Shape;346;p37"/>
          <p:cNvSpPr txBox="1"/>
          <p:nvPr/>
        </p:nvSpPr>
        <p:spPr>
          <a:xfrm>
            <a:off x="223550" y="155741"/>
            <a:ext cx="8226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Fira Sans"/>
                <a:ea typeface="Fira Sans"/>
                <a:cs typeface="Fira Sans"/>
                <a:sym typeface="Fira Sans"/>
              </a:rPr>
              <a:t>白天</a:t>
            </a:r>
            <a:endParaRPr sz="1300">
              <a:solidFill>
                <a:schemeClr val="lt1"/>
              </a:solidFill>
              <a:latin typeface="Fira Sans"/>
              <a:ea typeface="Fira Sans"/>
              <a:cs typeface="Fira Sans"/>
              <a:sym typeface="Fir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38"/>
          <p:cNvPicPr preferRelativeResize="0"/>
          <p:nvPr/>
        </p:nvPicPr>
        <p:blipFill>
          <a:blip r:embed="rId3">
            <a:alphaModFix/>
          </a:blip>
          <a:stretch>
            <a:fillRect/>
          </a:stretch>
        </p:blipFill>
        <p:spPr>
          <a:xfrm>
            <a:off x="1220326" y="103700"/>
            <a:ext cx="6703345" cy="4936099"/>
          </a:xfrm>
          <a:prstGeom prst="rect">
            <a:avLst/>
          </a:prstGeom>
          <a:noFill/>
          <a:ln>
            <a:noFill/>
          </a:ln>
        </p:spPr>
      </p:pic>
      <p:sp>
        <p:nvSpPr>
          <p:cNvPr id="352" name="Google Shape;352;p38"/>
          <p:cNvSpPr txBox="1"/>
          <p:nvPr/>
        </p:nvSpPr>
        <p:spPr>
          <a:xfrm>
            <a:off x="397716" y="164959"/>
            <a:ext cx="8226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Fira Sans"/>
                <a:ea typeface="Fira Sans"/>
                <a:cs typeface="Fira Sans"/>
                <a:sym typeface="Fira Sans"/>
              </a:rPr>
              <a:t>夜晚</a:t>
            </a:r>
            <a:endParaRPr sz="1300">
              <a:solidFill>
                <a:schemeClr val="lt1"/>
              </a:solidFill>
              <a:latin typeface="Fira Sans"/>
              <a:ea typeface="Fira Sans"/>
              <a:cs typeface="Fira Sans"/>
              <a:sym typeface="Fir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39"/>
          <p:cNvPicPr preferRelativeResize="0"/>
          <p:nvPr/>
        </p:nvPicPr>
        <p:blipFill>
          <a:blip r:embed="rId3">
            <a:alphaModFix/>
          </a:blip>
          <a:stretch>
            <a:fillRect/>
          </a:stretch>
        </p:blipFill>
        <p:spPr>
          <a:xfrm>
            <a:off x="0" y="661526"/>
            <a:ext cx="5545750" cy="3691401"/>
          </a:xfrm>
          <a:prstGeom prst="rect">
            <a:avLst/>
          </a:prstGeom>
          <a:noFill/>
          <a:ln>
            <a:noFill/>
          </a:ln>
        </p:spPr>
      </p:pic>
      <p:pic>
        <p:nvPicPr>
          <p:cNvPr id="358" name="Google Shape;358;p39"/>
          <p:cNvPicPr preferRelativeResize="0"/>
          <p:nvPr/>
        </p:nvPicPr>
        <p:blipFill>
          <a:blip r:embed="rId4">
            <a:alphaModFix/>
          </a:blip>
          <a:stretch>
            <a:fillRect/>
          </a:stretch>
        </p:blipFill>
        <p:spPr>
          <a:xfrm>
            <a:off x="5599765" y="2708025"/>
            <a:ext cx="3544225" cy="1992625"/>
          </a:xfrm>
          <a:prstGeom prst="rect">
            <a:avLst/>
          </a:prstGeom>
          <a:noFill/>
          <a:ln>
            <a:noFill/>
          </a:ln>
        </p:spPr>
      </p:pic>
      <p:pic>
        <p:nvPicPr>
          <p:cNvPr id="359" name="Google Shape;359;p39"/>
          <p:cNvPicPr preferRelativeResize="0"/>
          <p:nvPr/>
        </p:nvPicPr>
        <p:blipFill>
          <a:blip r:embed="rId5">
            <a:alphaModFix/>
          </a:blip>
          <a:stretch>
            <a:fillRect/>
          </a:stretch>
        </p:blipFill>
        <p:spPr>
          <a:xfrm>
            <a:off x="5599775" y="285760"/>
            <a:ext cx="3544225" cy="2362816"/>
          </a:xfrm>
          <a:prstGeom prst="rect">
            <a:avLst/>
          </a:prstGeom>
          <a:noFill/>
          <a:ln>
            <a:noFill/>
          </a:ln>
        </p:spPr>
      </p:pic>
      <p:sp>
        <p:nvSpPr>
          <p:cNvPr id="360" name="Google Shape;360;p39"/>
          <p:cNvSpPr txBox="1"/>
          <p:nvPr/>
        </p:nvSpPr>
        <p:spPr>
          <a:xfrm>
            <a:off x="135041" y="51325"/>
            <a:ext cx="27825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Fira Sans"/>
                <a:ea typeface="Fira Sans"/>
                <a:cs typeface="Fira Sans"/>
                <a:sym typeface="Fira Sans"/>
              </a:rPr>
              <a:t>夜晚的城市五光十色、房子跟車子都閃閃發光</a:t>
            </a:r>
            <a:endParaRPr sz="1300">
              <a:solidFill>
                <a:schemeClr val="lt1"/>
              </a:solidFill>
              <a:latin typeface="Fira Sans"/>
              <a:ea typeface="Fira Sans"/>
              <a:cs typeface="Fira Sans"/>
              <a:sym typeface="Fira Sans"/>
            </a:endParaRPr>
          </a:p>
          <a:p>
            <a:pPr indent="0" lvl="0" marL="0" rtl="0" algn="l">
              <a:spcBef>
                <a:spcPts val="0"/>
              </a:spcBef>
              <a:spcAft>
                <a:spcPts val="0"/>
              </a:spcAft>
              <a:buNone/>
            </a:pPr>
            <a:r>
              <a:t/>
            </a:r>
            <a:endParaRPr sz="1300">
              <a:solidFill>
                <a:schemeClr val="lt1"/>
              </a:solidFill>
              <a:latin typeface="Fira Sans"/>
              <a:ea typeface="Fira Sans"/>
              <a:cs typeface="Fira Sans"/>
              <a:sym typeface="Fira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ky Clouds Background by Slidesgo">
  <a:themeElements>
    <a:clrScheme name="Simple Light">
      <a:dk1>
        <a:srgbClr val="BA9BC9"/>
      </a:dk1>
      <a:lt1>
        <a:srgbClr val="FFFFFF"/>
      </a:lt1>
      <a:dk2>
        <a:srgbClr val="F2C9EE"/>
      </a:dk2>
      <a:lt2>
        <a:srgbClr val="7575AC"/>
      </a:lt2>
      <a:accent1>
        <a:srgbClr val="BA9BC9"/>
      </a:accent1>
      <a:accent2>
        <a:srgbClr val="F2C9EE"/>
      </a:accent2>
      <a:accent3>
        <a:srgbClr val="7575AC"/>
      </a:accent3>
      <a:accent4>
        <a:srgbClr val="6B82B8"/>
      </a:accent4>
      <a:accent5>
        <a:srgbClr val="F5CEC1"/>
      </a:accent5>
      <a:accent6>
        <a:srgbClr val="FBF9ED"/>
      </a:accent6>
      <a:hlink>
        <a:srgbClr val="7575A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