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743" r:id="rId4"/>
    <p:sldId id="747" r:id="rId5"/>
    <p:sldId id="748" r:id="rId6"/>
    <p:sldId id="749" r:id="rId7"/>
    <p:sldId id="750" r:id="rId8"/>
    <p:sldId id="740" r:id="rId9"/>
    <p:sldId id="746" r:id="rId10"/>
    <p:sldId id="744" r:id="rId11"/>
    <p:sldId id="745" r:id="rId12"/>
    <p:sldId id="741" r:id="rId13"/>
    <p:sldId id="742" r:id="rId14"/>
    <p:sldId id="715" r:id="rId15"/>
    <p:sldId id="716" r:id="rId16"/>
    <p:sldId id="717" r:id="rId17"/>
    <p:sldId id="718" r:id="rId18"/>
    <p:sldId id="357" r:id="rId19"/>
    <p:sldId id="705" r:id="rId20"/>
    <p:sldId id="706" r:id="rId21"/>
    <p:sldId id="702" r:id="rId22"/>
    <p:sldId id="711" r:id="rId23"/>
    <p:sldId id="713" r:id="rId24"/>
    <p:sldId id="714" r:id="rId25"/>
    <p:sldId id="712" r:id="rId26"/>
    <p:sldId id="707" r:id="rId27"/>
    <p:sldId id="703" r:id="rId28"/>
    <p:sldId id="704" r:id="rId29"/>
    <p:sldId id="708" r:id="rId30"/>
    <p:sldId id="709" r:id="rId31"/>
    <p:sldId id="710" r:id="rId32"/>
    <p:sldId id="643" r:id="rId33"/>
    <p:sldId id="644" r:id="rId34"/>
    <p:sldId id="645" r:id="rId35"/>
    <p:sldId id="371" r:id="rId36"/>
    <p:sldId id="273" r:id="rId37"/>
    <p:sldId id="372" r:id="rId38"/>
    <p:sldId id="339" r:id="rId39"/>
    <p:sldId id="373" r:id="rId40"/>
    <p:sldId id="374" r:id="rId41"/>
    <p:sldId id="340" r:id="rId42"/>
    <p:sldId id="341" r:id="rId43"/>
    <p:sldId id="647" r:id="rId44"/>
    <p:sldId id="648" r:id="rId45"/>
    <p:sldId id="649" r:id="rId46"/>
    <p:sldId id="651" r:id="rId47"/>
    <p:sldId id="652" r:id="rId48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66FF"/>
    <a:srgbClr val="FF0000"/>
    <a:srgbClr val="FFFFFF"/>
    <a:srgbClr val="009999"/>
    <a:srgbClr val="00CC99"/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52" autoAdjust="0"/>
    <p:restoredTop sz="94660"/>
  </p:normalViewPr>
  <p:slideViewPr>
    <p:cSldViewPr>
      <p:cViewPr varScale="1">
        <p:scale>
          <a:sx n="64" d="100"/>
          <a:sy n="64" d="100"/>
        </p:scale>
        <p:origin x="37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0D854014-07D6-4DF0-B3EE-FA8B0B27E2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B686805-55EB-4EE8-9722-982653A9DC0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B54193D-2612-44B7-ACD5-8A6BAD21EB75}" type="datetimeFigureOut">
              <a:rPr lang="zh-TW" altLang="en-US"/>
              <a:pPr>
                <a:defRPr/>
              </a:pPr>
              <a:t>2021/9/27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5C033D78-6E46-4C90-8948-8344B032CA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A633B4DE-3FB4-4BD7-A88B-67CF17E0F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BB0EA83-973B-42B3-ADDB-BA994A3D25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D20D0BA-2BE6-47CE-A308-7D1D378EB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F16661-7052-48C2-8545-5EFC63DFB2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D68D02-1D43-42BE-939B-4B23C85F8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6CF805-114D-4C6C-9BB2-D47379EEAE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A27046-A3CC-4A18-8B98-5B6A0E311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4DB00-B487-47C3-92DB-FC096DF699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590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7D7C1C-52F3-42E1-93AA-768A3ECDEA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2BBBF2-3AED-43FD-900E-2EBDC8956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5F50AF-97A1-4FDB-81CB-A4EDCD82A5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74673-268E-40E4-8B32-F351ACC42E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876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304631-B296-46C0-9AC3-77BAE37A6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0B782A-29B2-40E2-B67B-1DF52499E9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E0A3C1-FD53-4EA2-8105-4B16F6641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A29D5-61E3-441F-A7F8-FAEB3670A5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6674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8DABA6-AB0D-4CB9-8409-50C3397992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A288DD-5132-4956-A4C5-99371C44D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7481EC-B134-4D0A-9B97-B7DEB0B4B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43EF9-173F-4EB5-89B0-BCE168D2FC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0244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E6A43F-37E6-440D-850E-0ED8DCFBC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9A6E2-614E-486E-B7C4-1AA0D5CBD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0E1350-C6CE-4088-A31A-33244B4C4D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F55C7-857C-452B-9C70-8F21FDA0B3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080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60E19D-4938-48F7-B70C-5FDAEB280B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F37AA7-E6EB-4635-9A10-BFAE6A72AF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5E7765-98BC-4E3D-BC66-9A8F37CD10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4F6EF-393E-46D7-87EB-339395DC97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0380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396BDE-6079-4A4B-8D16-D660F48D50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83FDB3-EB70-4D5E-A897-12180498A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425FEE-27AC-4E55-B3CA-7AFCE2A14E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36B21-0F7E-41B2-9955-02B09B9908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702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0" y="720000"/>
            <a:ext cx="11899200" cy="4752000"/>
          </a:xfrm>
        </p:spPr>
        <p:txBody>
          <a:bodyPr/>
          <a:lstStyle/>
          <a:p>
            <a:pPr lvl="0"/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0626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版面配置區 6"/>
          <p:cNvSpPr>
            <a:spLocks noGrp="1"/>
          </p:cNvSpPr>
          <p:nvPr>
            <p:ph type="pic" sz="quarter" idx="14"/>
          </p:nvPr>
        </p:nvSpPr>
        <p:spPr>
          <a:xfrm>
            <a:off x="0" y="540000"/>
            <a:ext cx="11899200" cy="4752000"/>
          </a:xfrm>
        </p:spPr>
        <p:txBody>
          <a:bodyPr/>
          <a:lstStyle/>
          <a:p>
            <a:pPr lvl="0"/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4692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版面配置區 6"/>
          <p:cNvSpPr>
            <a:spLocks noGrp="1" noChangeAspect="1"/>
          </p:cNvSpPr>
          <p:nvPr>
            <p:ph type="pic" sz="quarter" idx="14"/>
          </p:nvPr>
        </p:nvSpPr>
        <p:spPr>
          <a:xfrm>
            <a:off x="1200000" y="1080000"/>
            <a:ext cx="10788800" cy="4773691"/>
          </a:xfrm>
        </p:spPr>
        <p:txBody>
          <a:bodyPr/>
          <a:lstStyle/>
          <a:p>
            <a:pPr lvl="0"/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7587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法解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0" y="360000"/>
            <a:ext cx="12192000" cy="5692457"/>
          </a:xfrm>
        </p:spPr>
        <p:txBody>
          <a:bodyPr/>
          <a:lstStyle/>
          <a:p>
            <a:pPr lvl="0"/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5894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A6F463-6391-4AF7-94DD-EA49C241BC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C5ACD9-2353-4F5B-A6ED-5688CA553C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4D32CF-270F-4D50-B2DD-CAB6C0E65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A1A31-CC7D-4284-920E-7122BE073A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928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C2C3BE-7688-47A8-9681-165C4F853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1E782D-FBF4-4B2F-B883-369015C088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91802-F915-4E32-ACFF-652669D767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D66B8-2ED5-49DD-9968-21580A3DB8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39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C171BD-393F-4C7E-95F6-86B8D566B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5BFAE6-0CAD-4E41-B934-D6B733E79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F04E7F-6E75-4B27-A07A-1604950AB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8A075-017F-4115-9A8F-21D81506AD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021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ED2930-CAEE-4B7E-9774-6220D0E443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3DBE1D-97DF-4FAD-BCD4-361D5DFB6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3200CB-7829-4CEB-BE22-C09943AD5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8C51C-FE74-46D0-9B3D-D55800300D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206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CBF2AD2-6D3D-4F69-A675-E51C4A313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70B2DC-6AAC-4424-B670-065968E57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C46057-5C18-45AB-BF16-AB8398605E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E6E3E83-3485-41FB-A7FE-E8C9DA494D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43E5D4-F0D9-4E79-B128-EAC51D2A0D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D6C1A6A-1622-4F9A-8AE6-425971AC1A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67" r:id="rId2"/>
    <p:sldLayoutId id="2147483968" r:id="rId3"/>
    <p:sldLayoutId id="2147483969" r:id="rId4"/>
    <p:sldLayoutId id="2147483970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&#38899;&#27284;/36/a1.mp3" TargetMode="External"/><Relationship Id="rId13" Type="http://schemas.openxmlformats.org/officeDocument/2006/relationships/hyperlink" Target="&#38899;&#27284;/36/a6.mp3" TargetMode="External"/><Relationship Id="rId18" Type="http://schemas.openxmlformats.org/officeDocument/2006/relationships/image" Target="../media/image28.png"/><Relationship Id="rId3" Type="http://schemas.openxmlformats.org/officeDocument/2006/relationships/slide" Target="slide2.xml"/><Relationship Id="rId21" Type="http://schemas.openxmlformats.org/officeDocument/2006/relationships/hyperlink" Target="&#22810;&#23186;&#39636;/&#25991;&#27861;PPT/03-%20&#22283;&#20013;&#33521;&#35486;1&#19978;&#25991;&#27861;PPT_U2%20Grammar%20Focus%201.pptx" TargetMode="External"/><Relationship Id="rId7" Type="http://schemas.openxmlformats.org/officeDocument/2006/relationships/image" Target="../media/image24.png"/><Relationship Id="rId12" Type="http://schemas.openxmlformats.org/officeDocument/2006/relationships/hyperlink" Target="&#38899;&#27284;/36/a4.mp3" TargetMode="External"/><Relationship Id="rId17" Type="http://schemas.openxmlformats.org/officeDocument/2006/relationships/image" Target="../media/image27.png"/><Relationship Id="rId2" Type="http://schemas.openxmlformats.org/officeDocument/2006/relationships/image" Target="../media/image21.png"/><Relationship Id="rId16" Type="http://schemas.openxmlformats.org/officeDocument/2006/relationships/hyperlink" Target="&#38899;&#27284;/36/W361.mp3" TargetMode="Externa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hyperlink" Target="&#38899;&#27284;/36/a3.mp3" TargetMode="External"/><Relationship Id="rId24" Type="http://schemas.openxmlformats.org/officeDocument/2006/relationships/image" Target="../media/image31.png"/><Relationship Id="rId5" Type="http://schemas.openxmlformats.org/officeDocument/2006/relationships/image" Target="../media/image2.png"/><Relationship Id="rId15" Type="http://schemas.openxmlformats.org/officeDocument/2006/relationships/image" Target="../media/image26.png"/><Relationship Id="rId23" Type="http://schemas.openxmlformats.org/officeDocument/2006/relationships/hyperlink" Target="&#22810;&#23186;&#39636;/&#25991;&#27861;&#21205;&#30059;/1&#19978;&#25991;&#27861;&#21205;&#30059;U2_&#25351;&#31034;&#20195;&#21517;&#35422;.exe" TargetMode="External"/><Relationship Id="rId10" Type="http://schemas.openxmlformats.org/officeDocument/2006/relationships/hyperlink" Target="&#38899;&#27284;/36/a2.mp3" TargetMode="External"/><Relationship Id="rId19" Type="http://schemas.openxmlformats.org/officeDocument/2006/relationships/hyperlink" Target="&#22810;&#23186;&#39636;/&#25991;&#27861;&#20107;&#20214;&#31807;/1&#19978;&#25991;&#27861;&#20107;&#20214;&#31807;U2/U2GF1/&#25991;&#27861;&#20107;&#20214;&#31807;.exe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hyperlink" Target="&#38899;&#27284;/36/a5.mp3" TargetMode="External"/><Relationship Id="rId2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jenflashcard.hle.com.tw/b1-2/" TargetMode="External"/><Relationship Id="rId3" Type="http://schemas.openxmlformats.org/officeDocument/2006/relationships/slide" Target="slide3.xml"/><Relationship Id="rId7" Type="http://schemas.openxmlformats.org/officeDocument/2006/relationships/slide" Target="slide4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slide" Target="slide18.xml"/><Relationship Id="rId10" Type="http://schemas.openxmlformats.org/officeDocument/2006/relationships/slide" Target="slide43.xml"/><Relationship Id="rId4" Type="http://schemas.openxmlformats.org/officeDocument/2006/relationships/slide" Target="slide5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&#38899;&#27284;/36/s1.mp3" TargetMode="External"/><Relationship Id="rId13" Type="http://schemas.openxmlformats.org/officeDocument/2006/relationships/image" Target="../media/image27.png"/><Relationship Id="rId3" Type="http://schemas.openxmlformats.org/officeDocument/2006/relationships/slide" Target="slide2.xml"/><Relationship Id="rId7" Type="http://schemas.openxmlformats.org/officeDocument/2006/relationships/image" Target="../media/image24.png"/><Relationship Id="rId12" Type="http://schemas.openxmlformats.org/officeDocument/2006/relationships/hyperlink" Target="&#38899;&#27284;/36/W362.mp3" TargetMode="External"/><Relationship Id="rId2" Type="http://schemas.openxmlformats.org/officeDocument/2006/relationships/image" Target="../media/image45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46.png"/><Relationship Id="rId5" Type="http://schemas.openxmlformats.org/officeDocument/2006/relationships/image" Target="../media/image2.png"/><Relationship Id="rId15" Type="http://schemas.openxmlformats.org/officeDocument/2006/relationships/slide" Target="slide18.xml"/><Relationship Id="rId10" Type="http://schemas.openxmlformats.org/officeDocument/2006/relationships/hyperlink" Target="&#38899;&#27284;/36/s2.mp3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hyperlink" Target="&#38899;&#27284;/36/s3.mp3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&#38899;&#27284;/36/s4.mp3" TargetMode="External"/><Relationship Id="rId13" Type="http://schemas.openxmlformats.org/officeDocument/2006/relationships/image" Target="../media/image47.png"/><Relationship Id="rId3" Type="http://schemas.openxmlformats.org/officeDocument/2006/relationships/slide" Target="slide2.xml"/><Relationship Id="rId7" Type="http://schemas.openxmlformats.org/officeDocument/2006/relationships/image" Target="../media/image24.png"/><Relationship Id="rId12" Type="http://schemas.openxmlformats.org/officeDocument/2006/relationships/slide" Target="slide18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hyperlink" Target="&#38899;&#27284;/36/s5.mp3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4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&#38899;&#27284;/37/b1.mp3" TargetMode="External"/><Relationship Id="rId13" Type="http://schemas.openxmlformats.org/officeDocument/2006/relationships/image" Target="../media/image50.png"/><Relationship Id="rId3" Type="http://schemas.openxmlformats.org/officeDocument/2006/relationships/slide" Target="slide2.xml"/><Relationship Id="rId7" Type="http://schemas.openxmlformats.org/officeDocument/2006/relationships/image" Target="../media/image24.png"/><Relationship Id="rId12" Type="http://schemas.openxmlformats.org/officeDocument/2006/relationships/hyperlink" Target="&#38899;&#27284;/37/b4.mp3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hyperlink" Target="&#38899;&#27284;/37/b3.mp3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27.png"/><Relationship Id="rId10" Type="http://schemas.openxmlformats.org/officeDocument/2006/relationships/hyperlink" Target="&#38899;&#27284;/37/b2.mp3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hyperlink" Target="&#38899;&#27284;/37/W370.mp3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&#38899;&#27284;/37/b01.mp3" TargetMode="External"/><Relationship Id="rId13" Type="http://schemas.openxmlformats.org/officeDocument/2006/relationships/hyperlink" Target="&#38899;&#27284;/37/W371.mp3" TargetMode="External"/><Relationship Id="rId18" Type="http://schemas.openxmlformats.org/officeDocument/2006/relationships/hyperlink" Target="&#38899;&#27284;/37/b06.mp3" TargetMode="External"/><Relationship Id="rId26" Type="http://schemas.openxmlformats.org/officeDocument/2006/relationships/hyperlink" Target="&#38899;&#27284;/37/b14.mp3" TargetMode="External"/><Relationship Id="rId3" Type="http://schemas.openxmlformats.org/officeDocument/2006/relationships/slide" Target="slide2.xml"/><Relationship Id="rId21" Type="http://schemas.openxmlformats.org/officeDocument/2006/relationships/hyperlink" Target="&#38899;&#27284;/37/b09.mp3" TargetMode="External"/><Relationship Id="rId7" Type="http://schemas.openxmlformats.org/officeDocument/2006/relationships/image" Target="../media/image24.png"/><Relationship Id="rId12" Type="http://schemas.openxmlformats.org/officeDocument/2006/relationships/hyperlink" Target="&#38899;&#27284;/37/b04.mp3" TargetMode="External"/><Relationship Id="rId17" Type="http://schemas.openxmlformats.org/officeDocument/2006/relationships/hyperlink" Target="&#38899;&#27284;/37/b05.mp3" TargetMode="External"/><Relationship Id="rId25" Type="http://schemas.openxmlformats.org/officeDocument/2006/relationships/hyperlink" Target="&#38899;&#27284;/37/b13.mp3" TargetMode="External"/><Relationship Id="rId2" Type="http://schemas.openxmlformats.org/officeDocument/2006/relationships/image" Target="../media/image51.png"/><Relationship Id="rId16" Type="http://schemas.openxmlformats.org/officeDocument/2006/relationships/image" Target="../media/image54.png"/><Relationship Id="rId20" Type="http://schemas.openxmlformats.org/officeDocument/2006/relationships/hyperlink" Target="&#38899;&#27284;/37/b08.mp3" TargetMode="External"/><Relationship Id="rId29" Type="http://schemas.openxmlformats.org/officeDocument/2006/relationships/hyperlink" Target="&#38899;&#27284;/37/b17.mp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hyperlink" Target="&#38899;&#27284;/37/b03.mp3" TargetMode="External"/><Relationship Id="rId24" Type="http://schemas.openxmlformats.org/officeDocument/2006/relationships/hyperlink" Target="&#38899;&#27284;/37/b12.mp3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53.png"/><Relationship Id="rId23" Type="http://schemas.openxmlformats.org/officeDocument/2006/relationships/hyperlink" Target="&#38899;&#27284;/37/b11.mp3" TargetMode="External"/><Relationship Id="rId28" Type="http://schemas.openxmlformats.org/officeDocument/2006/relationships/hyperlink" Target="&#38899;&#27284;/37/b16.mp3" TargetMode="External"/><Relationship Id="rId10" Type="http://schemas.openxmlformats.org/officeDocument/2006/relationships/hyperlink" Target="&#38899;&#27284;/37/b02.mp3" TargetMode="External"/><Relationship Id="rId19" Type="http://schemas.openxmlformats.org/officeDocument/2006/relationships/hyperlink" Target="&#38899;&#27284;/37/b07.mp3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52.png"/><Relationship Id="rId22" Type="http://schemas.openxmlformats.org/officeDocument/2006/relationships/hyperlink" Target="&#38899;&#27284;/37/b10.mp3" TargetMode="External"/><Relationship Id="rId27" Type="http://schemas.openxmlformats.org/officeDocument/2006/relationships/hyperlink" Target="&#38899;&#27284;/37/b15.mp3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&#38899;&#27284;/37/L06.mp3" TargetMode="External"/><Relationship Id="rId1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hyperlink" Target="&#38899;&#27284;/37/L03.mp3" TargetMode="External"/><Relationship Id="rId12" Type="http://schemas.openxmlformats.org/officeDocument/2006/relationships/hyperlink" Target="&#38899;&#27284;/37/L02.mp3" TargetMode="External"/><Relationship Id="rId17" Type="http://schemas.openxmlformats.org/officeDocument/2006/relationships/hyperlink" Target="&#38899;&#27284;/37/W372.mp3" TargetMode="External"/><Relationship Id="rId2" Type="http://schemas.openxmlformats.org/officeDocument/2006/relationships/slide" Target="slide2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hyperlink" Target="&#38899;&#27284;/37/L04.mp3" TargetMode="External"/><Relationship Id="rId5" Type="http://schemas.openxmlformats.org/officeDocument/2006/relationships/hyperlink" Target="&#38899;&#27284;/37/L01.mp3" TargetMode="External"/><Relationship Id="rId15" Type="http://schemas.openxmlformats.org/officeDocument/2006/relationships/hyperlink" Target="&#38899;&#27284;/37/L08.mp3" TargetMode="External"/><Relationship Id="rId10" Type="http://schemas.openxmlformats.org/officeDocument/2006/relationships/hyperlink" Target="&#38899;&#27284;/37/L05.mp3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4" Type="http://schemas.openxmlformats.org/officeDocument/2006/relationships/hyperlink" Target="&#38899;&#27284;/37/L07.mp3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&#38899;&#27284;/37/R02.mp3" TargetMode="External"/><Relationship Id="rId13" Type="http://schemas.openxmlformats.org/officeDocument/2006/relationships/image" Target="../media/image27.png"/><Relationship Id="rId18" Type="http://schemas.openxmlformats.org/officeDocument/2006/relationships/hyperlink" Target="&#38899;&#27284;/37/R05.mp3" TargetMode="External"/><Relationship Id="rId3" Type="http://schemas.openxmlformats.org/officeDocument/2006/relationships/slide" Target="slide2.xml"/><Relationship Id="rId7" Type="http://schemas.openxmlformats.org/officeDocument/2006/relationships/image" Target="../media/image25.png"/><Relationship Id="rId12" Type="http://schemas.openxmlformats.org/officeDocument/2006/relationships/hyperlink" Target="&#38899;&#27284;/37/W373.mp3" TargetMode="External"/><Relationship Id="rId17" Type="http://schemas.openxmlformats.org/officeDocument/2006/relationships/hyperlink" Target="&#38899;&#27284;/37/R04.mp3" TargetMode="External"/><Relationship Id="rId2" Type="http://schemas.openxmlformats.org/officeDocument/2006/relationships/image" Target="../media/image56.png"/><Relationship Id="rId16" Type="http://schemas.openxmlformats.org/officeDocument/2006/relationships/hyperlink" Target="&#38899;&#27284;/37/R09.mp3" TargetMode="External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hyperlink" Target="&#38899;&#27284;/37/R01.mp3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.png"/><Relationship Id="rId15" Type="http://schemas.openxmlformats.org/officeDocument/2006/relationships/hyperlink" Target="&#38899;&#27284;/37/R08.mp3" TargetMode="External"/><Relationship Id="rId10" Type="http://schemas.openxmlformats.org/officeDocument/2006/relationships/image" Target="../media/image23.png"/><Relationship Id="rId19" Type="http://schemas.openxmlformats.org/officeDocument/2006/relationships/hyperlink" Target="&#38899;&#27284;/37/R06.mp3" TargetMode="External"/><Relationship Id="rId4" Type="http://schemas.openxmlformats.org/officeDocument/2006/relationships/image" Target="../media/image22.png"/><Relationship Id="rId9" Type="http://schemas.openxmlformats.org/officeDocument/2006/relationships/hyperlink" Target="&#38899;&#27284;/37/R03.mp3" TargetMode="External"/><Relationship Id="rId14" Type="http://schemas.openxmlformats.org/officeDocument/2006/relationships/hyperlink" Target="&#38899;&#27284;/37/R07.mp3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slide" Target="slide2.xml"/><Relationship Id="rId7" Type="http://schemas.openxmlformats.org/officeDocument/2006/relationships/image" Target="../media/image25.png"/><Relationship Id="rId12" Type="http://schemas.openxmlformats.org/officeDocument/2006/relationships/hyperlink" Target="&#38899;&#27284;/38/W381.mp3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hyperlink" Target="&#38899;&#27284;/38/L01.mp3" TargetMode="External"/><Relationship Id="rId11" Type="http://schemas.openxmlformats.org/officeDocument/2006/relationships/hyperlink" Target="&#38899;&#27284;/38/L02.mp3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47.png"/><Relationship Id="rId10" Type="http://schemas.openxmlformats.org/officeDocument/2006/relationships/image" Target="../media/image59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Relationship Id="rId14" Type="http://schemas.openxmlformats.org/officeDocument/2006/relationships/slide" Target="slide3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7.png"/><Relationship Id="rId3" Type="http://schemas.openxmlformats.org/officeDocument/2006/relationships/slide" Target="slide2.xml"/><Relationship Id="rId7" Type="http://schemas.openxmlformats.org/officeDocument/2006/relationships/image" Target="../media/image25.png"/><Relationship Id="rId12" Type="http://schemas.openxmlformats.org/officeDocument/2006/relationships/slide" Target="slide34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hyperlink" Target="&#38899;&#27284;/38/L03.mp3" TargetMode="External"/><Relationship Id="rId11" Type="http://schemas.openxmlformats.org/officeDocument/2006/relationships/hyperlink" Target="&#38899;&#27284;/38/L04.mp3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59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&#38899;&#27284;/38/O03.mp3" TargetMode="External"/><Relationship Id="rId13" Type="http://schemas.openxmlformats.org/officeDocument/2006/relationships/image" Target="../media/image27.png"/><Relationship Id="rId3" Type="http://schemas.openxmlformats.org/officeDocument/2006/relationships/slide" Target="slide2.xml"/><Relationship Id="rId7" Type="http://schemas.openxmlformats.org/officeDocument/2006/relationships/image" Target="../media/image25.png"/><Relationship Id="rId12" Type="http://schemas.openxmlformats.org/officeDocument/2006/relationships/hyperlink" Target="&#38899;&#27284;/38/W382.mp3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hyperlink" Target="&#38899;&#27284;/38/O01.mp3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.png"/><Relationship Id="rId15" Type="http://schemas.openxmlformats.org/officeDocument/2006/relationships/image" Target="../media/image62.pn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hyperlink" Target="&#38899;&#27284;/38/O04.mp3" TargetMode="External"/><Relationship Id="rId14" Type="http://schemas.openxmlformats.org/officeDocument/2006/relationships/hyperlink" Target="&#38899;&#27284;/38/O02.mp3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65.png"/><Relationship Id="rId18" Type="http://schemas.openxmlformats.org/officeDocument/2006/relationships/hyperlink" Target="&#38899;&#27284;/39/L06.mp3" TargetMode="External"/><Relationship Id="rId3" Type="http://schemas.openxmlformats.org/officeDocument/2006/relationships/image" Target="../media/image64.png"/><Relationship Id="rId21" Type="http://schemas.openxmlformats.org/officeDocument/2006/relationships/image" Target="../media/image27.png"/><Relationship Id="rId7" Type="http://schemas.openxmlformats.org/officeDocument/2006/relationships/image" Target="../media/image23.png"/><Relationship Id="rId12" Type="http://schemas.openxmlformats.org/officeDocument/2006/relationships/hyperlink" Target="&#38899;&#27284;/39/L03.mp3" TargetMode="External"/><Relationship Id="rId17" Type="http://schemas.openxmlformats.org/officeDocument/2006/relationships/hyperlink" Target="&#38899;&#27284;/39/L07.mp3" TargetMode="External"/><Relationship Id="rId2" Type="http://schemas.openxmlformats.org/officeDocument/2006/relationships/image" Target="../media/image63.png"/><Relationship Id="rId16" Type="http://schemas.openxmlformats.org/officeDocument/2006/relationships/hyperlink" Target="&#38899;&#27284;/39/L05.mp3" TargetMode="External"/><Relationship Id="rId20" Type="http://schemas.openxmlformats.org/officeDocument/2006/relationships/hyperlink" Target="&#38899;&#27284;/39/W391.mp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openxmlformats.org/officeDocument/2006/relationships/hyperlink" Target="&#38899;&#27284;/39/L02.mp3" TargetMode="External"/><Relationship Id="rId5" Type="http://schemas.openxmlformats.org/officeDocument/2006/relationships/image" Target="../media/image22.png"/><Relationship Id="rId15" Type="http://schemas.openxmlformats.org/officeDocument/2006/relationships/hyperlink" Target="&#38899;&#27284;/39/L04.mp3" TargetMode="External"/><Relationship Id="rId10" Type="http://schemas.openxmlformats.org/officeDocument/2006/relationships/image" Target="../media/image25.png"/><Relationship Id="rId19" Type="http://schemas.openxmlformats.org/officeDocument/2006/relationships/image" Target="../media/image67.jpeg"/><Relationship Id="rId4" Type="http://schemas.openxmlformats.org/officeDocument/2006/relationships/slide" Target="slide2.xml"/><Relationship Id="rId9" Type="http://schemas.openxmlformats.org/officeDocument/2006/relationships/hyperlink" Target="&#38899;&#27284;/39/L01.mp3" TargetMode="External"/><Relationship Id="rId1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&#38899;&#27284;/39/B05.mp3" TargetMode="External"/><Relationship Id="rId18" Type="http://schemas.openxmlformats.org/officeDocument/2006/relationships/hyperlink" Target="&#38899;&#27284;/39/B08.mp3" TargetMode="External"/><Relationship Id="rId3" Type="http://schemas.openxmlformats.org/officeDocument/2006/relationships/image" Target="../media/image69.png"/><Relationship Id="rId7" Type="http://schemas.openxmlformats.org/officeDocument/2006/relationships/slide" Target="slide2.xml"/><Relationship Id="rId12" Type="http://schemas.openxmlformats.org/officeDocument/2006/relationships/image" Target="../media/image70.png"/><Relationship Id="rId17" Type="http://schemas.openxmlformats.org/officeDocument/2006/relationships/hyperlink" Target="&#38899;&#27284;/39/B07.mp3" TargetMode="External"/><Relationship Id="rId2" Type="http://schemas.openxmlformats.org/officeDocument/2006/relationships/image" Target="../media/image68.png"/><Relationship Id="rId16" Type="http://schemas.openxmlformats.org/officeDocument/2006/relationships/hyperlink" Target="&#38899;&#27284;/39/B06.mp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&#38899;&#27284;/39/B02.mp3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5.png"/><Relationship Id="rId15" Type="http://schemas.openxmlformats.org/officeDocument/2006/relationships/hyperlink" Target="&#38899;&#27284;/39/B04.mp3" TargetMode="External"/><Relationship Id="rId10" Type="http://schemas.openxmlformats.org/officeDocument/2006/relationships/image" Target="../media/image23.png"/><Relationship Id="rId19" Type="http://schemas.openxmlformats.org/officeDocument/2006/relationships/image" Target="../media/image67.jpeg"/><Relationship Id="rId4" Type="http://schemas.openxmlformats.org/officeDocument/2006/relationships/hyperlink" Target="&#38899;&#27284;/39/B01.mp3" TargetMode="External"/><Relationship Id="rId9" Type="http://schemas.openxmlformats.org/officeDocument/2006/relationships/image" Target="../media/image2.png"/><Relationship Id="rId14" Type="http://schemas.openxmlformats.org/officeDocument/2006/relationships/hyperlink" Target="&#38899;&#27284;/39/B03.mp3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hyperlink" Target="&#38899;&#27284;/40/G4.mp3" TargetMode="External"/><Relationship Id="rId18" Type="http://schemas.openxmlformats.org/officeDocument/2006/relationships/hyperlink" Target="&#38899;&#27284;/40/W401.mp3" TargetMode="External"/><Relationship Id="rId3" Type="http://schemas.openxmlformats.org/officeDocument/2006/relationships/image" Target="../media/image22.png"/><Relationship Id="rId21" Type="http://schemas.openxmlformats.org/officeDocument/2006/relationships/hyperlink" Target="&#22810;&#23186;&#39636;/&#25991;&#27861;&#21205;&#30059;/1&#19978;&#25991;&#27861;&#21205;&#30059;U2_Where%20&#21839;&#21477;.exe" TargetMode="External"/><Relationship Id="rId7" Type="http://schemas.openxmlformats.org/officeDocument/2006/relationships/image" Target="../media/image71.png"/><Relationship Id="rId12" Type="http://schemas.openxmlformats.org/officeDocument/2006/relationships/hyperlink" Target="&#38899;&#27284;/40/G3.mp3" TargetMode="External"/><Relationship Id="rId17" Type="http://schemas.openxmlformats.org/officeDocument/2006/relationships/image" Target="../media/image30.png"/><Relationship Id="rId2" Type="http://schemas.openxmlformats.org/officeDocument/2006/relationships/slide" Target="slide2.xml"/><Relationship Id="rId16" Type="http://schemas.openxmlformats.org/officeDocument/2006/relationships/hyperlink" Target="&#22810;&#23186;&#39636;/&#25991;&#27861;PPT/04-%20&#22283;&#20013;&#33521;&#35486;1&#19978;&#25991;&#27861;PPT_U2%20Grammar%20Focus%202.pptx" TargetMode="External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hyperlink" Target="&#38899;&#27284;/40/G2.mp3" TargetMode="External"/><Relationship Id="rId5" Type="http://schemas.openxmlformats.org/officeDocument/2006/relationships/image" Target="../media/image23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19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hyperlink" Target="&#38899;&#27284;/40/G1.mp3" TargetMode="External"/><Relationship Id="rId14" Type="http://schemas.openxmlformats.org/officeDocument/2006/relationships/hyperlink" Target="&#22810;&#23186;&#39636;/&#25991;&#27861;&#20107;&#20214;&#31807;/1&#19978;&#25991;&#27861;&#20107;&#20214;&#31807;U2/U2GF2/&#25991;&#27861;&#20107;&#20214;&#31807;.exe" TargetMode="External"/><Relationship Id="rId22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&#38899;&#27284;/40/F2.mp3" TargetMode="External"/><Relationship Id="rId18" Type="http://schemas.openxmlformats.org/officeDocument/2006/relationships/slide" Target="slide43.xml"/><Relationship Id="rId3" Type="http://schemas.openxmlformats.org/officeDocument/2006/relationships/slide" Target="slide2.xml"/><Relationship Id="rId7" Type="http://schemas.openxmlformats.org/officeDocument/2006/relationships/image" Target="../media/image27.png"/><Relationship Id="rId12" Type="http://schemas.openxmlformats.org/officeDocument/2006/relationships/image" Target="../media/image25.png"/><Relationship Id="rId17" Type="http://schemas.openxmlformats.org/officeDocument/2006/relationships/hyperlink" Target="&#38899;&#27284;/40/F6.mp3" TargetMode="External"/><Relationship Id="rId2" Type="http://schemas.openxmlformats.org/officeDocument/2006/relationships/image" Target="../media/image74.png"/><Relationship Id="rId16" Type="http://schemas.openxmlformats.org/officeDocument/2006/relationships/hyperlink" Target="&#38899;&#27284;/40/F5.mp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&#38899;&#27284;/40/W402.mp3" TargetMode="External"/><Relationship Id="rId11" Type="http://schemas.openxmlformats.org/officeDocument/2006/relationships/hyperlink" Target="&#38899;&#27284;/40/F1.mp3" TargetMode="External"/><Relationship Id="rId5" Type="http://schemas.openxmlformats.org/officeDocument/2006/relationships/image" Target="../media/image2.png"/><Relationship Id="rId15" Type="http://schemas.openxmlformats.org/officeDocument/2006/relationships/hyperlink" Target="&#38899;&#27284;/40/F4.mp3" TargetMode="External"/><Relationship Id="rId10" Type="http://schemas.openxmlformats.org/officeDocument/2006/relationships/image" Target="../media/image75.png"/><Relationship Id="rId19" Type="http://schemas.openxmlformats.org/officeDocument/2006/relationships/image" Target="../media/image47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Relationship Id="rId14" Type="http://schemas.openxmlformats.org/officeDocument/2006/relationships/hyperlink" Target="&#38899;&#27284;/40/F3.mp3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slide" Target="slide2.xml"/><Relationship Id="rId7" Type="http://schemas.openxmlformats.org/officeDocument/2006/relationships/image" Target="../media/image25.png"/><Relationship Id="rId12" Type="http://schemas.openxmlformats.org/officeDocument/2006/relationships/hyperlink" Target="&#38899;&#27284;/40/W403.mp3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6" Type="http://schemas.openxmlformats.org/officeDocument/2006/relationships/hyperlink" Target="&#38899;&#27284;/40/S1.mp3" TargetMode="External"/><Relationship Id="rId11" Type="http://schemas.openxmlformats.org/officeDocument/2006/relationships/hyperlink" Target="&#38899;&#27284;/40/S2.mp3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47.png"/><Relationship Id="rId10" Type="http://schemas.openxmlformats.org/officeDocument/2006/relationships/image" Target="../media/image59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Relationship Id="rId14" Type="http://schemas.openxmlformats.org/officeDocument/2006/relationships/slide" Target="slide4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slide" Target="slide2.xml"/><Relationship Id="rId7" Type="http://schemas.openxmlformats.org/officeDocument/2006/relationships/image" Target="../media/image25.png"/><Relationship Id="rId12" Type="http://schemas.openxmlformats.org/officeDocument/2006/relationships/hyperlink" Target="&#38899;&#27284;/41/W41.mp3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openxmlformats.org/officeDocument/2006/relationships/hyperlink" Target="&#38899;&#27284;/41/S3.mp3" TargetMode="External"/><Relationship Id="rId11" Type="http://schemas.openxmlformats.org/officeDocument/2006/relationships/hyperlink" Target="&#38899;&#27284;/41/S4.mp3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47.png"/><Relationship Id="rId10" Type="http://schemas.openxmlformats.org/officeDocument/2006/relationships/image" Target="../media/image59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Relationship Id="rId1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2.xml"/><Relationship Id="rId7" Type="http://schemas.openxmlformats.org/officeDocument/2006/relationships/image" Target="../media/image25.png"/><Relationship Id="rId12" Type="http://schemas.openxmlformats.org/officeDocument/2006/relationships/image" Target="../media/image4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hyperlink" Target="&#38899;&#27284;/41/S5.mp3" TargetMode="External"/><Relationship Id="rId11" Type="http://schemas.openxmlformats.org/officeDocument/2006/relationships/slide" Target="slide43.xml"/><Relationship Id="rId5" Type="http://schemas.openxmlformats.org/officeDocument/2006/relationships/image" Target="../media/image2.png"/><Relationship Id="rId10" Type="http://schemas.openxmlformats.org/officeDocument/2006/relationships/image" Target="../media/image59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2">
            <a:extLst>
              <a:ext uri="{FF2B5EF4-FFF2-40B4-BE49-F238E27FC236}">
                <a16:creationId xmlns:a16="http://schemas.microsoft.com/office/drawing/2014/main" id="{52DC1250-CC98-4EDD-858F-F0FA028AC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400"/>
            <a:ext cx="91440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6">
            <a:extLst>
              <a:ext uri="{FF2B5EF4-FFF2-40B4-BE49-F238E27FC236}">
                <a16:creationId xmlns:a16="http://schemas.microsoft.com/office/drawing/2014/main" id="{A30D8086-C6AB-4620-B860-7F1AA4A20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4" y="3141664"/>
            <a:ext cx="5280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5600" b="1">
                <a:solidFill>
                  <a:srgbClr val="9E3611"/>
                </a:solidFill>
              </a:rPr>
              <a:t>翰林國中英語</a:t>
            </a:r>
            <a:br>
              <a:rPr kumimoji="0" lang="zh-TW" altLang="en-US" sz="5600" b="1">
                <a:solidFill>
                  <a:srgbClr val="9E3611"/>
                </a:solidFill>
              </a:rPr>
            </a:br>
            <a:r>
              <a:rPr kumimoji="0" lang="zh-TW" altLang="en-US" sz="5600" b="1">
                <a:solidFill>
                  <a:srgbClr val="9E3611"/>
                </a:solidFill>
              </a:rPr>
              <a:t>教學 </a:t>
            </a:r>
            <a:r>
              <a:rPr kumimoji="0" lang="en-US" altLang="zh-TW" sz="5600" b="1">
                <a:solidFill>
                  <a:srgbClr val="9E3611"/>
                </a:solidFill>
              </a:rPr>
              <a:t>PPT (</a:t>
            </a:r>
            <a:r>
              <a:rPr kumimoji="0" lang="zh-TW" altLang="en-US" sz="5600" b="1">
                <a:solidFill>
                  <a:srgbClr val="9E3611"/>
                </a:solidFill>
              </a:rPr>
              <a:t>課本</a:t>
            </a:r>
            <a:r>
              <a:rPr kumimoji="0" lang="en-US" altLang="zh-TW" sz="5600" b="1">
                <a:solidFill>
                  <a:srgbClr val="9E3611"/>
                </a:solidFill>
              </a:rPr>
              <a:t>)</a:t>
            </a:r>
          </a:p>
        </p:txBody>
      </p:sp>
      <p:pic>
        <p:nvPicPr>
          <p:cNvPr id="8196" name="Picture 15" descr="D:\Users\ASRock-04\Desktop\20150123-06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EF83F5A-0216-4B91-A6AB-41C012C01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D:\Users\ASRock-04\Desktop\圖片\翰林出版.png">
            <a:extLst>
              <a:ext uri="{FF2B5EF4-FFF2-40B4-BE49-F238E27FC236}">
                <a16:creationId xmlns:a16="http://schemas.microsoft.com/office/drawing/2014/main" id="{24B8424B-232A-4C17-8605-43AF47028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6453188"/>
            <a:ext cx="1701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C90F8BC-48BC-43B9-828E-1937A6315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圖片 2" descr="一張含有 文字, 桌, 傢俱 的圖片&#10;&#10;自動產生的描述">
            <a:extLst>
              <a:ext uri="{FF2B5EF4-FFF2-40B4-BE49-F238E27FC236}">
                <a16:creationId xmlns:a16="http://schemas.microsoft.com/office/drawing/2014/main" id="{0ACDDDD3-6039-484E-BF56-69960F14D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97" y="1600201"/>
            <a:ext cx="5318006" cy="4525963"/>
          </a:xfrm>
          <a:prstGeom prst="rect">
            <a:avLst/>
          </a:prstGeo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5D242A-11A7-4C35-81D6-60FE9DBA8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1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1C6C930-6492-4A45-8F79-1CFA2E8F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61EB842-F9CF-418B-B827-66C09B861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765" y="1600201"/>
            <a:ext cx="6780469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7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版面配置區 2">
            <a:extLst>
              <a:ext uri="{FF2B5EF4-FFF2-40B4-BE49-F238E27FC236}">
                <a16:creationId xmlns:a16="http://schemas.microsoft.com/office/drawing/2014/main" id="{13DE5F8B-B798-4F92-8304-6BCF171203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3686" r="1" b="11324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335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61031D-AD3F-4AB3-BE89-EF55F996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圖片版面配置區 2">
            <a:extLst>
              <a:ext uri="{FF2B5EF4-FFF2-40B4-BE49-F238E27FC236}">
                <a16:creationId xmlns:a16="http://schemas.microsoft.com/office/drawing/2014/main" id="{2874FA1B-D103-4A2C-9325-3D258DE51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440" y="-201607"/>
            <a:ext cx="9681617" cy="7261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611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一張含有 桌 的圖片&#10;&#10;自動產生的描述">
            <a:extLst>
              <a:ext uri="{FF2B5EF4-FFF2-40B4-BE49-F238E27FC236}">
                <a16:creationId xmlns:a16="http://schemas.microsoft.com/office/drawing/2014/main" id="{A2287ECF-68B9-4EAE-B0AC-DB14A90922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1614489" y="434395"/>
            <a:ext cx="8963025" cy="5989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0079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版面配置區 2">
            <a:extLst>
              <a:ext uri="{FF2B5EF4-FFF2-40B4-BE49-F238E27FC236}">
                <a16:creationId xmlns:a16="http://schemas.microsoft.com/office/drawing/2014/main" id="{0803DB1A-65A5-418D-A471-383A185917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2" b="14"/>
          <a:stretch/>
        </p:blipFill>
        <p:spPr>
          <a:xfrm>
            <a:off x="1614489" y="68264"/>
            <a:ext cx="896302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264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版面配置區 2" descr="一張含有 文字 的圖片&#10;&#10;自動產生的描述">
            <a:extLst>
              <a:ext uri="{FF2B5EF4-FFF2-40B4-BE49-F238E27FC236}">
                <a16:creationId xmlns:a16="http://schemas.microsoft.com/office/drawing/2014/main" id="{EA4E0E5A-CBAB-4A9A-B11A-B3D1F31F87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b="4916"/>
          <a:stretch/>
        </p:blipFill>
        <p:spPr>
          <a:xfrm>
            <a:off x="1524020" y="540000"/>
            <a:ext cx="8924380" cy="475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614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版面配置區 2">
            <a:extLst>
              <a:ext uri="{FF2B5EF4-FFF2-40B4-BE49-F238E27FC236}">
                <a16:creationId xmlns:a16="http://schemas.microsoft.com/office/drawing/2014/main" id="{10B5E43D-8D80-403D-9F83-8512AECEB5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830" b="183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33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BBC88AA5-56F4-4837-97A8-0E32771F7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4" y="1260475"/>
            <a:ext cx="82375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6" descr="C:\Users\ASRock-04\AppData\Roaming\Skype\My Skype Received Files\20150123-05.png">
            <a:hlinkClick r:id="rId3" action="ppaction://hlinksldjump"/>
            <a:extLst>
              <a:ext uri="{FF2B5EF4-FFF2-40B4-BE49-F238E27FC236}">
                <a16:creationId xmlns:a16="http://schemas.microsoft.com/office/drawing/2014/main" id="{C3247843-4318-4093-94DD-125B2BA98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5" descr="D:\Users\ASRock-04\Desktop\20150123-06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E0AA23B9-6202-4E6B-8F09-BC919D42F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4" descr="C:\Users\ASRock-04\AppData\Roaming\Skype\My Skype Received Files\20150123-03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43EB487-F866-4240-97CC-463EBEA30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111876"/>
            <a:ext cx="620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5" descr="C:\Users\ASRock-04\AppData\Roaming\Skype\My Skype Received Files\20150123-04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084940E-3797-46FB-942E-7230DF63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>
            <a:hlinkClick r:id="rId8" action="ppaction://hlinkfile"/>
            <a:extLst>
              <a:ext uri="{FF2B5EF4-FFF2-40B4-BE49-F238E27FC236}">
                <a16:creationId xmlns:a16="http://schemas.microsoft.com/office/drawing/2014/main" id="{EF8D4131-5FB3-4BE8-853A-7A2F142B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2257425" y="1449389"/>
            <a:ext cx="3317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>
            <a:hlinkClick r:id="rId10" action="ppaction://hlinkfile"/>
            <a:extLst>
              <a:ext uri="{FF2B5EF4-FFF2-40B4-BE49-F238E27FC236}">
                <a16:creationId xmlns:a16="http://schemas.microsoft.com/office/drawing/2014/main" id="{C5C3F10E-3B39-4B51-8449-0A2B2B6B9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5732462" y="1463439"/>
            <a:ext cx="33178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>
            <a:hlinkClick r:id="rId11" action="ppaction://hlinkfile"/>
            <a:extLst>
              <a:ext uri="{FF2B5EF4-FFF2-40B4-BE49-F238E27FC236}">
                <a16:creationId xmlns:a16="http://schemas.microsoft.com/office/drawing/2014/main" id="{D9E8E59D-AF30-44D9-B633-29412D9C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2260918" y="1848644"/>
            <a:ext cx="3302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9">
            <a:hlinkClick r:id="rId12" action="ppaction://hlinkfile"/>
            <a:extLst>
              <a:ext uri="{FF2B5EF4-FFF2-40B4-BE49-F238E27FC236}">
                <a16:creationId xmlns:a16="http://schemas.microsoft.com/office/drawing/2014/main" id="{B6764239-EAB5-49A4-97E3-BBD6D580B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5732463" y="1871544"/>
            <a:ext cx="3317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9">
            <a:hlinkClick r:id="rId13" action="ppaction://hlinkfile"/>
            <a:extLst>
              <a:ext uri="{FF2B5EF4-FFF2-40B4-BE49-F238E27FC236}">
                <a16:creationId xmlns:a16="http://schemas.microsoft.com/office/drawing/2014/main" id="{74489C48-89B6-482B-B58F-CD17D11D9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5732464" y="2279651"/>
            <a:ext cx="33178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9">
            <a:hlinkClick r:id="rId14" action="ppaction://hlinkfile"/>
            <a:extLst>
              <a:ext uri="{FF2B5EF4-FFF2-40B4-BE49-F238E27FC236}">
                <a16:creationId xmlns:a16="http://schemas.microsoft.com/office/drawing/2014/main" id="{A4A39EFE-F4DD-4F13-8195-9047FC01B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2257427" y="2279650"/>
            <a:ext cx="33178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圖片 10">
            <a:extLst>
              <a:ext uri="{FF2B5EF4-FFF2-40B4-BE49-F238E27FC236}">
                <a16:creationId xmlns:a16="http://schemas.microsoft.com/office/drawing/2014/main" id="{84646496-BC24-4D5C-AEE8-F7870659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36525"/>
            <a:ext cx="2857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30">
            <a:hlinkClick r:id="rId16" action="ppaction://hlinkfile"/>
            <a:extLst>
              <a:ext uri="{FF2B5EF4-FFF2-40B4-BE49-F238E27FC236}">
                <a16:creationId xmlns:a16="http://schemas.microsoft.com/office/drawing/2014/main" id="{23FCA7E8-C96A-49CD-B787-803363F93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276225"/>
            <a:ext cx="704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7126730C-2E21-4AC3-89DE-B5880DE7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2903538"/>
            <a:ext cx="192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0">
            <a:hlinkClick r:id="rId19" action="ppaction://hlinkfile"/>
            <a:extLst>
              <a:ext uri="{FF2B5EF4-FFF2-40B4-BE49-F238E27FC236}">
                <a16:creationId xmlns:a16="http://schemas.microsoft.com/office/drawing/2014/main" id="{05B76A6A-43F1-42C1-86F0-74A17B823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3" y="297657"/>
            <a:ext cx="137636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1">
            <a:hlinkClick r:id="rId21" action="ppaction://hlinkpres?slideindex=1&amp;slidetitle="/>
            <a:extLst>
              <a:ext uri="{FF2B5EF4-FFF2-40B4-BE49-F238E27FC236}">
                <a16:creationId xmlns:a16="http://schemas.microsoft.com/office/drawing/2014/main" id="{8ABEC458-10E5-4DEE-B1C6-5B06FC7C0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6" y="275431"/>
            <a:ext cx="11969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0">
            <a:hlinkClick r:id="rId23" action="ppaction://hlinkfile"/>
            <a:extLst>
              <a:ext uri="{FF2B5EF4-FFF2-40B4-BE49-F238E27FC236}">
                <a16:creationId xmlns:a16="http://schemas.microsoft.com/office/drawing/2014/main" id="{D2211744-CFE3-45E7-92DF-D827E9C39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6" y="303214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92558A3-BF85-46B3-99D9-123194E3EC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1614489" y="188640"/>
            <a:ext cx="8963025" cy="640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638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14">
            <a:extLst>
              <a:ext uri="{FF2B5EF4-FFF2-40B4-BE49-F238E27FC236}">
                <a16:creationId xmlns:a16="http://schemas.microsoft.com/office/drawing/2014/main" id="{3F7B94B7-7CEE-4A4E-BDE9-C039865EC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400"/>
            <a:ext cx="91440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6">
            <a:hlinkClick r:id="rId3" action="ppaction://hlinksldjump"/>
            <a:extLst>
              <a:ext uri="{FF2B5EF4-FFF2-40B4-BE49-F238E27FC236}">
                <a16:creationId xmlns:a16="http://schemas.microsoft.com/office/drawing/2014/main" id="{32D3C669-E5E6-4805-9D5E-CEEA52E58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713" y="2709863"/>
            <a:ext cx="3249612" cy="533400"/>
          </a:xfrm>
          <a:prstGeom prst="flowChartAlternateProcess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600" b="1">
                <a:solidFill>
                  <a:schemeClr val="bg1"/>
                </a:solidFill>
              </a:rPr>
              <a:t>Warm-up</a:t>
            </a:r>
          </a:p>
        </p:txBody>
      </p:sp>
      <p:sp>
        <p:nvSpPr>
          <p:cNvPr id="9220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A69B8D31-F6FB-4C58-81E7-1AD098A21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475" y="3398838"/>
            <a:ext cx="3244850" cy="533400"/>
          </a:xfrm>
          <a:prstGeom prst="flowChartAlternateProcess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600" b="1">
                <a:solidFill>
                  <a:schemeClr val="bg1"/>
                </a:solidFill>
              </a:rPr>
              <a:t>Dialogue</a:t>
            </a:r>
          </a:p>
        </p:txBody>
      </p:sp>
      <p:sp>
        <p:nvSpPr>
          <p:cNvPr id="9221" name="AutoShape 10">
            <a:hlinkClick r:id="rId5" action="ppaction://hlinksldjump"/>
            <a:extLst>
              <a:ext uri="{FF2B5EF4-FFF2-40B4-BE49-F238E27FC236}">
                <a16:creationId xmlns:a16="http://schemas.microsoft.com/office/drawing/2014/main" id="{082AE304-C145-4A02-9DD3-9F4468990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035" y="4785678"/>
            <a:ext cx="3244850" cy="533400"/>
          </a:xfrm>
          <a:prstGeom prst="flowChartAlternateProcess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600" b="1" dirty="0">
                <a:solidFill>
                  <a:schemeClr val="bg1"/>
                </a:solidFill>
              </a:rPr>
              <a:t>Grammar Focus 1</a:t>
            </a:r>
          </a:p>
        </p:txBody>
      </p:sp>
      <p:sp>
        <p:nvSpPr>
          <p:cNvPr id="9222" name="AutoShape 11">
            <a:hlinkClick r:id="" action="ppaction://noaction"/>
            <a:extLst>
              <a:ext uri="{FF2B5EF4-FFF2-40B4-BE49-F238E27FC236}">
                <a16:creationId xmlns:a16="http://schemas.microsoft.com/office/drawing/2014/main" id="{4908FF88-2FC8-4061-93AB-BFF2980B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4119563"/>
            <a:ext cx="3244850" cy="533400"/>
          </a:xfrm>
          <a:prstGeom prst="flowChartAlternateProcess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600" b="1">
                <a:solidFill>
                  <a:schemeClr val="bg1"/>
                </a:solidFill>
              </a:rPr>
              <a:t>Sounds and Letters</a:t>
            </a:r>
          </a:p>
        </p:txBody>
      </p:sp>
      <p:sp>
        <p:nvSpPr>
          <p:cNvPr id="9223" name="AutoShape 15">
            <a:hlinkClick r:id="" action="ppaction://noaction"/>
            <a:extLst>
              <a:ext uri="{FF2B5EF4-FFF2-40B4-BE49-F238E27FC236}">
                <a16:creationId xmlns:a16="http://schemas.microsoft.com/office/drawing/2014/main" id="{5F0E3A29-9EF2-46BC-AFA8-98A6B9376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4808538"/>
            <a:ext cx="3244850" cy="533400"/>
          </a:xfrm>
          <a:prstGeom prst="flowChartAlternateProcess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600" b="1" dirty="0">
                <a:solidFill>
                  <a:schemeClr val="bg1"/>
                </a:solidFill>
              </a:rPr>
              <a:t>Exercise </a:t>
            </a:r>
          </a:p>
        </p:txBody>
      </p:sp>
      <p:sp>
        <p:nvSpPr>
          <p:cNvPr id="9224" name="AutoShape 16">
            <a:hlinkClick r:id="" action="ppaction://noaction"/>
            <a:extLst>
              <a:ext uri="{FF2B5EF4-FFF2-40B4-BE49-F238E27FC236}">
                <a16:creationId xmlns:a16="http://schemas.microsoft.com/office/drawing/2014/main" id="{D04A848A-D0A1-499F-9B22-D9C9D9C97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5535613"/>
            <a:ext cx="3244850" cy="533400"/>
          </a:xfrm>
          <a:prstGeom prst="flowChartAlternateProcess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600" b="1">
                <a:solidFill>
                  <a:schemeClr val="bg1"/>
                </a:solidFill>
              </a:rPr>
              <a:t>Vocabulary</a:t>
            </a:r>
          </a:p>
        </p:txBody>
      </p:sp>
      <p:sp>
        <p:nvSpPr>
          <p:cNvPr id="9225" name="AutoShape 21">
            <a:hlinkClick r:id="" action="ppaction://noaction"/>
            <a:extLst>
              <a:ext uri="{FF2B5EF4-FFF2-40B4-BE49-F238E27FC236}">
                <a16:creationId xmlns:a16="http://schemas.microsoft.com/office/drawing/2014/main" id="{CD3319FF-383B-4091-B5CC-E6CA3E472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3400425"/>
            <a:ext cx="3244850" cy="533400"/>
          </a:xfrm>
          <a:prstGeom prst="flowChartAlternateProcess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600" b="1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9226" name="AutoShape 9">
            <a:hlinkClick r:id="" action="ppaction://noaction"/>
            <a:extLst>
              <a:ext uri="{FF2B5EF4-FFF2-40B4-BE49-F238E27FC236}">
                <a16:creationId xmlns:a16="http://schemas.microsoft.com/office/drawing/2014/main" id="{9380CEF9-1DA8-4B79-BDC8-1F01981C1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475" y="4122738"/>
            <a:ext cx="3244850" cy="533400"/>
          </a:xfrm>
          <a:prstGeom prst="flowChartAlternateProcess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600" b="1">
                <a:solidFill>
                  <a:schemeClr val="bg1"/>
                </a:solidFill>
              </a:rPr>
              <a:t>Theme Words 1</a:t>
            </a:r>
          </a:p>
        </p:txBody>
      </p:sp>
      <p:pic>
        <p:nvPicPr>
          <p:cNvPr id="9227" name="Picture 15" descr="D:\Users\ASRock-04\Desktop\20150123-06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5E03F95-74F2-47A1-8F63-0CBB697BC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AutoShape 9">
            <a:hlinkClick r:id="rId7" action="ppaction://hlinksldjump"/>
            <a:extLst>
              <a:ext uri="{FF2B5EF4-FFF2-40B4-BE49-F238E27FC236}">
                <a16:creationId xmlns:a16="http://schemas.microsoft.com/office/drawing/2014/main" id="{0C31AEB1-E982-478B-A089-CB87618BD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475" y="5528184"/>
            <a:ext cx="3244850" cy="533400"/>
          </a:xfrm>
          <a:prstGeom prst="flowChartAlternateProcess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600" b="1" dirty="0">
                <a:solidFill>
                  <a:schemeClr val="bg1"/>
                </a:solidFill>
              </a:rPr>
              <a:t>Theme Words 2</a:t>
            </a:r>
          </a:p>
        </p:txBody>
      </p:sp>
      <p:pic>
        <p:nvPicPr>
          <p:cNvPr id="9229" name="Picture 34">
            <a:hlinkClick r:id="rId8"/>
            <a:extLst>
              <a:ext uri="{FF2B5EF4-FFF2-40B4-BE49-F238E27FC236}">
                <a16:creationId xmlns:a16="http://schemas.microsoft.com/office/drawing/2014/main" id="{8ECCF5F8-D808-4804-BA82-5E57D7F7A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2205039"/>
            <a:ext cx="12239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AutoShape 10">
            <a:hlinkClick r:id="rId10" action="ppaction://hlinksldjump"/>
            <a:extLst>
              <a:ext uri="{FF2B5EF4-FFF2-40B4-BE49-F238E27FC236}">
                <a16:creationId xmlns:a16="http://schemas.microsoft.com/office/drawing/2014/main" id="{C06738D2-EFB6-4B68-A4DB-28B08143B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713" y="2686050"/>
            <a:ext cx="3244850" cy="533400"/>
          </a:xfrm>
          <a:prstGeom prst="flowChartAlternateProcess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600" b="1" dirty="0">
                <a:solidFill>
                  <a:schemeClr val="bg1"/>
                </a:solidFill>
              </a:rPr>
              <a:t>Grammar Focus 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2998DE31-F54A-48E1-9273-D113EB0F3D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344" r="2" b="2"/>
          <a:stretch/>
        </p:blipFill>
        <p:spPr>
          <a:xfrm>
            <a:off x="1614489" y="68264"/>
            <a:ext cx="896302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052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949B12-40A7-40CA-A0E9-6AFC1524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ADD39BC-E4E8-4C16-9CD2-72B7750D9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37" t="11769" r="3463"/>
          <a:stretch/>
        </p:blipFill>
        <p:spPr>
          <a:xfrm>
            <a:off x="1847528" y="116633"/>
            <a:ext cx="8712968" cy="652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73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CDD02953-FDDC-4278-85E5-58720CA80C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1615017" y="68264"/>
            <a:ext cx="8961966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6604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版面配置區 2" descr="一張含有 文字 的圖片&#10;&#10;自動產生的描述">
            <a:extLst>
              <a:ext uri="{FF2B5EF4-FFF2-40B4-BE49-F238E27FC236}">
                <a16:creationId xmlns:a16="http://schemas.microsoft.com/office/drawing/2014/main" id="{56474B3C-C099-40F3-83AC-E50FFDA4511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10619" b="10619"/>
          <a:stretch/>
        </p:blipFill>
        <p:spPr>
          <a:xfrm>
            <a:off x="2424000" y="1080009"/>
            <a:ext cx="8091600" cy="477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48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版面配置區 2" descr="一張含有 文字 的圖片&#10;&#10;自動產生的描述">
            <a:extLst>
              <a:ext uri="{FF2B5EF4-FFF2-40B4-BE49-F238E27FC236}">
                <a16:creationId xmlns:a16="http://schemas.microsoft.com/office/drawing/2014/main" id="{BF8F591B-FC75-4534-838D-7B03E073FD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02" r="1" b="1"/>
          <a:stretch/>
        </p:blipFill>
        <p:spPr>
          <a:xfrm>
            <a:off x="1614489" y="68264"/>
            <a:ext cx="896302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3307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版面配置區 2">
            <a:extLst>
              <a:ext uri="{FF2B5EF4-FFF2-40B4-BE49-F238E27FC236}">
                <a16:creationId xmlns:a16="http://schemas.microsoft.com/office/drawing/2014/main" id="{A702CF98-D487-4170-9AEA-B214E52D7B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5892" b="-2"/>
          <a:stretch/>
        </p:blipFill>
        <p:spPr>
          <a:xfrm>
            <a:off x="1614489" y="68264"/>
            <a:ext cx="896302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3611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A5C5A4F-4F37-4365-AA77-ACB97012B1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1199457" y="68264"/>
            <a:ext cx="9468543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0025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AB4B61-58D9-4FAC-BB91-382FA84D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4C95AFD0-06A0-4870-B673-B82CF463F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528" y="0"/>
            <a:ext cx="871296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73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9A1C4DE-984A-4AF2-852D-847946D8B2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tretch/>
        </p:blipFill>
        <p:spPr>
          <a:xfrm>
            <a:off x="1415480" y="116632"/>
            <a:ext cx="9145016" cy="633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446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版面配置區 2">
            <a:extLst>
              <a:ext uri="{FF2B5EF4-FFF2-40B4-BE49-F238E27FC236}">
                <a16:creationId xmlns:a16="http://schemas.microsoft.com/office/drawing/2014/main" id="{C8C29FA5-812A-4071-A83F-BA8172C3E8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2" b="676"/>
          <a:stretch/>
        </p:blipFill>
        <p:spPr>
          <a:xfrm>
            <a:off x="1614489" y="68264"/>
            <a:ext cx="896302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95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版面配置區 2">
            <a:extLst>
              <a:ext uri="{FF2B5EF4-FFF2-40B4-BE49-F238E27FC236}">
                <a16:creationId xmlns:a16="http://schemas.microsoft.com/office/drawing/2014/main" id="{B3DB3821-A3B9-4863-BC24-5DFC651FBE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3924" r="1" b="11085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407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B88A217-AFF3-41CE-B099-6800AD0E5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3050"/>
            <a:ext cx="3008313" cy="116205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圖片版面配置區 2">
            <a:extLst>
              <a:ext uri="{FF2B5EF4-FFF2-40B4-BE49-F238E27FC236}">
                <a16:creationId xmlns:a16="http://schemas.microsoft.com/office/drawing/2014/main" id="{FAE76C8C-E328-4A7E-902F-B909A7835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0" y="0"/>
            <a:ext cx="8784976" cy="7173416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0AC109-EAF6-4BB2-BF6C-1B62D2566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1" y="1435101"/>
            <a:ext cx="3008313" cy="4691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63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7C3C4A-69B4-436E-B879-4556FDD0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F94D5D-967B-4E0B-9581-558B693AD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084031E-E422-4443-AAE9-883523FD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72" y="-212886"/>
            <a:ext cx="11305256" cy="7283772"/>
          </a:xfrm>
          <a:prstGeom prst="rect">
            <a:avLst/>
          </a:prstGeom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ABEB761-5656-4BE0-818E-2DFFE90CB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0942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3">
            <a:extLst>
              <a:ext uri="{FF2B5EF4-FFF2-40B4-BE49-F238E27FC236}">
                <a16:creationId xmlns:a16="http://schemas.microsoft.com/office/drawing/2014/main" id="{8B150C31-21DC-4AA9-A324-1934724B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646113"/>
            <a:ext cx="6975475" cy="615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6" descr="C:\Users\ASRock-04\AppData\Roaming\Skype\My Skype Received Files\20150123-05.png">
            <a:hlinkClick r:id="rId3" action="ppaction://hlinksldjump"/>
            <a:extLst>
              <a:ext uri="{FF2B5EF4-FFF2-40B4-BE49-F238E27FC236}">
                <a16:creationId xmlns:a16="http://schemas.microsoft.com/office/drawing/2014/main" id="{B0E692FA-4464-402C-BCBB-FCBC3D3CC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5" descr="D:\Users\ASRock-04\Desktop\20150123-06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A0DB83E-4353-41D6-812B-40E04BCC6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4" descr="C:\Users\ASRock-04\AppData\Roaming\Skype\My Skype Received Files\20150123-03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4CC135-9D74-4C2A-8B15-56C54291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111876"/>
            <a:ext cx="620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5" descr="C:\Users\ASRock-04\AppData\Roaming\Skype\My Skype Received Files\20150123-04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AF295E-90B8-49E0-8B08-752F17512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>
            <a:hlinkClick r:id="rId8" action="ppaction://hlinkfile"/>
            <a:extLst>
              <a:ext uri="{FF2B5EF4-FFF2-40B4-BE49-F238E27FC236}">
                <a16:creationId xmlns:a16="http://schemas.microsoft.com/office/drawing/2014/main" id="{4892FA32-92D1-4AAE-B01C-F2B16B18F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5040312" y="712789"/>
            <a:ext cx="3317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>
            <a:hlinkClick r:id="rId10" action="ppaction://hlinkfile"/>
            <a:extLst>
              <a:ext uri="{FF2B5EF4-FFF2-40B4-BE49-F238E27FC236}">
                <a16:creationId xmlns:a16="http://schemas.microsoft.com/office/drawing/2014/main" id="{8725D9FF-A427-441B-BA5F-E508DA1FF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5040314" y="2855913"/>
            <a:ext cx="3317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id="{B409B8BD-549B-4F43-B071-CDD913681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1" y="3155950"/>
            <a:ext cx="1025525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1" hangingPunct="1">
              <a:defRPr/>
            </a:pPr>
            <a:r>
              <a:rPr lang="en-US" altLang="zh-TW" sz="3200" dirty="0">
                <a:solidFill>
                  <a:srgbClr val="FF0000"/>
                </a:solidFill>
                <a:latin typeface="Arial" charset="0"/>
              </a:rPr>
              <a:t>This</a:t>
            </a:r>
            <a:endParaRPr lang="en-US" altLang="zh-TW" sz="3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2B58CA33-EF40-4A90-B5A3-4CB1BF947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3157538"/>
            <a:ext cx="102393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1" hangingPunct="1">
              <a:defRPr/>
            </a:pPr>
            <a:r>
              <a:rPr lang="en-US" altLang="zh-TW" sz="3200" dirty="0">
                <a:solidFill>
                  <a:srgbClr val="FF0000"/>
                </a:solidFill>
                <a:latin typeface="Arial" charset="0"/>
              </a:rPr>
              <a:t>is</a:t>
            </a:r>
            <a:endParaRPr lang="en-US" altLang="zh-TW" sz="3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2539" name="Picture 21">
            <a:extLst>
              <a:ext uri="{FF2B5EF4-FFF2-40B4-BE49-F238E27FC236}">
                <a16:creationId xmlns:a16="http://schemas.microsoft.com/office/drawing/2014/main" id="{5442C286-A89C-42F9-90B2-F6F73F40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79388"/>
            <a:ext cx="23050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30">
            <a:hlinkClick r:id="rId12" action="ppaction://hlinkfile"/>
            <a:extLst>
              <a:ext uri="{FF2B5EF4-FFF2-40B4-BE49-F238E27FC236}">
                <a16:creationId xmlns:a16="http://schemas.microsoft.com/office/drawing/2014/main" id="{A6EF611F-A24C-420D-B85D-A0612E2DD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20650"/>
            <a:ext cx="704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9">
            <a:hlinkClick r:id="rId14" action="ppaction://hlinkfile"/>
            <a:extLst>
              <a:ext uri="{FF2B5EF4-FFF2-40B4-BE49-F238E27FC236}">
                <a16:creationId xmlns:a16="http://schemas.microsoft.com/office/drawing/2014/main" id="{BB5F9793-C2CB-4789-81C5-C814CAE29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5040314" y="5000626"/>
            <a:ext cx="33178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B2D96D43-F7B5-4636-9D23-DE05937C0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6" y="5221288"/>
            <a:ext cx="32940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1" hangingPunct="1">
              <a:defRPr/>
            </a:pPr>
            <a:r>
              <a:rPr lang="en-US" altLang="zh-TW" sz="3200" dirty="0">
                <a:solidFill>
                  <a:srgbClr val="FF0000"/>
                </a:solidFill>
                <a:latin typeface="Arial" charset="0"/>
              </a:rPr>
              <a:t>It is a notebook.</a:t>
            </a:r>
            <a:endParaRPr lang="en-US" altLang="zh-TW" sz="3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" name="Picture 13" descr="C:\Users\ASRock-04\AppData\Roaming\Skype\My Skype Received Files\20150123-02.png">
            <a:hlinkClick r:id="rId15" action="ppaction://hlinksldjump"/>
            <a:extLst>
              <a:ext uri="{FF2B5EF4-FFF2-40B4-BE49-F238E27FC236}">
                <a16:creationId xmlns:a16="http://schemas.microsoft.com/office/drawing/2014/main" id="{B5757DF9-9688-4BC0-B458-6540B264A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3">
            <a:extLst>
              <a:ext uri="{FF2B5EF4-FFF2-40B4-BE49-F238E27FC236}">
                <a16:creationId xmlns:a16="http://schemas.microsoft.com/office/drawing/2014/main" id="{8C44EAE2-5319-4846-B718-6896168F8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1706563"/>
            <a:ext cx="6975475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6" descr="C:\Users\ASRock-04\AppData\Roaming\Skype\My Skype Received Files\20150123-05.png">
            <a:hlinkClick r:id="rId3" action="ppaction://hlinksldjump"/>
            <a:extLst>
              <a:ext uri="{FF2B5EF4-FFF2-40B4-BE49-F238E27FC236}">
                <a16:creationId xmlns:a16="http://schemas.microsoft.com/office/drawing/2014/main" id="{DC06CAA2-62CF-499B-AFE2-290D2BEE9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5" descr="D:\Users\ASRock-04\Desktop\20150123-06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1B2459B-C49B-44FC-BED2-AA36CC5CB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4" descr="C:\Users\ASRock-04\AppData\Roaming\Skype\My Skype Received Files\20150123-03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91BE0BF-68E6-44B3-B4DF-4BFF572C2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111876"/>
            <a:ext cx="620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5" descr="C:\Users\ASRock-04\AppData\Roaming\Skype\My Skype Received Files\20150123-04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861511-153F-466D-B88D-CE5CA0FE3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>
            <a:hlinkClick r:id="rId8" action="ppaction://hlinkfile"/>
            <a:extLst>
              <a:ext uri="{FF2B5EF4-FFF2-40B4-BE49-F238E27FC236}">
                <a16:creationId xmlns:a16="http://schemas.microsoft.com/office/drawing/2014/main" id="{374D1AA7-133B-4A75-9765-6E2B4F0B7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5040314" y="1773238"/>
            <a:ext cx="3317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id="{9E23E599-EE8C-4EA2-892B-AFD397F41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289" y="2133600"/>
            <a:ext cx="1025525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1" hangingPunct="1">
              <a:defRPr/>
            </a:pPr>
            <a:r>
              <a:rPr lang="en-US" altLang="zh-TW" sz="3200" dirty="0">
                <a:solidFill>
                  <a:srgbClr val="FF0000"/>
                </a:solidFill>
                <a:latin typeface="Arial" charset="0"/>
              </a:rPr>
              <a:t>this</a:t>
            </a:r>
            <a:endParaRPr lang="en-US" altLang="zh-TW" sz="3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80F2BD35-8393-466D-9646-C2048ADC6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050" y="2655888"/>
            <a:ext cx="102393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1" hangingPunct="1">
              <a:defRPr/>
            </a:pPr>
            <a:r>
              <a:rPr lang="en-US" altLang="zh-TW" sz="3200" dirty="0">
                <a:solidFill>
                  <a:srgbClr val="FF0000"/>
                </a:solidFill>
                <a:latin typeface="Arial" charset="0"/>
              </a:rPr>
              <a:t>is</a:t>
            </a:r>
            <a:endParaRPr lang="en-US" altLang="zh-TW" sz="3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3562" name="Picture 21">
            <a:extLst>
              <a:ext uri="{FF2B5EF4-FFF2-40B4-BE49-F238E27FC236}">
                <a16:creationId xmlns:a16="http://schemas.microsoft.com/office/drawing/2014/main" id="{80CE89FA-D095-4324-A7B5-6C2F76E41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79388"/>
            <a:ext cx="23050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9">
            <a:hlinkClick r:id="rId11" action="ppaction://hlinkfile"/>
            <a:extLst>
              <a:ext uri="{FF2B5EF4-FFF2-40B4-BE49-F238E27FC236}">
                <a16:creationId xmlns:a16="http://schemas.microsoft.com/office/drawing/2014/main" id="{5DDC9010-D275-4607-9420-3397A0CCE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5040314" y="3917951"/>
            <a:ext cx="33178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B7186DB9-EA75-468A-8217-D8962A18F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314" y="2636839"/>
            <a:ext cx="1025525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1" hangingPunct="1">
              <a:defRPr/>
            </a:pPr>
            <a:r>
              <a:rPr lang="en-US" altLang="zh-TW" sz="3200" dirty="0">
                <a:solidFill>
                  <a:srgbClr val="FF0000"/>
                </a:solidFill>
                <a:latin typeface="Arial" charset="0"/>
              </a:rPr>
              <a:t>That</a:t>
            </a:r>
            <a:endParaRPr lang="en-US" altLang="zh-TW" sz="3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1D3326AB-E157-4033-934A-865FA127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650" y="4773613"/>
            <a:ext cx="33528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1" hangingPunct="1">
              <a:defRPr/>
            </a:pPr>
            <a:r>
              <a:rPr lang="en-US" altLang="zh-TW" sz="3200" dirty="0">
                <a:solidFill>
                  <a:srgbClr val="FF0000"/>
                </a:solidFill>
                <a:latin typeface="Arial" charset="0"/>
              </a:rPr>
              <a:t>This is a cookie.</a:t>
            </a:r>
            <a:endParaRPr lang="en-US" altLang="zh-TW" sz="3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FC03C8BF-CE51-4BA4-BF31-9694194BA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439" y="4292600"/>
            <a:ext cx="1025525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1" hangingPunct="1">
              <a:defRPr/>
            </a:pPr>
            <a:r>
              <a:rPr lang="en-US" altLang="zh-TW" sz="3200" dirty="0">
                <a:solidFill>
                  <a:srgbClr val="FF0000"/>
                </a:solidFill>
                <a:latin typeface="Arial" charset="0"/>
              </a:rPr>
              <a:t>that</a:t>
            </a:r>
            <a:endParaRPr lang="en-US" altLang="zh-TW" sz="3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" name="Picture 13" descr="C:\Users\ASRock-04\AppData\Roaming\Skype\My Skype Received Files\20150123-02.png">
            <a:hlinkClick r:id="rId12" action="ppaction://hlinksldjump"/>
            <a:extLst>
              <a:ext uri="{FF2B5EF4-FFF2-40B4-BE49-F238E27FC236}">
                <a16:creationId xmlns:a16="http://schemas.microsoft.com/office/drawing/2014/main" id="{66FF5B7D-733D-40D7-A35E-DBFC47816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4" grpId="0"/>
      <p:bldP spid="17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2">
            <a:extLst>
              <a:ext uri="{FF2B5EF4-FFF2-40B4-BE49-F238E27FC236}">
                <a16:creationId xmlns:a16="http://schemas.microsoft.com/office/drawing/2014/main" id="{F3C3BD2A-D4D2-4496-AC83-EA46A3F19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9" y="1260476"/>
            <a:ext cx="76295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6" descr="C:\Users\ASRock-04\AppData\Roaming\Skype\My Skype Received Files\20150123-05.png">
            <a:hlinkClick r:id="rId3" action="ppaction://hlinksldjump"/>
            <a:extLst>
              <a:ext uri="{FF2B5EF4-FFF2-40B4-BE49-F238E27FC236}">
                <a16:creationId xmlns:a16="http://schemas.microsoft.com/office/drawing/2014/main" id="{1A3D4C63-4ABA-486A-9F3C-10719F728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5" descr="D:\Users\ASRock-04\Desktop\20150123-06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8B5A972-B495-4440-99E1-1406C9EA9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4" descr="C:\Users\ASRock-04\AppData\Roaming\Skype\My Skype Received Files\20150123-03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8262965-BBB8-475D-B307-E5CFEB06C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111876"/>
            <a:ext cx="620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5" descr="C:\Users\ASRock-04\AppData\Roaming\Skype\My Skype Received Files\20150123-04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932A23-BD5B-4F00-975B-D956AB0B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>
            <a:hlinkClick r:id="rId8" action="ppaction://hlinkfile"/>
            <a:extLst>
              <a:ext uri="{FF2B5EF4-FFF2-40B4-BE49-F238E27FC236}">
                <a16:creationId xmlns:a16="http://schemas.microsoft.com/office/drawing/2014/main" id="{328A8651-FD5E-4A7C-9F23-2DEAD9F09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2401889" y="1389064"/>
            <a:ext cx="3317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9">
            <a:hlinkClick r:id="rId10" action="ppaction://hlinkfile"/>
            <a:extLst>
              <a:ext uri="{FF2B5EF4-FFF2-40B4-BE49-F238E27FC236}">
                <a16:creationId xmlns:a16="http://schemas.microsoft.com/office/drawing/2014/main" id="{F612CECD-DE20-41DA-97E6-8AE5F77C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2401889" y="1790701"/>
            <a:ext cx="33178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>
            <a:hlinkClick r:id="rId11" action="ppaction://hlinkfile"/>
            <a:extLst>
              <a:ext uri="{FF2B5EF4-FFF2-40B4-BE49-F238E27FC236}">
                <a16:creationId xmlns:a16="http://schemas.microsoft.com/office/drawing/2014/main" id="{AED2BD94-2803-4094-BFCC-A5F7B6DD0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2401889" y="2565401"/>
            <a:ext cx="3317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9">
            <a:hlinkClick r:id="rId12" action="ppaction://hlinkfile"/>
            <a:extLst>
              <a:ext uri="{FF2B5EF4-FFF2-40B4-BE49-F238E27FC236}">
                <a16:creationId xmlns:a16="http://schemas.microsoft.com/office/drawing/2014/main" id="{7A0A9A0A-4F12-4A00-BB1E-7035FE20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2401889" y="2979738"/>
            <a:ext cx="3317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圖片 3">
            <a:extLst>
              <a:ext uri="{FF2B5EF4-FFF2-40B4-BE49-F238E27FC236}">
                <a16:creationId xmlns:a16="http://schemas.microsoft.com/office/drawing/2014/main" id="{D017DF96-9E07-4690-BA82-0C98ACA89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4" y="3624263"/>
            <a:ext cx="2257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30">
            <a:hlinkClick r:id="rId14" action="ppaction://hlinkfile"/>
            <a:extLst>
              <a:ext uri="{FF2B5EF4-FFF2-40B4-BE49-F238E27FC236}">
                <a16:creationId xmlns:a16="http://schemas.microsoft.com/office/drawing/2014/main" id="{C0FB2443-6131-4CB2-91BC-3F1259454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79388"/>
            <a:ext cx="704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F2E597B3-A9AF-4965-AE5C-9573F39D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48"/>
          <a:stretch>
            <a:fillRect/>
          </a:stretch>
        </p:blipFill>
        <p:spPr bwMode="auto">
          <a:xfrm>
            <a:off x="1644651" y="908051"/>
            <a:ext cx="2951163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6" descr="C:\Users\ASRock-04\AppData\Roaming\Skype\My Skype Received Files\20150123-05.png">
            <a:hlinkClick r:id="rId3" action="ppaction://hlinksldjump"/>
            <a:extLst>
              <a:ext uri="{FF2B5EF4-FFF2-40B4-BE49-F238E27FC236}">
                <a16:creationId xmlns:a16="http://schemas.microsoft.com/office/drawing/2014/main" id="{157B4345-3D2E-446B-AA19-9F3B69C2C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5" descr="D:\Users\ASRock-04\Desktop\20150123-06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6C3F754-70D5-41DF-B1BF-653ABB2C8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4" descr="C:\Users\ASRock-04\AppData\Roaming\Skype\My Skype Received Files\20150123-03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E2CE062-76DE-4F05-8774-2D30E4A6C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111876"/>
            <a:ext cx="620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5" descr="C:\Users\ASRock-04\AppData\Roaming\Skype\My Skype Received Files\20150123-04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BDE3AD-09D1-49C6-9C53-BA64F3913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>
            <a:hlinkClick r:id="rId8" action="ppaction://hlinkfile"/>
            <a:extLst>
              <a:ext uri="{FF2B5EF4-FFF2-40B4-BE49-F238E27FC236}">
                <a16:creationId xmlns:a16="http://schemas.microsoft.com/office/drawing/2014/main" id="{B2B1277C-C472-43EE-BC19-DF64F8070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1582739" y="1739901"/>
            <a:ext cx="3317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>
            <a:hlinkClick r:id="rId10" action="ppaction://hlinkfile"/>
            <a:extLst>
              <a:ext uri="{FF2B5EF4-FFF2-40B4-BE49-F238E27FC236}">
                <a16:creationId xmlns:a16="http://schemas.microsoft.com/office/drawing/2014/main" id="{FF2A9CDD-037D-4F0B-B276-AC49EC9E5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1582739" y="2185988"/>
            <a:ext cx="3317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>
            <a:hlinkClick r:id="rId11" action="ppaction://hlinkfile"/>
            <a:extLst>
              <a:ext uri="{FF2B5EF4-FFF2-40B4-BE49-F238E27FC236}">
                <a16:creationId xmlns:a16="http://schemas.microsoft.com/office/drawing/2014/main" id="{5C2D99F2-0424-4DBA-A34C-92ADD9CA1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1582739" y="2617788"/>
            <a:ext cx="3317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9">
            <a:hlinkClick r:id="rId12" action="ppaction://hlinkfile"/>
            <a:extLst>
              <a:ext uri="{FF2B5EF4-FFF2-40B4-BE49-F238E27FC236}">
                <a16:creationId xmlns:a16="http://schemas.microsoft.com/office/drawing/2014/main" id="{06DE1C78-5336-4562-8853-A86BC3F95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1582739" y="3806826"/>
            <a:ext cx="33178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22">
            <a:hlinkClick r:id="rId13" action="ppaction://hlinkfile"/>
            <a:extLst>
              <a:ext uri="{FF2B5EF4-FFF2-40B4-BE49-F238E27FC236}">
                <a16:creationId xmlns:a16="http://schemas.microsoft.com/office/drawing/2014/main" id="{A39B0622-3463-4A2F-9D9A-2986138BAE0F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112714"/>
            <a:ext cx="62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圖片 2">
            <a:extLst>
              <a:ext uri="{FF2B5EF4-FFF2-40B4-BE49-F238E27FC236}">
                <a16:creationId xmlns:a16="http://schemas.microsoft.com/office/drawing/2014/main" id="{F578B94E-F5FE-42AB-8933-426A3752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79389"/>
            <a:ext cx="1238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圖片 21" descr="一張含有 文字 的圖片&#10;&#10;自動產生的描述">
            <a:extLst>
              <a:ext uri="{FF2B5EF4-FFF2-40B4-BE49-F238E27FC236}">
                <a16:creationId xmlns:a16="http://schemas.microsoft.com/office/drawing/2014/main" id="{714EF2C5-1E13-4627-96FB-FD5B3ADED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8"/>
          <a:stretch>
            <a:fillRect/>
          </a:stretch>
        </p:blipFill>
        <p:spPr bwMode="auto">
          <a:xfrm>
            <a:off x="4656138" y="908051"/>
            <a:ext cx="2951162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6E0DBBC0-46BB-437A-B823-BC337BC5F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4" y="927101"/>
            <a:ext cx="29241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9">
            <a:hlinkClick r:id="rId17" action="ppaction://hlinkfile"/>
            <a:extLst>
              <a:ext uri="{FF2B5EF4-FFF2-40B4-BE49-F238E27FC236}">
                <a16:creationId xmlns:a16="http://schemas.microsoft.com/office/drawing/2014/main" id="{B55B6FC4-2BCB-4616-90E1-9C66A19B4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1582739" y="4225926"/>
            <a:ext cx="3317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9">
            <a:hlinkClick r:id="rId18" action="ppaction://hlinkfile"/>
            <a:extLst>
              <a:ext uri="{FF2B5EF4-FFF2-40B4-BE49-F238E27FC236}">
                <a16:creationId xmlns:a16="http://schemas.microsoft.com/office/drawing/2014/main" id="{D2524DDD-EE8F-468B-9A93-6886755CA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1582739" y="4670426"/>
            <a:ext cx="33178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9">
            <a:hlinkClick r:id="rId19" action="ppaction://hlinkfile"/>
            <a:extLst>
              <a:ext uri="{FF2B5EF4-FFF2-40B4-BE49-F238E27FC236}">
                <a16:creationId xmlns:a16="http://schemas.microsoft.com/office/drawing/2014/main" id="{E9DDDE32-60D5-473E-BD71-DACD0AB9E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1582739" y="5103813"/>
            <a:ext cx="3317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9">
            <a:hlinkClick r:id="rId20" action="ppaction://hlinkfile"/>
            <a:extLst>
              <a:ext uri="{FF2B5EF4-FFF2-40B4-BE49-F238E27FC236}">
                <a16:creationId xmlns:a16="http://schemas.microsoft.com/office/drawing/2014/main" id="{5ABB6D87-4EEF-40B0-B0B4-EACFADEBC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4611689" y="1676401"/>
            <a:ext cx="3317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9">
            <a:hlinkClick r:id="rId21" action="ppaction://hlinkfile"/>
            <a:extLst>
              <a:ext uri="{FF2B5EF4-FFF2-40B4-BE49-F238E27FC236}">
                <a16:creationId xmlns:a16="http://schemas.microsoft.com/office/drawing/2014/main" id="{F5C9CFA3-C7DB-42E0-BD7A-40185B93B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4611689" y="2120901"/>
            <a:ext cx="33178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9">
            <a:hlinkClick r:id="rId22" action="ppaction://hlinkfile"/>
            <a:extLst>
              <a:ext uri="{FF2B5EF4-FFF2-40B4-BE49-F238E27FC236}">
                <a16:creationId xmlns:a16="http://schemas.microsoft.com/office/drawing/2014/main" id="{3923A5DD-C758-44FD-9083-0535F98B0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4611689" y="3262313"/>
            <a:ext cx="3317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9">
            <a:hlinkClick r:id="rId23" action="ppaction://hlinkfile"/>
            <a:extLst>
              <a:ext uri="{FF2B5EF4-FFF2-40B4-BE49-F238E27FC236}">
                <a16:creationId xmlns:a16="http://schemas.microsoft.com/office/drawing/2014/main" id="{31A2635D-7901-448F-8FBB-5DB986823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4586289" y="4357688"/>
            <a:ext cx="3317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9">
            <a:hlinkClick r:id="rId24" action="ppaction://hlinkfile"/>
            <a:extLst>
              <a:ext uri="{FF2B5EF4-FFF2-40B4-BE49-F238E27FC236}">
                <a16:creationId xmlns:a16="http://schemas.microsoft.com/office/drawing/2014/main" id="{5FC607A1-5099-43FF-88C3-522B03A23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4586289" y="4776789"/>
            <a:ext cx="3317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9">
            <a:hlinkClick r:id="rId25" action="ppaction://hlinkfile"/>
            <a:extLst>
              <a:ext uri="{FF2B5EF4-FFF2-40B4-BE49-F238E27FC236}">
                <a16:creationId xmlns:a16="http://schemas.microsoft.com/office/drawing/2014/main" id="{3EEB63F3-46A3-4B39-A820-4DC33FBDA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4586289" y="5221288"/>
            <a:ext cx="3317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9">
            <a:hlinkClick r:id="rId26" action="ppaction://hlinkfile"/>
            <a:extLst>
              <a:ext uri="{FF2B5EF4-FFF2-40B4-BE49-F238E27FC236}">
                <a16:creationId xmlns:a16="http://schemas.microsoft.com/office/drawing/2014/main" id="{AF0E8A29-2D23-4E89-AF26-AA3E4B16F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7618414" y="2027238"/>
            <a:ext cx="3317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9">
            <a:hlinkClick r:id="rId27" action="ppaction://hlinkfile"/>
            <a:extLst>
              <a:ext uri="{FF2B5EF4-FFF2-40B4-BE49-F238E27FC236}">
                <a16:creationId xmlns:a16="http://schemas.microsoft.com/office/drawing/2014/main" id="{DB3F361B-4049-42E3-8FB9-F011F236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7607300" y="2889251"/>
            <a:ext cx="33178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Picture 9">
            <a:hlinkClick r:id="rId28" action="ppaction://hlinkfile"/>
            <a:extLst>
              <a:ext uri="{FF2B5EF4-FFF2-40B4-BE49-F238E27FC236}">
                <a16:creationId xmlns:a16="http://schemas.microsoft.com/office/drawing/2014/main" id="{D6F00424-B342-4AE8-8520-8AFF82940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7607300" y="3767139"/>
            <a:ext cx="3317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Picture 9">
            <a:hlinkClick r:id="rId29" action="ppaction://hlinkfile"/>
            <a:extLst>
              <a:ext uri="{FF2B5EF4-FFF2-40B4-BE49-F238E27FC236}">
                <a16:creationId xmlns:a16="http://schemas.microsoft.com/office/drawing/2014/main" id="{0FCA3896-3B4D-42C5-B50C-69A48D24B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949" r="5965" b="11052"/>
          <a:stretch>
            <a:fillRect/>
          </a:stretch>
        </p:blipFill>
        <p:spPr bwMode="auto">
          <a:xfrm>
            <a:off x="7618414" y="4581526"/>
            <a:ext cx="33178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">
            <a:extLst>
              <a:ext uri="{FF2B5EF4-FFF2-40B4-BE49-F238E27FC236}">
                <a16:creationId xmlns:a16="http://schemas.microsoft.com/office/drawing/2014/main" id="{73461462-980F-4661-9783-4B41609C5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9" y="1092201"/>
            <a:ext cx="88931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000"/>
              <a:t>1. bed     </a:t>
            </a:r>
            <a:r>
              <a:rPr lang="en-US" altLang="zh-TW" sz="3000" u="sng"/>
              <a:t>                    </a:t>
            </a:r>
            <a:r>
              <a:rPr lang="en-US" altLang="zh-TW" sz="3000"/>
              <a:t>       2. wall</a:t>
            </a:r>
            <a:r>
              <a:rPr lang="en-US" altLang="zh-TW" sz="3000" u="sng"/>
              <a:t>                            </a:t>
            </a:r>
            <a:r>
              <a:rPr lang="en-US" altLang="zh-TW" sz="3000"/>
              <a:t>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000"/>
              <a:t>3. house </a:t>
            </a:r>
            <a:r>
              <a:rPr lang="en-US" altLang="zh-TW" sz="3000" u="sng"/>
              <a:t>                    </a:t>
            </a:r>
            <a:r>
              <a:rPr lang="en-US" altLang="zh-TW" sz="3000"/>
              <a:t>       4. watch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000"/>
              <a:t>5. housewife </a:t>
            </a:r>
            <a:r>
              <a:rPr lang="en-US" altLang="zh-TW" sz="3000" u="sng"/>
              <a:t>                   </a:t>
            </a:r>
            <a:r>
              <a:rPr lang="en-US" altLang="zh-TW" sz="3000"/>
              <a:t>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000"/>
              <a:t>6. school bus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000"/>
              <a:t>7. pencil box </a:t>
            </a:r>
            <a:r>
              <a:rPr lang="en-US" altLang="zh-TW" sz="3000" u="sng"/>
              <a:t>                   </a:t>
            </a:r>
            <a:r>
              <a:rPr lang="en-US" altLang="zh-TW" sz="3000"/>
              <a:t>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000"/>
              <a:t>8. comic book</a:t>
            </a:r>
            <a:endParaRPr lang="zh-TW" altLang="en-US" sz="3000"/>
          </a:p>
        </p:txBody>
      </p:sp>
      <p:cxnSp>
        <p:nvCxnSpPr>
          <p:cNvPr id="26627" name="直線接點 23">
            <a:extLst>
              <a:ext uri="{FF2B5EF4-FFF2-40B4-BE49-F238E27FC236}">
                <a16:creationId xmlns:a16="http://schemas.microsoft.com/office/drawing/2014/main" id="{85082A2F-CC86-4168-BCA1-08C7161208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7839" y="3740150"/>
            <a:ext cx="339248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8" name="直線接點 39">
            <a:extLst>
              <a:ext uri="{FF2B5EF4-FFF2-40B4-BE49-F238E27FC236}">
                <a16:creationId xmlns:a16="http://schemas.microsoft.com/office/drawing/2014/main" id="{39F47A39-BF31-46AA-B787-42D3471D3C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7839" y="4513263"/>
            <a:ext cx="339248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9" name="直線接點 40">
            <a:extLst>
              <a:ext uri="{FF2B5EF4-FFF2-40B4-BE49-F238E27FC236}">
                <a16:creationId xmlns:a16="http://schemas.microsoft.com/office/drawing/2014/main" id="{043B7AFF-7676-40A1-B372-B32D7D0CA2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7839" y="5207000"/>
            <a:ext cx="339248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0" name="直線接點 41">
            <a:extLst>
              <a:ext uri="{FF2B5EF4-FFF2-40B4-BE49-F238E27FC236}">
                <a16:creationId xmlns:a16="http://schemas.microsoft.com/office/drawing/2014/main" id="{095F1071-96FD-4EF1-8E2E-C55CB7F4DB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7839" y="3119438"/>
            <a:ext cx="339248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A6EBDBF2-841D-4F69-88AB-496432B90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3213100"/>
            <a:ext cx="2425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solidFill>
                  <a:srgbClr val="FF0000"/>
                </a:solidFill>
              </a:rPr>
              <a:t>school buses</a:t>
            </a:r>
            <a:endParaRPr lang="zh-TW" altLang="en-US" sz="3000">
              <a:solidFill>
                <a:srgbClr val="FF0000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7044282A-A7C4-4B91-8BBA-DD92748F3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4" y="4675189"/>
            <a:ext cx="23193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solidFill>
                  <a:srgbClr val="FF0000"/>
                </a:solidFill>
              </a:rPr>
              <a:t>comic books</a:t>
            </a:r>
            <a:endParaRPr lang="zh-TW" altLang="en-US" sz="3000">
              <a:solidFill>
                <a:srgbClr val="FF0000"/>
              </a:solidFill>
            </a:endParaRPr>
          </a:p>
        </p:txBody>
      </p:sp>
      <p:pic>
        <p:nvPicPr>
          <p:cNvPr id="26633" name="Picture 16" descr="C:\Users\ASRock-04\AppData\Roaming\Skype\My Skype Received Files\20150123-05.png">
            <a:hlinkClick r:id="rId2" action="ppaction://hlinksldjump"/>
            <a:extLst>
              <a:ext uri="{FF2B5EF4-FFF2-40B4-BE49-F238E27FC236}">
                <a16:creationId xmlns:a16="http://schemas.microsoft.com/office/drawing/2014/main" id="{2FBA4B92-3104-4DDC-89AB-71C55E9C2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5" descr="D:\Users\ASRock-04\Desktop\20150123-06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053C5D1-F2BE-4B71-9E06-608CF8F9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C1156468-079C-472C-B279-A18BE1187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1219200"/>
            <a:ext cx="1016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solidFill>
                  <a:srgbClr val="FF0000"/>
                </a:solidFill>
              </a:rPr>
              <a:t>beds</a:t>
            </a:r>
            <a:endParaRPr lang="zh-TW" altLang="en-US" sz="3000">
              <a:solidFill>
                <a:srgbClr val="FF0000"/>
              </a:solidFill>
            </a:endParaRPr>
          </a:p>
        </p:txBody>
      </p:sp>
      <p:pic>
        <p:nvPicPr>
          <p:cNvPr id="26636" name="Picture 9">
            <a:hlinkClick r:id="rId5" action="ppaction://hlinkfile"/>
            <a:extLst>
              <a:ext uri="{FF2B5EF4-FFF2-40B4-BE49-F238E27FC236}">
                <a16:creationId xmlns:a16="http://schemas.microsoft.com/office/drawing/2014/main" id="{7CA0C4FA-5097-42B7-9FF4-8DA8511F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543051" y="1400175"/>
            <a:ext cx="3413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9">
            <a:hlinkClick r:id="rId7" action="ppaction://hlinkfile"/>
            <a:extLst>
              <a:ext uri="{FF2B5EF4-FFF2-40B4-BE49-F238E27FC236}">
                <a16:creationId xmlns:a16="http://schemas.microsoft.com/office/drawing/2014/main" id="{38AA7C6F-AFE6-4A22-96E1-343C3C87C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543051" y="2117725"/>
            <a:ext cx="3413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4" descr="C:\Users\ASRock-04\AppData\Roaming\Skype\My Skype Received Files\20150123-03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8CE3FF6-81E6-4A2E-B810-EA6DD9633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111876"/>
            <a:ext cx="620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5" descr="C:\Users\ASRock-04\AppData\Roaming\Skype\My Skype Received Files\20150123-04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58C7CD-B035-441B-AECC-A2A96DBEA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41" name="直線接點 24">
            <a:extLst>
              <a:ext uri="{FF2B5EF4-FFF2-40B4-BE49-F238E27FC236}">
                <a16:creationId xmlns:a16="http://schemas.microsoft.com/office/drawing/2014/main" id="{0DD94F2F-B827-4DA4-864D-1A0E5917D9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96225" y="2420938"/>
            <a:ext cx="270033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2" name="直線接點 25">
            <a:extLst>
              <a:ext uri="{FF2B5EF4-FFF2-40B4-BE49-F238E27FC236}">
                <a16:creationId xmlns:a16="http://schemas.microsoft.com/office/drawing/2014/main" id="{1D1155F1-B577-4C14-BAED-C1EE3418F5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96225" y="1700213"/>
            <a:ext cx="270033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0248A0CA-87A5-470E-AFE3-CCDFB206E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6964" y="1196975"/>
            <a:ext cx="10382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solidFill>
                  <a:srgbClr val="FF0000"/>
                </a:solidFill>
              </a:rPr>
              <a:t>walls</a:t>
            </a:r>
            <a:endParaRPr lang="zh-TW" altLang="en-US" sz="3000">
              <a:solidFill>
                <a:srgbClr val="FF000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1D54C017-7AD3-489C-8773-BFD4C45C8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06589"/>
            <a:ext cx="142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solidFill>
                  <a:srgbClr val="FF0000"/>
                </a:solidFill>
              </a:rPr>
              <a:t>houses</a:t>
            </a:r>
            <a:endParaRPr lang="zh-TW" altLang="en-US" sz="3000">
              <a:solidFill>
                <a:srgbClr val="FF000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CD41F4B0-FAA1-4382-A961-07A9AD0CF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1936750"/>
            <a:ext cx="1593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solidFill>
                  <a:srgbClr val="FF0000"/>
                </a:solidFill>
              </a:rPr>
              <a:t>watches</a:t>
            </a:r>
            <a:endParaRPr lang="zh-TW" altLang="en-US" sz="3000">
              <a:solidFill>
                <a:srgbClr val="FF0000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2DDB1EE-23A1-4B6D-886C-F23C820F3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75" y="2565400"/>
            <a:ext cx="2190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solidFill>
                  <a:srgbClr val="FF0000"/>
                </a:solidFill>
              </a:rPr>
              <a:t>housewives</a:t>
            </a:r>
            <a:endParaRPr lang="zh-TW" altLang="en-US" sz="3000">
              <a:solidFill>
                <a:srgbClr val="FF0000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9AC799A-7066-4516-BCB3-F0C602B32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954464"/>
            <a:ext cx="23177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solidFill>
                  <a:srgbClr val="FF0000"/>
                </a:solidFill>
              </a:rPr>
              <a:t>pencil boxes</a:t>
            </a:r>
            <a:endParaRPr lang="zh-TW" altLang="en-US" sz="3000">
              <a:solidFill>
                <a:srgbClr val="FF0000"/>
              </a:solidFill>
            </a:endParaRPr>
          </a:p>
        </p:txBody>
      </p:sp>
      <p:pic>
        <p:nvPicPr>
          <p:cNvPr id="26648" name="Picture 9">
            <a:hlinkClick r:id="rId10" action="ppaction://hlinkfile"/>
            <a:extLst>
              <a:ext uri="{FF2B5EF4-FFF2-40B4-BE49-F238E27FC236}">
                <a16:creationId xmlns:a16="http://schemas.microsoft.com/office/drawing/2014/main" id="{0A5C195E-D1DD-4D7B-BDC7-F036205F5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543051" y="2814638"/>
            <a:ext cx="3413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9">
            <a:hlinkClick r:id="rId11" action="ppaction://hlinkfile"/>
            <a:extLst>
              <a:ext uri="{FF2B5EF4-FFF2-40B4-BE49-F238E27FC236}">
                <a16:creationId xmlns:a16="http://schemas.microsoft.com/office/drawing/2014/main" id="{7957F60B-FBE5-485B-8BDB-5A95CCE5F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5915026" y="2101850"/>
            <a:ext cx="3413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9">
            <a:hlinkClick r:id="rId12" action="ppaction://hlinkfile"/>
            <a:extLst>
              <a:ext uri="{FF2B5EF4-FFF2-40B4-BE49-F238E27FC236}">
                <a16:creationId xmlns:a16="http://schemas.microsoft.com/office/drawing/2014/main" id="{A15E671F-6440-4146-BFE6-424804283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5915026" y="1397000"/>
            <a:ext cx="3413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9">
            <a:hlinkClick r:id="rId13" action="ppaction://hlinkfile"/>
            <a:extLst>
              <a:ext uri="{FF2B5EF4-FFF2-40B4-BE49-F238E27FC236}">
                <a16:creationId xmlns:a16="http://schemas.microsoft.com/office/drawing/2014/main" id="{89F17989-EA48-4B4B-8D84-565FC5DCA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543051" y="3465513"/>
            <a:ext cx="3413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9">
            <a:hlinkClick r:id="rId14" action="ppaction://hlinkfile"/>
            <a:extLst>
              <a:ext uri="{FF2B5EF4-FFF2-40B4-BE49-F238E27FC236}">
                <a16:creationId xmlns:a16="http://schemas.microsoft.com/office/drawing/2014/main" id="{0584F4FE-F50E-46F6-AA60-2CF653FE2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543051" y="4137025"/>
            <a:ext cx="3413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9">
            <a:hlinkClick r:id="rId15" action="ppaction://hlinkfile"/>
            <a:extLst>
              <a:ext uri="{FF2B5EF4-FFF2-40B4-BE49-F238E27FC236}">
                <a16:creationId xmlns:a16="http://schemas.microsoft.com/office/drawing/2014/main" id="{91168D8C-0BFA-48AF-AD16-1CB27A8E0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543051" y="4856163"/>
            <a:ext cx="3413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20">
            <a:extLst>
              <a:ext uri="{FF2B5EF4-FFF2-40B4-BE49-F238E27FC236}">
                <a16:creationId xmlns:a16="http://schemas.microsoft.com/office/drawing/2014/main" id="{50E4C2A2-AECC-4143-828F-B4084D071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4" y="179388"/>
            <a:ext cx="8477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55" name="Picture 30">
            <a:hlinkClick r:id="rId17" action="ppaction://hlinkfile"/>
            <a:extLst>
              <a:ext uri="{FF2B5EF4-FFF2-40B4-BE49-F238E27FC236}">
                <a16:creationId xmlns:a16="http://schemas.microsoft.com/office/drawing/2014/main" id="{43B8E69B-983F-4B23-86DD-9A62E32AA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53975"/>
            <a:ext cx="704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13" grpId="0"/>
      <p:bldP spid="28" grpId="0"/>
      <p:bldP spid="29" grpId="0"/>
      <p:bldP spid="30" grpId="0"/>
      <p:bldP spid="31" grpId="0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BEC13477-23CC-416A-BB1F-58C8B340A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4" y="1196976"/>
            <a:ext cx="89249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16" descr="C:\Users\ASRock-04\AppData\Roaming\Skype\My Skype Received Files\20150123-05.png">
            <a:hlinkClick r:id="rId3" action="ppaction://hlinksldjump"/>
            <a:extLst>
              <a:ext uri="{FF2B5EF4-FFF2-40B4-BE49-F238E27FC236}">
                <a16:creationId xmlns:a16="http://schemas.microsoft.com/office/drawing/2014/main" id="{50CB05C8-3892-46A3-8887-75A8E6C6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5" descr="D:\Users\ASRock-04\Desktop\20150123-06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82A68E3-69C7-41B2-9E32-F7EFB60CD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>
            <a:hlinkClick r:id="rId6" action="ppaction://hlinkfile"/>
            <a:extLst>
              <a:ext uri="{FF2B5EF4-FFF2-40B4-BE49-F238E27FC236}">
                <a16:creationId xmlns:a16="http://schemas.microsoft.com/office/drawing/2014/main" id="{70CC4EFF-AE26-4B76-9247-7995E07CD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546226" y="2016125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>
            <a:hlinkClick r:id="rId8" action="ppaction://hlinkfile"/>
            <a:extLst>
              <a:ext uri="{FF2B5EF4-FFF2-40B4-BE49-F238E27FC236}">
                <a16:creationId xmlns:a16="http://schemas.microsoft.com/office/drawing/2014/main" id="{E65C9D60-8F73-4614-B816-C985FB242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546226" y="2540000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>
            <a:hlinkClick r:id="rId9" action="ppaction://hlinkfile"/>
            <a:extLst>
              <a:ext uri="{FF2B5EF4-FFF2-40B4-BE49-F238E27FC236}">
                <a16:creationId xmlns:a16="http://schemas.microsoft.com/office/drawing/2014/main" id="{CA732571-DE19-41F3-A8E1-6CAFC8813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546226" y="3038475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C:\Users\ASRock-04\AppData\Roaming\Skype\My Skype Received Files\20150123-03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190539E-6D3C-4F82-95F6-043DA4312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111876"/>
            <a:ext cx="620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C:\Users\ASRock-04\AppData\Roaming\Skype\My Skype Received Files\20150123-04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0720C1-1AEE-4AA7-B1AC-6C1009C00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0">
            <a:hlinkClick r:id="rId12" action="ppaction://hlinkfile"/>
            <a:extLst>
              <a:ext uri="{FF2B5EF4-FFF2-40B4-BE49-F238E27FC236}">
                <a16:creationId xmlns:a16="http://schemas.microsoft.com/office/drawing/2014/main" id="{4F2838D7-FEE3-408C-AAC9-0BCC82828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4450"/>
            <a:ext cx="704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9">
            <a:hlinkClick r:id="rId14" action="ppaction://hlinkfile"/>
            <a:extLst>
              <a:ext uri="{FF2B5EF4-FFF2-40B4-BE49-F238E27FC236}">
                <a16:creationId xmlns:a16="http://schemas.microsoft.com/office/drawing/2014/main" id="{5135BB22-D0DE-4155-BACC-5168C49D2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7715251" y="2016125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9">
            <a:hlinkClick r:id="rId15" action="ppaction://hlinkfile"/>
            <a:extLst>
              <a:ext uri="{FF2B5EF4-FFF2-40B4-BE49-F238E27FC236}">
                <a16:creationId xmlns:a16="http://schemas.microsoft.com/office/drawing/2014/main" id="{1B237E46-E5FF-438A-8704-625F490B9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7715251" y="2540000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9">
            <a:hlinkClick r:id="rId16" action="ppaction://hlinkfile"/>
            <a:extLst>
              <a:ext uri="{FF2B5EF4-FFF2-40B4-BE49-F238E27FC236}">
                <a16:creationId xmlns:a16="http://schemas.microsoft.com/office/drawing/2014/main" id="{39730D78-8063-4787-A113-E8BFDC6CD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7715251" y="3038475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9">
            <a:hlinkClick r:id="rId17" action="ppaction://hlinkfile"/>
            <a:extLst>
              <a:ext uri="{FF2B5EF4-FFF2-40B4-BE49-F238E27FC236}">
                <a16:creationId xmlns:a16="http://schemas.microsoft.com/office/drawing/2014/main" id="{31B63A5F-6510-481C-83DE-04A21D23F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4618039" y="2016125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9">
            <a:hlinkClick r:id="rId18" action="ppaction://hlinkfile"/>
            <a:extLst>
              <a:ext uri="{FF2B5EF4-FFF2-40B4-BE49-F238E27FC236}">
                <a16:creationId xmlns:a16="http://schemas.microsoft.com/office/drawing/2014/main" id="{720F7429-A669-4803-91F8-3C116EDFA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4618039" y="2540000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9">
            <a:hlinkClick r:id="rId19" action="ppaction://hlinkfile"/>
            <a:extLst>
              <a:ext uri="{FF2B5EF4-FFF2-40B4-BE49-F238E27FC236}">
                <a16:creationId xmlns:a16="http://schemas.microsoft.com/office/drawing/2014/main" id="{5D039271-8C14-4386-BEC2-1AE2128A2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4618039" y="3038475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31">
            <a:extLst>
              <a:ext uri="{FF2B5EF4-FFF2-40B4-BE49-F238E27FC236}">
                <a16:creationId xmlns:a16="http://schemas.microsoft.com/office/drawing/2014/main" id="{81A7A798-3B72-4D20-AE25-D3DEBFF27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79388"/>
            <a:ext cx="781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>
            <a:extLst>
              <a:ext uri="{FF2B5EF4-FFF2-40B4-BE49-F238E27FC236}">
                <a16:creationId xmlns:a16="http://schemas.microsoft.com/office/drawing/2014/main" id="{35DA7B94-48A5-4A1F-9019-FE0F05BC8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71564"/>
            <a:ext cx="9072563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16" descr="C:\Users\ASRock-04\AppData\Roaming\Skype\My Skype Received Files\20150123-05.png">
            <a:hlinkClick r:id="rId3" action="ppaction://hlinksldjump"/>
            <a:extLst>
              <a:ext uri="{FF2B5EF4-FFF2-40B4-BE49-F238E27FC236}">
                <a16:creationId xmlns:a16="http://schemas.microsoft.com/office/drawing/2014/main" id="{8078F43D-38EF-4228-8244-C4BCF72F5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5" descr="D:\Users\ASRock-04\Desktop\20150123-06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C1725DF-37A1-4339-9C72-E4AFF461D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>
            <a:hlinkClick r:id="rId6" action="ppaction://hlinkfile"/>
            <a:extLst>
              <a:ext uri="{FF2B5EF4-FFF2-40B4-BE49-F238E27FC236}">
                <a16:creationId xmlns:a16="http://schemas.microsoft.com/office/drawing/2014/main" id="{2608D26C-3BF9-48D6-829E-F9389DF08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617663" y="855663"/>
            <a:ext cx="34131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4" descr="C:\Users\ASRock-04\AppData\Roaming\Skype\My Skype Received Files\20150123-03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9CDCD5-78CF-4F49-8AAA-21A74DA8F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111876"/>
            <a:ext cx="620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5" descr="C:\Users\ASRock-04\AppData\Roaming\Skype\My Skype Received Files\20150123-04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2E0372A-00AB-45C6-A03B-9BC9B2984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6DD03A98-3D63-4758-9584-2686D967E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088" y="3913189"/>
            <a:ext cx="704850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rgbClr val="FF0000"/>
                </a:solidFill>
                <a:latin typeface="+mj-lt"/>
                <a:ea typeface="微軟正黑體" pitchFamily="34" charset="-120"/>
              </a:rPr>
              <a:t>are</a:t>
            </a:r>
            <a:endParaRPr lang="zh-TW" altLang="en-US" sz="2800" dirty="0">
              <a:solidFill>
                <a:srgbClr val="FF0000"/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28681" name="Picture 11">
            <a:extLst>
              <a:ext uri="{FF2B5EF4-FFF2-40B4-BE49-F238E27FC236}">
                <a16:creationId xmlns:a16="http://schemas.microsoft.com/office/drawing/2014/main" id="{A2A7D206-8DE7-4AF5-9BB3-90262DABA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79388"/>
            <a:ext cx="2286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2" name="Picture 9">
            <a:hlinkClick r:id="rId11" action="ppaction://hlinkfile"/>
            <a:extLst>
              <a:ext uri="{FF2B5EF4-FFF2-40B4-BE49-F238E27FC236}">
                <a16:creationId xmlns:a16="http://schemas.microsoft.com/office/drawing/2014/main" id="{332A299E-8595-43B6-AAD2-D296D632A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6059488" y="855663"/>
            <a:ext cx="34131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5C6DEBCA-1CAE-433A-AA72-D4DE15E09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989" y="3913189"/>
            <a:ext cx="1063625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rgbClr val="FF0000"/>
                </a:solidFill>
                <a:latin typeface="+mj-lt"/>
                <a:ea typeface="微軟正黑體" pitchFamily="34" charset="-120"/>
              </a:rPr>
              <a:t>those</a:t>
            </a:r>
            <a:endParaRPr lang="zh-TW" altLang="en-US" sz="2800" dirty="0">
              <a:solidFill>
                <a:srgbClr val="FF0000"/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2B50FD7-6192-40B8-ADB3-30BAE03ED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26" y="4346575"/>
            <a:ext cx="1184275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rgbClr val="FF0000"/>
                </a:solidFill>
                <a:latin typeface="+mj-lt"/>
                <a:ea typeface="微軟正黑體" pitchFamily="34" charset="-120"/>
              </a:rPr>
              <a:t>Those</a:t>
            </a:r>
            <a:endParaRPr lang="zh-TW" altLang="en-US" sz="2800" dirty="0">
              <a:solidFill>
                <a:srgbClr val="FF0000"/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E10627B-BFFD-4601-82E8-859BE4340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346575"/>
            <a:ext cx="704850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rgbClr val="FF0000"/>
                </a:solidFill>
                <a:latin typeface="+mj-lt"/>
                <a:ea typeface="微軟正黑體" pitchFamily="34" charset="-120"/>
              </a:rPr>
              <a:t>are</a:t>
            </a:r>
            <a:endParaRPr lang="zh-TW" altLang="en-US" sz="2800" dirty="0">
              <a:solidFill>
                <a:srgbClr val="FF0000"/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2CE6375-F9F0-40BA-8D8B-1A0DD0C1A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151" y="4778375"/>
            <a:ext cx="1374775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rgbClr val="FF0000"/>
                </a:solidFill>
                <a:latin typeface="+mj-lt"/>
                <a:ea typeface="微軟正黑體" pitchFamily="34" charset="-120"/>
              </a:rPr>
              <a:t>They're</a:t>
            </a:r>
            <a:endParaRPr lang="zh-TW" altLang="en-US" sz="2800" dirty="0">
              <a:solidFill>
                <a:srgbClr val="FF0000"/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28687" name="Picture 30">
            <a:hlinkClick r:id="rId12" action="ppaction://hlinkfile"/>
            <a:extLst>
              <a:ext uri="{FF2B5EF4-FFF2-40B4-BE49-F238E27FC236}">
                <a16:creationId xmlns:a16="http://schemas.microsoft.com/office/drawing/2014/main" id="{5795414D-B26D-4954-A472-F31E1DAD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44450"/>
            <a:ext cx="704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 descr="C:\Users\ASRock-04\AppData\Roaming\Skype\My Skype Received Files\20150123-02.png">
            <a:hlinkClick r:id="rId14" action="ppaction://hlinksldjump"/>
            <a:extLst>
              <a:ext uri="{FF2B5EF4-FFF2-40B4-BE49-F238E27FC236}">
                <a16:creationId xmlns:a16="http://schemas.microsoft.com/office/drawing/2014/main" id="{F5A625D1-EA96-445E-9045-86E55B708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  <p:bldP spid="15" grpId="0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>
            <a:extLst>
              <a:ext uri="{FF2B5EF4-FFF2-40B4-BE49-F238E27FC236}">
                <a16:creationId xmlns:a16="http://schemas.microsoft.com/office/drawing/2014/main" id="{E6F857FE-8213-4157-80DE-F6F2ED5C7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79501"/>
            <a:ext cx="9072563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16" descr="C:\Users\ASRock-04\AppData\Roaming\Skype\My Skype Received Files\20150123-05.png">
            <a:hlinkClick r:id="rId3" action="ppaction://hlinksldjump"/>
            <a:extLst>
              <a:ext uri="{FF2B5EF4-FFF2-40B4-BE49-F238E27FC236}">
                <a16:creationId xmlns:a16="http://schemas.microsoft.com/office/drawing/2014/main" id="{DFD18458-AA2D-4798-96C1-23EA19A16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5" descr="D:\Users\ASRock-04\Desktop\20150123-06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85B3E55-FB53-4335-80D1-D5595C10F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9">
            <a:hlinkClick r:id="rId6" action="ppaction://hlinkfile"/>
            <a:extLst>
              <a:ext uri="{FF2B5EF4-FFF2-40B4-BE49-F238E27FC236}">
                <a16:creationId xmlns:a16="http://schemas.microsoft.com/office/drawing/2014/main" id="{BF6B2451-FC66-4BAF-B1CF-C6B9F2C27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617663" y="855663"/>
            <a:ext cx="34131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4" descr="C:\Users\ASRock-04\AppData\Roaming\Skype\My Skype Received Files\20150123-03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864E676-9627-4ABD-B2B4-6C8860FD7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111876"/>
            <a:ext cx="620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5" descr="C:\Users\ASRock-04\AppData\Roaming\Skype\My Skype Received Files\20150123-04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6B8830-A248-4E11-A499-BB765C691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6A5668FF-5608-4F4E-86D1-60872AF3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4" y="4376739"/>
            <a:ext cx="3711575" cy="4921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600" dirty="0">
                <a:solidFill>
                  <a:srgbClr val="FF0000"/>
                </a:solidFill>
                <a:latin typeface="+mj-lt"/>
                <a:ea typeface="微軟正黑體" pitchFamily="34" charset="-120"/>
              </a:rPr>
              <a:t>Those are pencil cases.</a:t>
            </a:r>
            <a:endParaRPr lang="zh-TW" altLang="en-US" sz="2600" dirty="0">
              <a:solidFill>
                <a:srgbClr val="FF0000"/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29706" name="Picture 11">
            <a:extLst>
              <a:ext uri="{FF2B5EF4-FFF2-40B4-BE49-F238E27FC236}">
                <a16:creationId xmlns:a16="http://schemas.microsoft.com/office/drawing/2014/main" id="{ABB73EC5-808C-4A5C-A8C2-A7B62B296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79388"/>
            <a:ext cx="2286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7" name="Picture 9">
            <a:hlinkClick r:id="rId11" action="ppaction://hlinkfile"/>
            <a:extLst>
              <a:ext uri="{FF2B5EF4-FFF2-40B4-BE49-F238E27FC236}">
                <a16:creationId xmlns:a16="http://schemas.microsoft.com/office/drawing/2014/main" id="{430D4D00-698B-4697-9052-73C75BA32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6059488" y="855663"/>
            <a:ext cx="34131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ECDB4128-BBF6-475E-85E8-519C3BC8F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009" y="4781551"/>
            <a:ext cx="3310523" cy="49244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600" dirty="0">
                <a:solidFill>
                  <a:srgbClr val="FF0000"/>
                </a:solidFill>
                <a:latin typeface="+mj-lt"/>
                <a:ea typeface="微軟正黑體" pitchFamily="34" charset="-120"/>
              </a:rPr>
              <a:t>They're pencil cases.</a:t>
            </a:r>
            <a:endParaRPr lang="zh-TW" altLang="en-US" sz="2600" dirty="0">
              <a:solidFill>
                <a:srgbClr val="FF0000"/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497BD24-5EED-4005-8FF3-D7C2AC97F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935" y="3896674"/>
            <a:ext cx="2636838" cy="4921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600" dirty="0">
                <a:solidFill>
                  <a:srgbClr val="FF0000"/>
                </a:solidFill>
                <a:latin typeface="+mj-lt"/>
                <a:ea typeface="微軟正黑體" pitchFamily="34" charset="-120"/>
              </a:rPr>
              <a:t>What are those?</a:t>
            </a:r>
            <a:endParaRPr lang="zh-TW" altLang="en-US" sz="2600" dirty="0">
              <a:solidFill>
                <a:srgbClr val="FF0000"/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16" name="Picture 13" descr="C:\Users\ASRock-04\AppData\Roaming\Skype\My Skype Received Files\20150123-02.png">
            <a:hlinkClick r:id="rId12" action="ppaction://hlinksldjump"/>
            <a:extLst>
              <a:ext uri="{FF2B5EF4-FFF2-40B4-BE49-F238E27FC236}">
                <a16:creationId xmlns:a16="http://schemas.microsoft.com/office/drawing/2014/main" id="{0F9D890C-715D-46C5-AFB1-468649C56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317B064-5AB2-4BDE-919B-10C22E6DD7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1615017" y="68263"/>
            <a:ext cx="8961966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4463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7D6B4DB7-0CC5-4035-A795-2C731A32C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685926"/>
            <a:ext cx="814228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16" descr="C:\Users\ASRock-04\AppData\Roaming\Skype\My Skype Received Files\20150123-05.png">
            <a:hlinkClick r:id="rId3" action="ppaction://hlinksldjump"/>
            <a:extLst>
              <a:ext uri="{FF2B5EF4-FFF2-40B4-BE49-F238E27FC236}">
                <a16:creationId xmlns:a16="http://schemas.microsoft.com/office/drawing/2014/main" id="{34DBECF5-C424-4727-BC08-3C76DB567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5" descr="D:\Users\ASRock-04\Desktop\20150123-06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D467522-9E24-4703-A0EB-282A21B79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>
            <a:hlinkClick r:id="rId6" action="ppaction://hlinkfile"/>
            <a:extLst>
              <a:ext uri="{FF2B5EF4-FFF2-40B4-BE49-F238E27FC236}">
                <a16:creationId xmlns:a16="http://schemas.microsoft.com/office/drawing/2014/main" id="{0A68A9A8-3A2B-451D-9244-01B17A8B2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851026" y="1957388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9">
            <a:hlinkClick r:id="rId8" action="ppaction://hlinkfile"/>
            <a:extLst>
              <a:ext uri="{FF2B5EF4-FFF2-40B4-BE49-F238E27FC236}">
                <a16:creationId xmlns:a16="http://schemas.microsoft.com/office/drawing/2014/main" id="{E6CB9848-47F7-49A5-AA09-837AFD6E6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851026" y="3176588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>
            <a:hlinkClick r:id="rId9" action="ppaction://hlinkfile"/>
            <a:extLst>
              <a:ext uri="{FF2B5EF4-FFF2-40B4-BE49-F238E27FC236}">
                <a16:creationId xmlns:a16="http://schemas.microsoft.com/office/drawing/2014/main" id="{25869CDF-E2E3-4298-96BB-022072082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851026" y="3773488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4" descr="C:\Users\ASRock-04\AppData\Roaming\Skype\My Skype Received Files\20150123-03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B6A10E5-5333-4E06-942D-8642EA7E1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111876"/>
            <a:ext cx="620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5" descr="C:\Users\ASRock-04\AppData\Roaming\Skype\My Skype Received Files\20150123-04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DD1FF6-5AA1-4733-8BA1-C7D069FC5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30">
            <a:hlinkClick r:id="rId12" action="ppaction://hlinkfile"/>
            <a:extLst>
              <a:ext uri="{FF2B5EF4-FFF2-40B4-BE49-F238E27FC236}">
                <a16:creationId xmlns:a16="http://schemas.microsoft.com/office/drawing/2014/main" id="{220F4E31-5F18-47A7-8662-A293D22C1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4450"/>
            <a:ext cx="704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9">
            <a:hlinkClick r:id="rId14" action="ppaction://hlinkfile"/>
            <a:extLst>
              <a:ext uri="{FF2B5EF4-FFF2-40B4-BE49-F238E27FC236}">
                <a16:creationId xmlns:a16="http://schemas.microsoft.com/office/drawing/2014/main" id="{442FF881-9704-46A0-B409-AAB518D4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851026" y="2540000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31">
            <a:extLst>
              <a:ext uri="{FF2B5EF4-FFF2-40B4-BE49-F238E27FC236}">
                <a16:creationId xmlns:a16="http://schemas.microsoft.com/office/drawing/2014/main" id="{613C20F0-1D4F-4277-AD7C-5CB459B65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4" y="179388"/>
            <a:ext cx="1228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8">
            <a:extLst>
              <a:ext uri="{FF2B5EF4-FFF2-40B4-BE49-F238E27FC236}">
                <a16:creationId xmlns:a16="http://schemas.microsoft.com/office/drawing/2014/main" id="{0A520E6A-D6D3-4421-9782-C1E1D0D8C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4"/>
          <a:stretch>
            <a:fillRect/>
          </a:stretch>
        </p:blipFill>
        <p:spPr bwMode="auto">
          <a:xfrm>
            <a:off x="1781175" y="4294189"/>
            <a:ext cx="5970588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圖片 6">
            <a:extLst>
              <a:ext uri="{FF2B5EF4-FFF2-40B4-BE49-F238E27FC236}">
                <a16:creationId xmlns:a16="http://schemas.microsoft.com/office/drawing/2014/main" id="{D75FEA31-41F4-4658-ACEE-AFB0D7B35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6110"/>
          <a:stretch>
            <a:fillRect/>
          </a:stretch>
        </p:blipFill>
        <p:spPr bwMode="auto">
          <a:xfrm>
            <a:off x="1793875" y="1125538"/>
            <a:ext cx="860425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6" descr="C:\Users\ASRock-04\AppData\Roaming\Skype\My Skype Received Files\20150123-05.png">
            <a:hlinkClick r:id="rId4" action="ppaction://hlinksldjump"/>
            <a:extLst>
              <a:ext uri="{FF2B5EF4-FFF2-40B4-BE49-F238E27FC236}">
                <a16:creationId xmlns:a16="http://schemas.microsoft.com/office/drawing/2014/main" id="{EBC6B4B4-C1A6-4277-A115-33C20ED20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5" descr="D:\Users\ASRock-04\Desktop\20150123-06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B8C2E70-2EFA-4435-BBC1-FA910AF78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4" descr="C:\Users\ASRock-04\AppData\Roaming\Skype\My Skype Received Files\20150123-03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BD6DD6B-9DBB-4A4C-BF04-1E9605BA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111876"/>
            <a:ext cx="620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5" descr="C:\Users\ASRock-04\AppData\Roaming\Skype\My Skype Received Files\20150123-04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439703-BC54-4958-82C6-46BFFBC75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9">
            <a:hlinkClick r:id="rId9" action="ppaction://hlinkfile"/>
            <a:extLst>
              <a:ext uri="{FF2B5EF4-FFF2-40B4-BE49-F238E27FC236}">
                <a16:creationId xmlns:a16="http://schemas.microsoft.com/office/drawing/2014/main" id="{37627C5D-B07A-4A8A-9693-A2AF3AA9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566864" y="1230313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hlinkClick r:id="rId11" action="ppaction://hlinkfile"/>
            <a:extLst>
              <a:ext uri="{FF2B5EF4-FFF2-40B4-BE49-F238E27FC236}">
                <a16:creationId xmlns:a16="http://schemas.microsoft.com/office/drawing/2014/main" id="{C7F4DAF5-2DE9-4C59-A63B-D988A0CD0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4432301" y="1230313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9">
            <a:hlinkClick r:id="rId12" action="ppaction://hlinkfile"/>
            <a:extLst>
              <a:ext uri="{FF2B5EF4-FFF2-40B4-BE49-F238E27FC236}">
                <a16:creationId xmlns:a16="http://schemas.microsoft.com/office/drawing/2014/main" id="{2F3074A4-F73D-4BBC-96F0-E7231195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6226051" y="2333594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圖片 5">
            <a:extLst>
              <a:ext uri="{FF2B5EF4-FFF2-40B4-BE49-F238E27FC236}">
                <a16:creationId xmlns:a16="http://schemas.microsoft.com/office/drawing/2014/main" id="{E8D5FD28-0512-4ACD-90DD-133F9CF3A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49225"/>
            <a:ext cx="2724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圖片 4">
            <a:extLst>
              <a:ext uri="{FF2B5EF4-FFF2-40B4-BE49-F238E27FC236}">
                <a16:creationId xmlns:a16="http://schemas.microsoft.com/office/drawing/2014/main" id="{065835A2-F202-43CF-96A8-3B9CDAC8F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844551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圖片 26">
            <a:extLst>
              <a:ext uri="{FF2B5EF4-FFF2-40B4-BE49-F238E27FC236}">
                <a16:creationId xmlns:a16="http://schemas.microsoft.com/office/drawing/2014/main" id="{67386243-DED8-47AA-8470-81339955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44" b="91177"/>
          <a:stretch>
            <a:fillRect/>
          </a:stretch>
        </p:blipFill>
        <p:spPr bwMode="auto">
          <a:xfrm>
            <a:off x="1757364" y="4016375"/>
            <a:ext cx="1914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圖片 27">
            <a:extLst>
              <a:ext uri="{FF2B5EF4-FFF2-40B4-BE49-F238E27FC236}">
                <a16:creationId xmlns:a16="http://schemas.microsoft.com/office/drawing/2014/main" id="{3C8E7CC1-161D-4BA0-A761-EE1C8386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2" t="-926" b="91583"/>
          <a:stretch>
            <a:fillRect/>
          </a:stretch>
        </p:blipFill>
        <p:spPr bwMode="auto">
          <a:xfrm>
            <a:off x="6651625" y="3965576"/>
            <a:ext cx="11826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9">
            <a:hlinkClick r:id="rId15" action="ppaction://hlinkfile"/>
            <a:extLst>
              <a:ext uri="{FF2B5EF4-FFF2-40B4-BE49-F238E27FC236}">
                <a16:creationId xmlns:a16="http://schemas.microsoft.com/office/drawing/2014/main" id="{2D3310AA-9A80-49D7-BDEF-CAE61D3F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7391896" y="1230313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9">
            <a:hlinkClick r:id="rId16" action="ppaction://hlinkfile"/>
            <a:extLst>
              <a:ext uri="{FF2B5EF4-FFF2-40B4-BE49-F238E27FC236}">
                <a16:creationId xmlns:a16="http://schemas.microsoft.com/office/drawing/2014/main" id="{3D647F13-CB4D-408C-867B-8A3D08EB9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534989" y="4060032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>
            <a:hlinkClick r:id="rId17" action="ppaction://hlinkfile"/>
            <a:extLst>
              <a:ext uri="{FF2B5EF4-FFF2-40B4-BE49-F238E27FC236}">
                <a16:creationId xmlns:a16="http://schemas.microsoft.com/office/drawing/2014/main" id="{A69ECCD3-FDBC-48B2-AD81-9298A7679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6380781" y="4060763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>
            <a:hlinkClick r:id="rId18" action="ppaction://hlinkfile"/>
            <a:extLst>
              <a:ext uri="{FF2B5EF4-FFF2-40B4-BE49-F238E27FC236}">
                <a16:creationId xmlns:a16="http://schemas.microsoft.com/office/drawing/2014/main" id="{740C76EF-263F-4007-861E-DD4E80202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635126" y="5680282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D:\108\翰林\國中英語\7上課本PPT_U2\應用字彙.jpg">
            <a:hlinkClick r:id="" action="ppaction://noaction"/>
            <a:extLst>
              <a:ext uri="{FF2B5EF4-FFF2-40B4-BE49-F238E27FC236}">
                <a16:creationId xmlns:a16="http://schemas.microsoft.com/office/drawing/2014/main" id="{7A5E1953-E4BA-452E-AC91-6F691D3B2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1" y="307422"/>
            <a:ext cx="1114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6">
            <a:hlinkClick r:id="rId20" action="ppaction://hlinkfile"/>
            <a:extLst>
              <a:ext uri="{FF2B5EF4-FFF2-40B4-BE49-F238E27FC236}">
                <a16:creationId xmlns:a16="http://schemas.microsoft.com/office/drawing/2014/main" id="{41DF876A-5B53-4B3B-B2DE-4F6584E97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250" y="253097"/>
            <a:ext cx="704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圖片 6">
            <a:extLst>
              <a:ext uri="{FF2B5EF4-FFF2-40B4-BE49-F238E27FC236}">
                <a16:creationId xmlns:a16="http://schemas.microsoft.com/office/drawing/2014/main" id="{5B0F982B-3645-4D58-AA31-9F02E2EAB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835026"/>
            <a:ext cx="5284788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圖片 18">
            <a:extLst>
              <a:ext uri="{FF2B5EF4-FFF2-40B4-BE49-F238E27FC236}">
                <a16:creationId xmlns:a16="http://schemas.microsoft.com/office/drawing/2014/main" id="{E24CA1A8-A4F3-479C-B761-6D6553165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8"/>
          <a:stretch>
            <a:fillRect/>
          </a:stretch>
        </p:blipFill>
        <p:spPr bwMode="auto">
          <a:xfrm>
            <a:off x="2298701" y="3852864"/>
            <a:ext cx="5345113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5">
            <a:hlinkClick r:id="rId4" action="ppaction://hlinkfile"/>
            <a:extLst>
              <a:ext uri="{FF2B5EF4-FFF2-40B4-BE49-F238E27FC236}">
                <a16:creationId xmlns:a16="http://schemas.microsoft.com/office/drawing/2014/main" id="{BADCE4A0-2C62-4BE2-A7FE-BA972F279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4" y="1035051"/>
            <a:ext cx="390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6">
            <a:hlinkClick r:id="rId6" action="ppaction://hlinkfile"/>
            <a:extLst>
              <a:ext uri="{FF2B5EF4-FFF2-40B4-BE49-F238E27FC236}">
                <a16:creationId xmlns:a16="http://schemas.microsoft.com/office/drawing/2014/main" id="{FA8FA77B-BA40-49BA-B008-C42A4E5F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3309939"/>
            <a:ext cx="390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6" descr="C:\Users\ASRock-04\AppData\Roaming\Skype\My Skype Received Files\20150123-05.png">
            <a:hlinkClick r:id="rId7" action="ppaction://hlinksldjump"/>
            <a:extLst>
              <a:ext uri="{FF2B5EF4-FFF2-40B4-BE49-F238E27FC236}">
                <a16:creationId xmlns:a16="http://schemas.microsoft.com/office/drawing/2014/main" id="{5E77F61A-A898-4EC9-A465-8E6166330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5" descr="D:\Users\ASRock-04\Desktop\20150123-06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3AE7BF1-0899-41C0-BBD4-713135DE2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4" descr="C:\Users\ASRock-04\AppData\Roaming\Skype\My Skype Received Files\20150123-03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16B2F8-A874-4134-9003-31A474F1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111876"/>
            <a:ext cx="620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5" descr="C:\Users\ASRock-04\AppData\Roaming\Skype\My Skype Received Files\20150123-04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97408D-2A81-4C2F-AA76-FE3B381EE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圖片 2">
            <a:extLst>
              <a:ext uri="{FF2B5EF4-FFF2-40B4-BE49-F238E27FC236}">
                <a16:creationId xmlns:a16="http://schemas.microsoft.com/office/drawing/2014/main" id="{930448C2-0F0B-4D86-8497-A5BD5800F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4" y="900114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6">
            <a:hlinkClick r:id="rId13" action="ppaction://hlinkfile"/>
            <a:extLst>
              <a:ext uri="{FF2B5EF4-FFF2-40B4-BE49-F238E27FC236}">
                <a16:creationId xmlns:a16="http://schemas.microsoft.com/office/drawing/2014/main" id="{D0275966-5BB7-4C0D-A7A1-18954B93C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6" y="3008314"/>
            <a:ext cx="390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6">
            <a:hlinkClick r:id="rId14" action="ppaction://hlinkfile"/>
            <a:extLst>
              <a:ext uri="{FF2B5EF4-FFF2-40B4-BE49-F238E27FC236}">
                <a16:creationId xmlns:a16="http://schemas.microsoft.com/office/drawing/2014/main" id="{5303043D-4ED3-41DA-811F-73B401611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6" y="3336926"/>
            <a:ext cx="390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6">
            <a:hlinkClick r:id="rId15" action="ppaction://hlinkfile"/>
            <a:extLst>
              <a:ext uri="{FF2B5EF4-FFF2-40B4-BE49-F238E27FC236}">
                <a16:creationId xmlns:a16="http://schemas.microsoft.com/office/drawing/2014/main" id="{2D5562FB-018A-44F7-A174-9B831C448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9" y="3082926"/>
            <a:ext cx="390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6">
            <a:hlinkClick r:id="rId16" action="ppaction://hlinkfile"/>
            <a:extLst>
              <a:ext uri="{FF2B5EF4-FFF2-40B4-BE49-F238E27FC236}">
                <a16:creationId xmlns:a16="http://schemas.microsoft.com/office/drawing/2014/main" id="{A306FF23-4E1B-47DC-AD13-B2C3FE473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1" y="6022976"/>
            <a:ext cx="390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16">
            <a:hlinkClick r:id="rId17" action="ppaction://hlinkfile"/>
            <a:extLst>
              <a:ext uri="{FF2B5EF4-FFF2-40B4-BE49-F238E27FC236}">
                <a16:creationId xmlns:a16="http://schemas.microsoft.com/office/drawing/2014/main" id="{818F1249-029D-4DB4-8936-F1A919163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6" y="4292601"/>
            <a:ext cx="390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16">
            <a:hlinkClick r:id="rId18" action="ppaction://hlinkfile"/>
            <a:extLst>
              <a:ext uri="{FF2B5EF4-FFF2-40B4-BE49-F238E27FC236}">
                <a16:creationId xmlns:a16="http://schemas.microsoft.com/office/drawing/2014/main" id="{0651C2B9-8A3C-4825-A65B-F98F2F38B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6257926"/>
            <a:ext cx="390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D:\108\翰林\國中英語\7上課本PPT_U2\應用字彙.jpg">
            <a:hlinkClick r:id="" action="ppaction://noaction"/>
            <a:extLst>
              <a:ext uri="{FF2B5EF4-FFF2-40B4-BE49-F238E27FC236}">
                <a16:creationId xmlns:a16="http://schemas.microsoft.com/office/drawing/2014/main" id="{F039120F-A09F-4D7C-BC69-F1A783654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36" y="106363"/>
            <a:ext cx="1114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6" descr="C:\Users\ASRock-04\AppData\Roaming\Skype\My Skype Received Files\20150123-05.png">
            <a:hlinkClick r:id="rId2" action="ppaction://hlinksldjump"/>
            <a:extLst>
              <a:ext uri="{FF2B5EF4-FFF2-40B4-BE49-F238E27FC236}">
                <a16:creationId xmlns:a16="http://schemas.microsoft.com/office/drawing/2014/main" id="{A0877D3C-4EC5-4C7A-B19C-025292E6F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5" descr="D:\Users\ASRock-04\Desktop\20150123-06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3346AD04-AD0C-4364-BEA5-09316430F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4" descr="C:\Users\ASRock-04\AppData\Roaming\Skype\My Skype Received Files\20150123-03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8850B3-58FF-4A0A-905A-19AD80D64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111876"/>
            <a:ext cx="620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5" descr="C:\Users\ASRock-04\AppData\Roaming\Skype\My Skype Received Files\20150123-04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A3A15B-0BE6-4A21-BD55-F7DC9F84B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9">
            <a:extLst>
              <a:ext uri="{FF2B5EF4-FFF2-40B4-BE49-F238E27FC236}">
                <a16:creationId xmlns:a16="http://schemas.microsoft.com/office/drawing/2014/main" id="{6F250FD4-25C5-45B4-888F-8D8E1C533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4" y="1557339"/>
            <a:ext cx="83534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>
            <a:extLst>
              <a:ext uri="{FF2B5EF4-FFF2-40B4-BE49-F238E27FC236}">
                <a16:creationId xmlns:a16="http://schemas.microsoft.com/office/drawing/2014/main" id="{767BD62C-24D5-44FC-9339-1A9ED7C70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3860800"/>
            <a:ext cx="23717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4" name="Picture 9">
            <a:hlinkClick r:id="rId9" action="ppaction://hlinkfile"/>
            <a:extLst>
              <a:ext uri="{FF2B5EF4-FFF2-40B4-BE49-F238E27FC236}">
                <a16:creationId xmlns:a16="http://schemas.microsoft.com/office/drawing/2014/main" id="{EF3EF3F9-233F-470A-AC84-7278064F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579564" y="1711325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>
            <a:hlinkClick r:id="rId11" action="ppaction://hlinkfile"/>
            <a:extLst>
              <a:ext uri="{FF2B5EF4-FFF2-40B4-BE49-F238E27FC236}">
                <a16:creationId xmlns:a16="http://schemas.microsoft.com/office/drawing/2014/main" id="{9D6FFF9E-1858-43B0-BC8D-983DC0775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579564" y="2276475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9">
            <a:hlinkClick r:id="rId12" action="ppaction://hlinkfile"/>
            <a:extLst>
              <a:ext uri="{FF2B5EF4-FFF2-40B4-BE49-F238E27FC236}">
                <a16:creationId xmlns:a16="http://schemas.microsoft.com/office/drawing/2014/main" id="{0F80D2DA-B62E-496A-9142-B985F317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579564" y="2781300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9">
            <a:hlinkClick r:id="rId13" action="ppaction://hlinkfile"/>
            <a:extLst>
              <a:ext uri="{FF2B5EF4-FFF2-40B4-BE49-F238E27FC236}">
                <a16:creationId xmlns:a16="http://schemas.microsoft.com/office/drawing/2014/main" id="{5BE7B613-C123-472C-9A64-4A172F98C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1579564" y="3357563"/>
            <a:ext cx="339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0">
            <a:hlinkClick r:id="rId14" action="ppaction://hlinkfile"/>
            <a:extLst>
              <a:ext uri="{FF2B5EF4-FFF2-40B4-BE49-F238E27FC236}">
                <a16:creationId xmlns:a16="http://schemas.microsoft.com/office/drawing/2014/main" id="{B124B2BD-F1A4-4FC4-9FF0-71723826A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073" y="298452"/>
            <a:ext cx="13763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1">
            <a:hlinkClick r:id="rId16" action="ppaction://hlinkpres?slideindex=1&amp;slidetitle="/>
            <a:extLst>
              <a:ext uri="{FF2B5EF4-FFF2-40B4-BE49-F238E27FC236}">
                <a16:creationId xmlns:a16="http://schemas.microsoft.com/office/drawing/2014/main" id="{AC92A2AC-B377-413C-91F3-8FC88A98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36" y="298451"/>
            <a:ext cx="11969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30">
            <a:hlinkClick r:id="rId18" action="ppaction://hlinkfile"/>
            <a:extLst>
              <a:ext uri="{FF2B5EF4-FFF2-40B4-BE49-F238E27FC236}">
                <a16:creationId xmlns:a16="http://schemas.microsoft.com/office/drawing/2014/main" id="{E342DB5C-52C4-4253-A50C-D314476B0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276225"/>
            <a:ext cx="704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圖片 2">
            <a:extLst>
              <a:ext uri="{FF2B5EF4-FFF2-40B4-BE49-F238E27FC236}">
                <a16:creationId xmlns:a16="http://schemas.microsoft.com/office/drawing/2014/main" id="{A9D3411D-6819-48BA-B3D1-5E196ED8B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6" y="106364"/>
            <a:ext cx="2905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0">
            <a:hlinkClick r:id="rId21" action="ppaction://hlinkfile"/>
            <a:extLst>
              <a:ext uri="{FF2B5EF4-FFF2-40B4-BE49-F238E27FC236}">
                <a16:creationId xmlns:a16="http://schemas.microsoft.com/office/drawing/2014/main" id="{DAAAA5E2-ED71-4BD5-A631-B468A159D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6" y="303214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2">
            <a:extLst>
              <a:ext uri="{FF2B5EF4-FFF2-40B4-BE49-F238E27FC236}">
                <a16:creationId xmlns:a16="http://schemas.microsoft.com/office/drawing/2014/main" id="{51870856-506C-4822-936F-62733E2DF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6" y="946151"/>
            <a:ext cx="7383463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6" descr="C:\Users\ASRock-04\AppData\Roaming\Skype\My Skype Received Files\20150123-05.png">
            <a:hlinkClick r:id="rId3" action="ppaction://hlinksldjump"/>
            <a:extLst>
              <a:ext uri="{FF2B5EF4-FFF2-40B4-BE49-F238E27FC236}">
                <a16:creationId xmlns:a16="http://schemas.microsoft.com/office/drawing/2014/main" id="{6A7ECD62-65CD-4400-96ED-1D7F553B2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5" descr="D:\Users\ASRock-04\Desktop\20150123-06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690CB26-E0AF-4D82-97BF-ECBC4C1CC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0">
            <a:hlinkClick r:id="rId6" action="ppaction://hlinkfile"/>
            <a:extLst>
              <a:ext uri="{FF2B5EF4-FFF2-40B4-BE49-F238E27FC236}">
                <a16:creationId xmlns:a16="http://schemas.microsoft.com/office/drawing/2014/main" id="{92BC3BB1-517C-42D8-8D15-5BF91548E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130175"/>
            <a:ext cx="704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4" descr="C:\Users\ASRock-04\AppData\Roaming\Skype\My Skype Received Files\20150123-03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CBCEDB2-0578-48AD-92B3-5C139E81B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111876"/>
            <a:ext cx="620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5" descr="C:\Users\ASRock-04\AppData\Roaming\Skype\My Skype Received Files\20150123-04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BABD5B-BA2C-45BE-9EC8-F2A670E9B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7">
            <a:extLst>
              <a:ext uri="{FF2B5EF4-FFF2-40B4-BE49-F238E27FC236}">
                <a16:creationId xmlns:a16="http://schemas.microsoft.com/office/drawing/2014/main" id="{8D841A41-6000-4544-BF19-DA7E5987C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225426"/>
            <a:ext cx="2305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7">
            <a:extLst>
              <a:ext uri="{FF2B5EF4-FFF2-40B4-BE49-F238E27FC236}">
                <a16:creationId xmlns:a16="http://schemas.microsoft.com/office/drawing/2014/main" id="{22BB95D5-89AA-4E1B-836C-042D1187F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1" y="1446214"/>
            <a:ext cx="1871663" cy="554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1" hangingPunct="1">
              <a:defRPr/>
            </a:pPr>
            <a:r>
              <a:rPr lang="en-US" altLang="zh-TW" sz="3000" dirty="0">
                <a:solidFill>
                  <a:srgbClr val="FF0000"/>
                </a:solidFill>
                <a:latin typeface="+mn-lt"/>
              </a:rPr>
              <a:t>in front of</a:t>
            </a: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B1EAD1E3-413D-4D0E-8892-6911C2386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6" y="868364"/>
            <a:ext cx="1795463" cy="554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1" hangingPunct="1">
              <a:defRPr/>
            </a:pPr>
            <a:r>
              <a:rPr lang="en-US" altLang="zh-TW" sz="3000" dirty="0">
                <a:solidFill>
                  <a:srgbClr val="FF0000"/>
                </a:solidFill>
                <a:latin typeface="+mn-lt"/>
              </a:rPr>
              <a:t>between</a:t>
            </a:r>
          </a:p>
        </p:txBody>
      </p:sp>
      <p:pic>
        <p:nvPicPr>
          <p:cNvPr id="35851" name="Picture 9">
            <a:hlinkClick r:id="rId11" action="ppaction://hlinkfile"/>
            <a:extLst>
              <a:ext uri="{FF2B5EF4-FFF2-40B4-BE49-F238E27FC236}">
                <a16:creationId xmlns:a16="http://schemas.microsoft.com/office/drawing/2014/main" id="{DFA3263B-3F7C-4ED5-B174-7B6318FA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4" y="1000126"/>
            <a:ext cx="390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9">
            <a:hlinkClick r:id="rId13" action="ppaction://hlinkfile"/>
            <a:extLst>
              <a:ext uri="{FF2B5EF4-FFF2-40B4-BE49-F238E27FC236}">
                <a16:creationId xmlns:a16="http://schemas.microsoft.com/office/drawing/2014/main" id="{FEABD00B-CC0F-4C7B-B5AE-3BA085027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4" y="1573214"/>
            <a:ext cx="390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9">
            <a:hlinkClick r:id="rId14" action="ppaction://hlinkfile"/>
            <a:extLst>
              <a:ext uri="{FF2B5EF4-FFF2-40B4-BE49-F238E27FC236}">
                <a16:creationId xmlns:a16="http://schemas.microsoft.com/office/drawing/2014/main" id="{59EDC4A7-B1A2-4FF8-96F1-F1AC2F757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4" y="2144714"/>
            <a:ext cx="390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9">
            <a:hlinkClick r:id="rId15" action="ppaction://hlinkfile"/>
            <a:extLst>
              <a:ext uri="{FF2B5EF4-FFF2-40B4-BE49-F238E27FC236}">
                <a16:creationId xmlns:a16="http://schemas.microsoft.com/office/drawing/2014/main" id="{8D31AA99-2AC8-49D6-A596-D6FB09F85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4" y="2716214"/>
            <a:ext cx="390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9">
            <a:hlinkClick r:id="rId16" action="ppaction://hlinkfile"/>
            <a:extLst>
              <a:ext uri="{FF2B5EF4-FFF2-40B4-BE49-F238E27FC236}">
                <a16:creationId xmlns:a16="http://schemas.microsoft.com/office/drawing/2014/main" id="{BF48BEE3-C289-4E97-BC4F-5DF05BBF8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4" y="3289301"/>
            <a:ext cx="390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9">
            <a:hlinkClick r:id="rId17" action="ppaction://hlinkfile"/>
            <a:extLst>
              <a:ext uri="{FF2B5EF4-FFF2-40B4-BE49-F238E27FC236}">
                <a16:creationId xmlns:a16="http://schemas.microsoft.com/office/drawing/2014/main" id="{CF1264DB-58F2-41E9-BB73-CCE38D5B1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4" y="3860801"/>
            <a:ext cx="390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7">
            <a:extLst>
              <a:ext uri="{FF2B5EF4-FFF2-40B4-BE49-F238E27FC236}">
                <a16:creationId xmlns:a16="http://schemas.microsoft.com/office/drawing/2014/main" id="{42AA8983-1D16-4585-B437-B9F9F867E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1987550"/>
            <a:ext cx="1871662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1" hangingPunct="1">
              <a:defRPr/>
            </a:pPr>
            <a:r>
              <a:rPr lang="en-US" altLang="zh-TW" sz="3000" dirty="0">
                <a:solidFill>
                  <a:srgbClr val="FF0000"/>
                </a:solidFill>
                <a:latin typeface="+mn-lt"/>
              </a:rPr>
              <a:t>on</a:t>
            </a:r>
          </a:p>
        </p:txBody>
      </p:sp>
      <p:sp>
        <p:nvSpPr>
          <p:cNvPr id="45" name="Rectangle 7">
            <a:extLst>
              <a:ext uri="{FF2B5EF4-FFF2-40B4-BE49-F238E27FC236}">
                <a16:creationId xmlns:a16="http://schemas.microsoft.com/office/drawing/2014/main" id="{1881ECA1-7F36-47EA-8A26-516D0AEA7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1" y="3146425"/>
            <a:ext cx="1871663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1" hangingPunct="1">
              <a:defRPr/>
            </a:pPr>
            <a:r>
              <a:rPr lang="en-US" altLang="zh-TW" sz="3000" dirty="0">
                <a:solidFill>
                  <a:srgbClr val="FF0000"/>
                </a:solidFill>
                <a:latin typeface="+mn-lt"/>
              </a:rPr>
              <a:t>next to</a:t>
            </a:r>
          </a:p>
        </p:txBody>
      </p:sp>
      <p:sp>
        <p:nvSpPr>
          <p:cNvPr id="46" name="Rectangle 7">
            <a:extLst>
              <a:ext uri="{FF2B5EF4-FFF2-40B4-BE49-F238E27FC236}">
                <a16:creationId xmlns:a16="http://schemas.microsoft.com/office/drawing/2014/main" id="{E7E751DB-2929-4990-A62B-EB152330A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26" y="3735389"/>
            <a:ext cx="1871663" cy="554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1" hangingPunct="1">
              <a:defRPr/>
            </a:pPr>
            <a:r>
              <a:rPr lang="en-US" altLang="zh-TW" sz="3000" dirty="0">
                <a:solidFill>
                  <a:srgbClr val="FF0000"/>
                </a:solidFill>
                <a:latin typeface="+mn-lt"/>
              </a:rPr>
              <a:t>under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C000F7DC-AB17-44A2-AE18-735C4998B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6" y="2592389"/>
            <a:ext cx="1871663" cy="554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 eaLnBrk="1" hangingPunct="1">
              <a:defRPr/>
            </a:pPr>
            <a:r>
              <a:rPr lang="en-US" altLang="zh-TW" sz="3000" dirty="0">
                <a:solidFill>
                  <a:srgbClr val="FF0000"/>
                </a:solidFill>
                <a:latin typeface="+mn-lt"/>
              </a:rPr>
              <a:t>on</a:t>
            </a:r>
          </a:p>
        </p:txBody>
      </p:sp>
      <p:pic>
        <p:nvPicPr>
          <p:cNvPr id="21" name="Picture 13" descr="C:\Users\ASRock-04\AppData\Roaming\Skype\My Skype Received Files\20150123-02.png">
            <a:hlinkClick r:id="rId18" action="ppaction://hlinksldjump"/>
            <a:extLst>
              <a:ext uri="{FF2B5EF4-FFF2-40B4-BE49-F238E27FC236}">
                <a16:creationId xmlns:a16="http://schemas.microsoft.com/office/drawing/2014/main" id="{EF3D18D9-1326-4D06-81DC-0714E522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4" grpId="0"/>
      <p:bldP spid="45" grpId="0"/>
      <p:bldP spid="46" grpId="0"/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2">
            <a:extLst>
              <a:ext uri="{FF2B5EF4-FFF2-40B4-BE49-F238E27FC236}">
                <a16:creationId xmlns:a16="http://schemas.microsoft.com/office/drawing/2014/main" id="{AA4156ED-B67D-42A6-9923-E738B0376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81" b="1053"/>
          <a:stretch/>
        </p:blipFill>
        <p:spPr bwMode="auto">
          <a:xfrm>
            <a:off x="1631950" y="3333714"/>
            <a:ext cx="8789988" cy="273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圖片 2">
            <a:extLst>
              <a:ext uri="{FF2B5EF4-FFF2-40B4-BE49-F238E27FC236}">
                <a16:creationId xmlns:a16="http://schemas.microsoft.com/office/drawing/2014/main" id="{50A057BA-9EE0-4356-8DE5-18AD9B3C1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93"/>
          <a:stretch/>
        </p:blipFill>
        <p:spPr bwMode="auto">
          <a:xfrm>
            <a:off x="1631950" y="692150"/>
            <a:ext cx="8789988" cy="272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6" descr="C:\Users\ASRock-04\AppData\Roaming\Skype\My Skype Received Files\20150123-05.png">
            <a:hlinkClick r:id="rId3" action="ppaction://hlinksldjump"/>
            <a:extLst>
              <a:ext uri="{FF2B5EF4-FFF2-40B4-BE49-F238E27FC236}">
                <a16:creationId xmlns:a16="http://schemas.microsoft.com/office/drawing/2014/main" id="{951B75A8-F1EA-4D33-A2F8-B19BFDC9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5" descr="D:\Users\ASRock-04\Desktop\20150123-06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2162D7A-7EA8-4C57-948A-CEEA0DEA9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9">
            <a:hlinkClick r:id="rId6" action="ppaction://hlinkfile"/>
            <a:extLst>
              <a:ext uri="{FF2B5EF4-FFF2-40B4-BE49-F238E27FC236}">
                <a16:creationId xmlns:a16="http://schemas.microsoft.com/office/drawing/2014/main" id="{7E931355-F85C-415B-848C-EEC3BDCE8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4252913" y="801688"/>
            <a:ext cx="34131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4" descr="C:\Users\ASRock-04\AppData\Roaming\Skype\My Skype Received Files\20150123-03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417219E-6B35-42DF-8F0C-68FC1D1D6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111876"/>
            <a:ext cx="620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5" descr="C:\Users\ASRock-04\AppData\Roaming\Skype\My Skype Received Files\20150123-04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522A32-DADF-46BE-B9B5-9FFB67774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3CDBA2BD-B145-405A-9ADD-10833332A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3134" y="3855637"/>
            <a:ext cx="1244600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rgbClr val="FF0000"/>
                </a:solidFill>
                <a:latin typeface="+mj-lt"/>
                <a:ea typeface="微軟正黑體" pitchFamily="34" charset="-120"/>
              </a:rPr>
              <a:t>Where</a:t>
            </a:r>
            <a:endParaRPr lang="zh-TW" altLang="en-US" sz="2800" dirty="0">
              <a:solidFill>
                <a:srgbClr val="FF0000"/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36873" name="Picture 11">
            <a:extLst>
              <a:ext uri="{FF2B5EF4-FFF2-40B4-BE49-F238E27FC236}">
                <a16:creationId xmlns:a16="http://schemas.microsoft.com/office/drawing/2014/main" id="{D13F053E-E2AB-4F4D-89CD-B81C22C58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79388"/>
            <a:ext cx="2286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4" name="Picture 9">
            <a:hlinkClick r:id="rId11" action="ppaction://hlinkfile"/>
            <a:extLst>
              <a:ext uri="{FF2B5EF4-FFF2-40B4-BE49-F238E27FC236}">
                <a16:creationId xmlns:a16="http://schemas.microsoft.com/office/drawing/2014/main" id="{4D8B124C-67D1-4089-A345-E2A125EB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4259224" y="3493241"/>
            <a:ext cx="34131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EAB65018-74C9-49D2-BEEA-E0F774F35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0134" y="4296962"/>
            <a:ext cx="984250" cy="5222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rgbClr val="FF0000"/>
                </a:solidFill>
                <a:latin typeface="+mj-lt"/>
                <a:ea typeface="微軟正黑體" pitchFamily="34" charset="-120"/>
              </a:rPr>
              <a:t>They</a:t>
            </a:r>
            <a:endParaRPr lang="zh-TW" altLang="en-US" sz="2800" dirty="0">
              <a:solidFill>
                <a:srgbClr val="FF0000"/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6C3F4E6-4AD4-476A-BA3B-942362828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082" y="4301215"/>
            <a:ext cx="704850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rgbClr val="FF0000"/>
                </a:solidFill>
                <a:latin typeface="+mj-lt"/>
                <a:ea typeface="微軟正黑體" pitchFamily="34" charset="-120"/>
              </a:rPr>
              <a:t>are</a:t>
            </a:r>
            <a:endParaRPr lang="zh-TW" altLang="en-US" sz="2800" dirty="0">
              <a:solidFill>
                <a:srgbClr val="FF0000"/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FD79AFD-1EBB-4B86-B988-2EAAD2B1B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0406" y="4321346"/>
            <a:ext cx="465138" cy="5222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rgbClr val="FF0000"/>
                </a:solidFill>
                <a:latin typeface="+mj-lt"/>
                <a:ea typeface="微軟正黑體" pitchFamily="34" charset="-120"/>
              </a:rPr>
              <a:t>in</a:t>
            </a:r>
            <a:endParaRPr lang="zh-TW" altLang="en-US" sz="2800" dirty="0">
              <a:solidFill>
                <a:srgbClr val="FF0000"/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36878" name="Picture 30">
            <a:hlinkClick r:id="rId12" action="ppaction://hlinkfile"/>
            <a:extLst>
              <a:ext uri="{FF2B5EF4-FFF2-40B4-BE49-F238E27FC236}">
                <a16:creationId xmlns:a16="http://schemas.microsoft.com/office/drawing/2014/main" id="{BDDC67BC-509A-49B3-BF0B-7A3F1217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44450"/>
            <a:ext cx="704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C:\Users\ASRock-04\AppData\Roaming\Skype\My Skype Received Files\20150123-02.png">
            <a:hlinkClick r:id="rId14" action="ppaction://hlinksldjump"/>
            <a:extLst>
              <a:ext uri="{FF2B5EF4-FFF2-40B4-BE49-F238E27FC236}">
                <a16:creationId xmlns:a16="http://schemas.microsoft.com/office/drawing/2014/main" id="{06B2D3B7-0B35-4C84-BB2C-319026464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  <p:bldP spid="16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2">
            <a:extLst>
              <a:ext uri="{FF2B5EF4-FFF2-40B4-BE49-F238E27FC236}">
                <a16:creationId xmlns:a16="http://schemas.microsoft.com/office/drawing/2014/main" id="{136930DD-1079-496E-9F44-1DC6C3599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8" r="9798"/>
          <a:stretch/>
        </p:blipFill>
        <p:spPr bwMode="auto">
          <a:xfrm>
            <a:off x="1642048" y="3298414"/>
            <a:ext cx="8856663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圖片 2">
            <a:extLst>
              <a:ext uri="{FF2B5EF4-FFF2-40B4-BE49-F238E27FC236}">
                <a16:creationId xmlns:a16="http://schemas.microsoft.com/office/drawing/2014/main" id="{2ED57658-4DCE-4A2F-9B76-C201CD99D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8" b="53328"/>
          <a:stretch/>
        </p:blipFill>
        <p:spPr bwMode="auto">
          <a:xfrm>
            <a:off x="1631951" y="690564"/>
            <a:ext cx="8856663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16" descr="C:\Users\ASRock-04\AppData\Roaming\Skype\My Skype Received Files\20150123-05.png">
            <a:hlinkClick r:id="rId3" action="ppaction://hlinksldjump"/>
            <a:extLst>
              <a:ext uri="{FF2B5EF4-FFF2-40B4-BE49-F238E27FC236}">
                <a16:creationId xmlns:a16="http://schemas.microsoft.com/office/drawing/2014/main" id="{90E91FE7-A068-4219-AE11-27C9F0781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5" descr="D:\Users\ASRock-04\Desktop\20150123-06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D350FAC-275A-4C87-A662-EB170BD5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9">
            <a:hlinkClick r:id="rId6" action="ppaction://hlinkfile"/>
            <a:extLst>
              <a:ext uri="{FF2B5EF4-FFF2-40B4-BE49-F238E27FC236}">
                <a16:creationId xmlns:a16="http://schemas.microsoft.com/office/drawing/2014/main" id="{7261BDBB-C3B5-4B06-A138-92F2CF38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4252913" y="801688"/>
            <a:ext cx="34131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4" descr="C:\Users\ASRock-04\AppData\Roaming\Skype\My Skype Received Files\20150123-03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1C92DCE-8C82-4F02-9D92-7ACDDAF9E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111876"/>
            <a:ext cx="620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5" descr="C:\Users\ASRock-04\AppData\Roaming\Skype\My Skype Received Files\20150123-04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EBAE94-F453-4F03-9C48-233C6DED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5BF41C9F-4EED-49FE-9935-679F06863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04" y="1169988"/>
            <a:ext cx="149271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rgbClr val="FF0000"/>
                </a:solidFill>
                <a:latin typeface="+mj-lt"/>
                <a:ea typeface="微軟正黑體" pitchFamily="34" charset="-120"/>
              </a:rPr>
              <a:t>Where</a:t>
            </a:r>
            <a:r>
              <a:rPr lang="en-US" altLang="zh-TW" sz="2800" dirty="0">
                <a:solidFill>
                  <a:srgbClr val="FF0000"/>
                </a:solidFill>
                <a:ea typeface="微軟正黑體" pitchFamily="34" charset="-120"/>
              </a:rPr>
              <a:t>'</a:t>
            </a:r>
            <a:r>
              <a:rPr lang="en-US" altLang="zh-TW" sz="2800" dirty="0">
                <a:solidFill>
                  <a:srgbClr val="FF0000"/>
                </a:solidFill>
                <a:latin typeface="+mj-lt"/>
                <a:ea typeface="微軟正黑體" pitchFamily="34" charset="-120"/>
              </a:rPr>
              <a:t>s</a:t>
            </a:r>
            <a:endParaRPr lang="zh-TW" altLang="en-US" sz="2800" dirty="0">
              <a:solidFill>
                <a:srgbClr val="FF0000"/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37897" name="Picture 11">
            <a:extLst>
              <a:ext uri="{FF2B5EF4-FFF2-40B4-BE49-F238E27FC236}">
                <a16:creationId xmlns:a16="http://schemas.microsoft.com/office/drawing/2014/main" id="{74444697-BCFC-4B61-9F31-4D7095D7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79388"/>
            <a:ext cx="2286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8" name="Picture 9">
            <a:hlinkClick r:id="rId11" action="ppaction://hlinkfile"/>
            <a:extLst>
              <a:ext uri="{FF2B5EF4-FFF2-40B4-BE49-F238E27FC236}">
                <a16:creationId xmlns:a16="http://schemas.microsoft.com/office/drawing/2014/main" id="{EA43A286-AA75-459B-A3ED-8F06B5F8A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4250307" y="3442652"/>
            <a:ext cx="34131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F84AA52D-7AAE-4EBC-85C5-A75E4FEDA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6" y="1609726"/>
            <a:ext cx="631825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rgbClr val="FF0000"/>
                </a:solidFill>
                <a:latin typeface="+mj-lt"/>
                <a:ea typeface="微軟正黑體" pitchFamily="34" charset="-120"/>
              </a:rPr>
              <a:t>It's</a:t>
            </a:r>
            <a:endParaRPr lang="zh-TW" altLang="en-US" sz="2800" dirty="0">
              <a:solidFill>
                <a:srgbClr val="FF0000"/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3D4AA2C-5FE6-4506-AC41-4FFDBD697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114" y="1601789"/>
            <a:ext cx="1106487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rgbClr val="FF0000"/>
                </a:solidFill>
                <a:latin typeface="+mj-lt"/>
                <a:ea typeface="微軟正黑體" pitchFamily="34" charset="-120"/>
              </a:rPr>
              <a:t>under</a:t>
            </a:r>
            <a:endParaRPr lang="zh-TW" altLang="en-US" sz="2800" dirty="0">
              <a:solidFill>
                <a:srgbClr val="FF0000"/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E27F7E8-F785-4977-9723-5B42BD41B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433" y="4253866"/>
            <a:ext cx="4033837" cy="5222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rgbClr val="FF0000"/>
                </a:solidFill>
                <a:latin typeface="+mj-lt"/>
                <a:ea typeface="微軟正黑體" pitchFamily="34" charset="-120"/>
              </a:rPr>
              <a:t>They're behind the sofa.</a:t>
            </a:r>
            <a:endParaRPr lang="zh-TW" altLang="en-US" sz="2800" dirty="0">
              <a:solidFill>
                <a:srgbClr val="FF0000"/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18" name="Picture 30">
            <a:hlinkClick r:id="rId12" action="ppaction://hlinkfile"/>
            <a:extLst>
              <a:ext uri="{FF2B5EF4-FFF2-40B4-BE49-F238E27FC236}">
                <a16:creationId xmlns:a16="http://schemas.microsoft.com/office/drawing/2014/main" id="{A5B0273A-65B3-4D27-8624-0A2680D8C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44450"/>
            <a:ext cx="704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C:\Users\ASRock-04\AppData\Roaming\Skype\My Skype Received Files\20150123-02.png">
            <a:hlinkClick r:id="rId14" action="ppaction://hlinksldjump"/>
            <a:extLst>
              <a:ext uri="{FF2B5EF4-FFF2-40B4-BE49-F238E27FC236}">
                <a16:creationId xmlns:a16="http://schemas.microsoft.com/office/drawing/2014/main" id="{10AC2E9E-88FC-439E-B844-AF1148F39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  <p:bldP spid="16" grpId="0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圖片 3">
            <a:extLst>
              <a:ext uri="{FF2B5EF4-FFF2-40B4-BE49-F238E27FC236}">
                <a16:creationId xmlns:a16="http://schemas.microsoft.com/office/drawing/2014/main" id="{3D392828-EA67-4928-9A58-7F5017146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9" y="690563"/>
            <a:ext cx="878998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16" descr="C:\Users\ASRock-04\AppData\Roaming\Skype\My Skype Received Files\20150123-05.png">
            <a:hlinkClick r:id="rId3" action="ppaction://hlinksldjump"/>
            <a:extLst>
              <a:ext uri="{FF2B5EF4-FFF2-40B4-BE49-F238E27FC236}">
                <a16:creationId xmlns:a16="http://schemas.microsoft.com/office/drawing/2014/main" id="{C797DF8D-84A4-43F2-BFDC-0DF18A902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5" descr="D:\Users\ASRock-04\Desktop\20150123-06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A2177D7-CCF1-42BB-A750-EC62AD5C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9">
            <a:hlinkClick r:id="rId6" action="ppaction://hlinkfile"/>
            <a:extLst>
              <a:ext uri="{FF2B5EF4-FFF2-40B4-BE49-F238E27FC236}">
                <a16:creationId xmlns:a16="http://schemas.microsoft.com/office/drawing/2014/main" id="{69009B5E-D300-402E-AD2E-301F7C691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8917" r="6027" b="11082"/>
          <a:stretch>
            <a:fillRect/>
          </a:stretch>
        </p:blipFill>
        <p:spPr bwMode="auto">
          <a:xfrm>
            <a:off x="4252913" y="801688"/>
            <a:ext cx="34131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4" descr="C:\Users\ASRock-04\AppData\Roaming\Skype\My Skype Received Files\20150123-03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1355582-ECF2-476B-9649-924E881C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111876"/>
            <a:ext cx="620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5" descr="C:\Users\ASRock-04\AppData\Roaming\Skype\My Skype Received Files\20150123-04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E5F47C-0FDA-43E3-A219-74418D889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9" y="6111876"/>
            <a:ext cx="619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1">
            <a:extLst>
              <a:ext uri="{FF2B5EF4-FFF2-40B4-BE49-F238E27FC236}">
                <a16:creationId xmlns:a16="http://schemas.microsoft.com/office/drawing/2014/main" id="{AEC9AE47-C1DB-4FAF-B490-077CCD8A8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79388"/>
            <a:ext cx="2286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8146D6C0-FACA-4B2A-AFE0-CAD73D078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1160464"/>
            <a:ext cx="3773488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rgbClr val="FF0000"/>
                </a:solidFill>
                <a:latin typeface="+mj-lt"/>
                <a:ea typeface="微軟正黑體" pitchFamily="34" charset="-120"/>
              </a:rPr>
              <a:t>Where's the blue pen?</a:t>
            </a:r>
            <a:endParaRPr lang="zh-TW" altLang="en-US" sz="2800" dirty="0">
              <a:solidFill>
                <a:srgbClr val="FF0000"/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10" name="Picture 13" descr="C:\Users\ASRock-04\AppData\Roaming\Skype\My Skype Received Files\20150123-02.png">
            <a:hlinkClick r:id="rId11" action="ppaction://hlinksldjump"/>
            <a:extLst>
              <a:ext uri="{FF2B5EF4-FFF2-40B4-BE49-F238E27FC236}">
                <a16:creationId xmlns:a16="http://schemas.microsoft.com/office/drawing/2014/main" id="{AA1F0DF0-56A6-4EE9-87DD-A1FCF86E4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1" y="6111876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3DEC1E6-67A0-4F32-87A6-4A5EF2E74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4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F4A2DA-EFB5-45EB-BE34-C13A5967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B50C46E-A049-4A89-A06C-2D9028F5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010" y="273051"/>
            <a:ext cx="5853113" cy="5853113"/>
          </a:xfrm>
          <a:prstGeom prst="rect">
            <a:avLst/>
          </a:prstGeom>
          <a:noFill/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0E37CD3-0A55-45D1-814B-3915529B5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685925"/>
            <a:ext cx="7162800" cy="348615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548D809-320E-47CD-9B15-E23B02C68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1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FA429D-5234-41CC-AA41-ACBF03A88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圖片 4" descr="一張含有 文字, 容器, 罐子 的圖片&#10;&#10;自動產生的描述">
            <a:extLst>
              <a:ext uri="{FF2B5EF4-FFF2-40B4-BE49-F238E27FC236}">
                <a16:creationId xmlns:a16="http://schemas.microsoft.com/office/drawing/2014/main" id="{94C56D6C-9B34-45C1-804B-6B5633710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18" y="1600201"/>
            <a:ext cx="4525963" cy="4525963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875873B-BA8F-46FE-83DE-F607F6DFA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5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71E69453-AB7A-498E-AC8B-FD80BB5EF2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1615017" y="68263"/>
            <a:ext cx="8961966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73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B63D3AA-F0E2-4D5D-8FE1-F8801CD8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圖片版面配置區 2">
            <a:extLst>
              <a:ext uri="{FF2B5EF4-FFF2-40B4-BE49-F238E27FC236}">
                <a16:creationId xmlns:a16="http://schemas.microsoft.com/office/drawing/2014/main" id="{E50DD0AB-95B5-453C-B082-212792AF2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448" y="274638"/>
            <a:ext cx="10683613" cy="6009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0006985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7630</TotalTime>
  <Words>121</Words>
  <Application>Microsoft Office PowerPoint</Application>
  <PresentationFormat>寬螢幕</PresentationFormat>
  <Paragraphs>56</Paragraphs>
  <Slides>47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2" baseType="lpstr">
      <vt:lpstr>微軟正黑體</vt:lpstr>
      <vt:lpstr>新細明體</vt:lpstr>
      <vt:lpstr>Arial</vt:lpstr>
      <vt:lpstr>Calibri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HL</dc:creator>
  <cp:lastModifiedBy>5A88</cp:lastModifiedBy>
  <cp:revision>1105</cp:revision>
  <dcterms:created xsi:type="dcterms:W3CDTF">2014-10-08T07:49:19Z</dcterms:created>
  <dcterms:modified xsi:type="dcterms:W3CDTF">2021-09-27T06:33:35Z</dcterms:modified>
</cp:coreProperties>
</file>