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4"/>
  </p:notesMasterIdLst>
  <p:sldIdLst>
    <p:sldId id="446" r:id="rId2"/>
    <p:sldId id="256" r:id="rId3"/>
    <p:sldId id="317" r:id="rId4"/>
    <p:sldId id="420" r:id="rId5"/>
    <p:sldId id="397" r:id="rId6"/>
    <p:sldId id="398" r:id="rId7"/>
    <p:sldId id="399" r:id="rId8"/>
    <p:sldId id="356" r:id="rId9"/>
    <p:sldId id="357" r:id="rId10"/>
    <p:sldId id="358" r:id="rId11"/>
    <p:sldId id="401" r:id="rId12"/>
    <p:sldId id="260" r:id="rId13"/>
    <p:sldId id="359" r:id="rId14"/>
    <p:sldId id="360" r:id="rId15"/>
    <p:sldId id="361" r:id="rId16"/>
    <p:sldId id="362" r:id="rId17"/>
    <p:sldId id="363" r:id="rId18"/>
    <p:sldId id="364" r:id="rId19"/>
    <p:sldId id="402" r:id="rId20"/>
    <p:sldId id="332" r:id="rId21"/>
    <p:sldId id="365" r:id="rId22"/>
    <p:sldId id="366" r:id="rId23"/>
    <p:sldId id="367" r:id="rId24"/>
    <p:sldId id="368" r:id="rId25"/>
    <p:sldId id="369" r:id="rId26"/>
    <p:sldId id="370" r:id="rId27"/>
    <p:sldId id="406" r:id="rId28"/>
    <p:sldId id="407" r:id="rId29"/>
    <p:sldId id="408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403" r:id="rId42"/>
    <p:sldId id="437" r:id="rId43"/>
    <p:sldId id="438" r:id="rId44"/>
    <p:sldId id="421" r:id="rId45"/>
    <p:sldId id="422" r:id="rId46"/>
    <p:sldId id="424" r:id="rId47"/>
    <p:sldId id="425" r:id="rId48"/>
    <p:sldId id="426" r:id="rId49"/>
    <p:sldId id="427" r:id="rId50"/>
    <p:sldId id="428" r:id="rId51"/>
    <p:sldId id="442" r:id="rId52"/>
    <p:sldId id="429" r:id="rId53"/>
    <p:sldId id="444" r:id="rId54"/>
    <p:sldId id="416" r:id="rId55"/>
    <p:sldId id="388" r:id="rId56"/>
    <p:sldId id="433" r:id="rId57"/>
    <p:sldId id="443" r:id="rId58"/>
    <p:sldId id="392" r:id="rId59"/>
    <p:sldId id="440" r:id="rId60"/>
    <p:sldId id="441" r:id="rId61"/>
    <p:sldId id="436" r:id="rId62"/>
    <p:sldId id="400" r:id="rId6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modifyVerifier cryptProviderType="rsaAES" cryptAlgorithmClass="hash" cryptAlgorithmType="typeAny" cryptAlgorithmSid="14" spinCount="100000" saltData="UUg1P5BQ4+becJVyJ75KXQ==" hashData="/xoTuEk34ukHohAxPdxfdwOKkMZYCyrwzDfW/pOfXaLopMuUHgTZqj272zqYsMJVvGEzIIPb+StTj+RLlKB3U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060"/>
    <a:srgbClr val="000066"/>
    <a:srgbClr val="333333"/>
    <a:srgbClr val="3333CC"/>
    <a:srgbClr val="0000FF"/>
    <a:srgbClr val="CC0099"/>
    <a:srgbClr val="CC33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0" autoAdjust="0"/>
    <p:restoredTop sz="93517" autoAdjust="0"/>
  </p:normalViewPr>
  <p:slideViewPr>
    <p:cSldViewPr>
      <p:cViewPr varScale="1">
        <p:scale>
          <a:sx n="66" d="100"/>
          <a:sy n="66" d="100"/>
        </p:scale>
        <p:origin x="15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89187A-4C0C-4D1D-B8B0-FBDAE119F9E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0845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4E6DBE2-5469-4DBF-9EE0-5FA057986F49}" type="slidenum">
              <a:rPr lang="en-US" altLang="zh-TW"/>
              <a:pPr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56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076A4BE-3C9B-4C68-9A2C-D8C71226AF77}" type="slidenum">
              <a:rPr lang="en-US" altLang="zh-TW"/>
              <a:pPr eaLnBrk="1" hangingPunct="1">
                <a:spcBef>
                  <a:spcPct val="0"/>
                </a:spcBef>
              </a:pPr>
              <a:t>10</a:t>
            </a:fld>
            <a:endParaRPr lang="en-US" altLang="zh-TW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357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575ADA-F195-4853-B7BE-BF93ACF29BAF}" type="slidenum">
              <a:rPr lang="en-US" altLang="zh-TW"/>
              <a:pPr eaLnBrk="1" hangingPunct="1">
                <a:spcBef>
                  <a:spcPct val="0"/>
                </a:spcBef>
              </a:pPr>
              <a:t>11</a:t>
            </a:fld>
            <a:endParaRPr lang="en-US" altLang="zh-TW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87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616E313-E00E-4999-84B3-BAB97D88F542}" type="slidenum">
              <a:rPr lang="en-US" altLang="zh-TW"/>
              <a:pPr eaLnBrk="1" hangingPunct="1">
                <a:spcBef>
                  <a:spcPct val="0"/>
                </a:spcBef>
              </a:pPr>
              <a:t>12</a:t>
            </a:fld>
            <a:endParaRPr lang="en-US" altLang="zh-TW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40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9DA5BE0-9859-4776-8675-558EB089DF12}" type="slidenum">
              <a:rPr lang="en-US" altLang="zh-TW"/>
              <a:pPr eaLnBrk="1" hangingPunct="1">
                <a:spcBef>
                  <a:spcPct val="0"/>
                </a:spcBef>
              </a:pPr>
              <a:t>13</a:t>
            </a:fld>
            <a:endParaRPr lang="en-US" altLang="zh-TW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35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087165A-279B-4461-B325-C50D1497EA15}" type="slidenum">
              <a:rPr lang="en-US" altLang="zh-TW"/>
              <a:pPr eaLnBrk="1" hangingPunct="1">
                <a:spcBef>
                  <a:spcPct val="0"/>
                </a:spcBef>
              </a:pPr>
              <a:t>14</a:t>
            </a:fld>
            <a:endParaRPr lang="en-US" altLang="zh-TW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7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436FE1A-CAA9-460B-B639-D79ECD1D78D8}" type="slidenum">
              <a:rPr lang="en-US" altLang="zh-TW"/>
              <a:pPr eaLnBrk="1" hangingPunct="1">
                <a:spcBef>
                  <a:spcPct val="0"/>
                </a:spcBef>
              </a:pPr>
              <a:t>15</a:t>
            </a:fld>
            <a:endParaRPr lang="en-US" altLang="zh-TW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21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4A60D7-AEBC-42A7-8BBA-70CEE79F11ED}" type="slidenum">
              <a:rPr lang="en-US" altLang="zh-TW"/>
              <a:pPr eaLnBrk="1" hangingPunct="1">
                <a:spcBef>
                  <a:spcPct val="0"/>
                </a:spcBef>
              </a:pPr>
              <a:t>16</a:t>
            </a:fld>
            <a:endParaRPr lang="en-US" altLang="zh-TW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10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9912F35-D454-46A6-B98A-C3DDAAAD48D8}" type="slidenum">
              <a:rPr lang="en-US" altLang="zh-TW"/>
              <a:pPr eaLnBrk="1" hangingPunct="1">
                <a:spcBef>
                  <a:spcPct val="0"/>
                </a:spcBef>
              </a:pPr>
              <a:t>17</a:t>
            </a:fld>
            <a:endParaRPr lang="en-US" altLang="zh-TW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12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F52E839-D582-4604-9DF1-8032573F1604}" type="slidenum">
              <a:rPr lang="en-US" altLang="zh-TW"/>
              <a:pPr eaLnBrk="1" hangingPunct="1">
                <a:spcBef>
                  <a:spcPct val="0"/>
                </a:spcBef>
              </a:pPr>
              <a:t>18</a:t>
            </a:fld>
            <a:endParaRPr lang="en-US" altLang="zh-TW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4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F297C6-4BDF-46AE-90A8-C9142D327857}" type="slidenum">
              <a:rPr lang="en-US" altLang="zh-TW"/>
              <a:pPr eaLnBrk="1" hangingPunct="1">
                <a:spcBef>
                  <a:spcPct val="0"/>
                </a:spcBef>
              </a:pPr>
              <a:t>19</a:t>
            </a:fld>
            <a:endParaRPr lang="en-US" altLang="zh-TW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19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55359-16FA-4E00-BEDA-D6A83E6149AC}" type="slidenum">
              <a:rPr lang="en-US" altLang="zh-TW"/>
              <a:pPr eaLnBrk="1" hangingPunct="1">
                <a:spcBef>
                  <a:spcPct val="0"/>
                </a:spcBef>
              </a:pPr>
              <a:t>2</a:t>
            </a:fld>
            <a:endParaRPr lang="en-US" altLang="zh-TW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90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6D233C4-B2C4-4D5E-B0F1-7B9B0F42BB02}" type="slidenum">
              <a:rPr lang="en-US" altLang="zh-TW"/>
              <a:pPr eaLnBrk="1" hangingPunct="1">
                <a:spcBef>
                  <a:spcPct val="0"/>
                </a:spcBef>
              </a:pPr>
              <a:t>20</a:t>
            </a:fld>
            <a:endParaRPr lang="en-US" altLang="zh-TW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35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9F4D2D9-5628-40BD-8EBF-062751927D3A}" type="slidenum">
              <a:rPr lang="en-US" altLang="zh-TW"/>
              <a:pPr eaLnBrk="1" hangingPunct="1">
                <a:spcBef>
                  <a:spcPct val="0"/>
                </a:spcBef>
              </a:pPr>
              <a:t>21</a:t>
            </a:fld>
            <a:endParaRPr lang="en-US" altLang="zh-TW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C51AE87-A09B-4A09-BE3E-4822F89D6313}" type="slidenum">
              <a:rPr lang="en-US" altLang="zh-TW"/>
              <a:pPr eaLnBrk="1" hangingPunct="1">
                <a:spcBef>
                  <a:spcPct val="0"/>
                </a:spcBef>
              </a:pPr>
              <a:t>22</a:t>
            </a:fld>
            <a:endParaRPr lang="en-US" altLang="zh-TW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24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A748F0-FFEB-45D5-B12A-A4B7AAF35197}" type="slidenum">
              <a:rPr lang="en-US" altLang="zh-TW"/>
              <a:pPr eaLnBrk="1" hangingPunct="1">
                <a:spcBef>
                  <a:spcPct val="0"/>
                </a:spcBef>
              </a:pPr>
              <a:t>23</a:t>
            </a:fld>
            <a:endParaRPr lang="en-US" altLang="zh-TW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73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D82DCFE-6712-42AE-AECF-2E4B250B2144}" type="slidenum">
              <a:rPr lang="en-US" altLang="zh-TW"/>
              <a:pPr eaLnBrk="1" hangingPunct="1">
                <a:spcBef>
                  <a:spcPct val="0"/>
                </a:spcBef>
              </a:pPr>
              <a:t>24</a:t>
            </a:fld>
            <a:endParaRPr lang="en-US" altLang="zh-TW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71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F924677-CF71-4749-8989-5E4A52CBD677}" type="slidenum">
              <a:rPr lang="en-US" altLang="zh-TW"/>
              <a:pPr eaLnBrk="1" hangingPunct="1">
                <a:spcBef>
                  <a:spcPct val="0"/>
                </a:spcBef>
              </a:pPr>
              <a:t>25</a:t>
            </a:fld>
            <a:endParaRPr lang="en-US" altLang="zh-TW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63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4231C9C-D1D5-4EC0-AF94-1338C00BA548}" type="slidenum">
              <a:rPr lang="en-US" altLang="zh-TW"/>
              <a:pPr eaLnBrk="1" hangingPunct="1">
                <a:spcBef>
                  <a:spcPct val="0"/>
                </a:spcBef>
              </a:pPr>
              <a:t>26</a:t>
            </a:fld>
            <a:endParaRPr lang="en-US" altLang="zh-TW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88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49B29F6-40EB-47F2-A151-EB8F9292ED55}" type="slidenum">
              <a:rPr lang="en-US" altLang="zh-TW"/>
              <a:pPr eaLnBrk="1" hangingPunct="1"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87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439C4BA-5B9B-4CDE-BBC9-A3B27B20053A}" type="slidenum">
              <a:rPr lang="en-US" altLang="zh-TW"/>
              <a:pPr eaLnBrk="1" hangingPunct="1">
                <a:spcBef>
                  <a:spcPct val="0"/>
                </a:spcBef>
              </a:pPr>
              <a:t>28</a:t>
            </a:fld>
            <a:endParaRPr lang="en-US" altLang="zh-TW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496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5BC5635-3527-451D-84D7-6ADFB3097F2E}" type="slidenum">
              <a:rPr lang="en-US" altLang="zh-TW"/>
              <a:pPr eaLnBrk="1" hangingPunct="1">
                <a:spcBef>
                  <a:spcPct val="0"/>
                </a:spcBef>
              </a:pPr>
              <a:t>29</a:t>
            </a:fld>
            <a:endParaRPr lang="en-US" altLang="zh-TW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6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4F26EB3-7F53-49BC-A429-E9DBAEFA64C0}" type="slidenum">
              <a:rPr lang="en-US" altLang="zh-TW"/>
              <a:pPr eaLnBrk="1" hangingPunct="1">
                <a:spcBef>
                  <a:spcPct val="0"/>
                </a:spcBef>
              </a:pPr>
              <a:t>3</a:t>
            </a:fld>
            <a:endParaRPr lang="en-US" altLang="zh-TW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84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24D7E38-86EA-41D8-AEF0-EFC7DC34D443}" type="slidenum">
              <a:rPr lang="en-US" altLang="zh-TW"/>
              <a:pPr eaLnBrk="1" hangingPunct="1">
                <a:spcBef>
                  <a:spcPct val="0"/>
                </a:spcBef>
              </a:pPr>
              <a:t>30</a:t>
            </a:fld>
            <a:endParaRPr lang="en-US" altLang="zh-TW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680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F78FFD5-7A81-40CD-A4DF-1D0CA2856CE8}" type="slidenum">
              <a:rPr lang="en-US" altLang="zh-TW"/>
              <a:pPr eaLnBrk="1" hangingPunct="1">
                <a:spcBef>
                  <a:spcPct val="0"/>
                </a:spcBef>
              </a:pPr>
              <a:t>31</a:t>
            </a:fld>
            <a:endParaRPr lang="en-US" altLang="zh-TW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51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E01DC45-B24D-4C9B-B76A-62EC4960A6D5}" type="slidenum">
              <a:rPr lang="en-US" altLang="zh-TW"/>
              <a:pPr eaLnBrk="1" hangingPunct="1">
                <a:spcBef>
                  <a:spcPct val="0"/>
                </a:spcBef>
              </a:pPr>
              <a:t>32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31A53AD-3037-4AD6-A406-D545F9F4A49A}" type="slidenum">
              <a:rPr lang="en-US" altLang="zh-TW"/>
              <a:pPr eaLnBrk="1" hangingPunct="1">
                <a:spcBef>
                  <a:spcPct val="0"/>
                </a:spcBef>
              </a:pPr>
              <a:t>33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13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39BB68-CCD8-463D-8BD2-75BC15DB5AC8}" type="slidenum">
              <a:rPr lang="en-US" altLang="zh-TW"/>
              <a:pPr eaLnBrk="1" hangingPunct="1">
                <a:spcBef>
                  <a:spcPct val="0"/>
                </a:spcBef>
              </a:pPr>
              <a:t>34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24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48786ED-0C9A-45FF-ADB3-9517CA7DA56D}" type="slidenum">
              <a:rPr lang="en-US" altLang="zh-TW"/>
              <a:pPr eaLnBrk="1" hangingPunct="1">
                <a:spcBef>
                  <a:spcPct val="0"/>
                </a:spcBef>
              </a:pPr>
              <a:t>35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72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D307E6-0537-4762-B7C7-9089662B1265}" type="slidenum">
              <a:rPr lang="en-US" altLang="zh-TW"/>
              <a:pPr eaLnBrk="1" hangingPunct="1">
                <a:spcBef>
                  <a:spcPct val="0"/>
                </a:spcBef>
              </a:pPr>
              <a:t>36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7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A15997E-73C5-4066-AAB9-F970EF04D28A}" type="slidenum">
              <a:rPr lang="en-US" altLang="zh-TW"/>
              <a:pPr eaLnBrk="1" hangingPunct="1">
                <a:spcBef>
                  <a:spcPct val="0"/>
                </a:spcBef>
              </a:pPr>
              <a:t>37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67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804A7C8-4575-485F-87B5-9317CE26DF73}" type="slidenum">
              <a:rPr lang="en-US" altLang="zh-TW"/>
              <a:pPr eaLnBrk="1" hangingPunct="1">
                <a:spcBef>
                  <a:spcPct val="0"/>
                </a:spcBef>
              </a:pPr>
              <a:t>38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02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0175F98-F044-4267-BA38-068E3B1CD84A}" type="slidenum">
              <a:rPr lang="en-US" altLang="zh-TW"/>
              <a:pPr eaLnBrk="1" hangingPunct="1">
                <a:spcBef>
                  <a:spcPct val="0"/>
                </a:spcBef>
              </a:pPr>
              <a:t>39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40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8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9BDB42F-C58D-405E-A48B-4595A98F974E}" type="slidenum">
              <a:rPr lang="en-US" altLang="zh-TW"/>
              <a:pPr eaLnBrk="1" hangingPunct="1">
                <a:spcBef>
                  <a:spcPct val="0"/>
                </a:spcBef>
              </a:pPr>
              <a:t>40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79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311464E-1BA4-42D4-8CEF-337A47822E88}" type="slidenum">
              <a:rPr lang="en-US" altLang="zh-TW"/>
              <a:pPr eaLnBrk="1" hangingPunct="1">
                <a:spcBef>
                  <a:spcPct val="0"/>
                </a:spcBef>
              </a:pPr>
              <a:t>41</a:t>
            </a:fld>
            <a:endParaRPr lang="en-US" altLang="zh-TW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339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27A967F-EABE-4903-B474-0445D5C5C5B0}" type="slidenum">
              <a:rPr lang="en-US" altLang="zh-TW"/>
              <a:pPr eaLnBrk="1" hangingPunct="1">
                <a:spcBef>
                  <a:spcPct val="0"/>
                </a:spcBef>
              </a:pPr>
              <a:t>42</a:t>
            </a:fld>
            <a:endParaRPr lang="en-US" altLang="zh-TW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806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646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815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578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135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16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05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8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231EBBA-16B6-466B-B39E-C1BF5FF26855}" type="slidenum">
              <a:rPr lang="en-US" altLang="zh-TW"/>
              <a:pPr eaLnBrk="1" hangingPunct="1">
                <a:spcBef>
                  <a:spcPct val="0"/>
                </a:spcBef>
              </a:pPr>
              <a:t>5</a:t>
            </a:fld>
            <a:endParaRPr lang="en-US" altLang="zh-TW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745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E305030-AC67-45B0-9EE4-D0EF17CA133C}" type="slidenum">
              <a:rPr lang="en-US" altLang="zh-TW"/>
              <a:pPr eaLnBrk="1" hangingPunct="1">
                <a:spcBef>
                  <a:spcPct val="0"/>
                </a:spcBef>
              </a:pPr>
              <a:t>51</a:t>
            </a:fld>
            <a:endParaRPr lang="en-US" altLang="zh-TW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203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FD2F593-31F6-4EBC-ACEA-F6A7B4238771}" type="slidenum">
              <a:rPr lang="en-US" altLang="zh-TW"/>
              <a:pPr eaLnBrk="1" hangingPunct="1">
                <a:spcBef>
                  <a:spcPct val="0"/>
                </a:spcBef>
              </a:pPr>
              <a:t>52</a:t>
            </a:fld>
            <a:endParaRPr lang="en-US" altLang="zh-TW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7026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37B72C-9CB9-42DD-A651-174357C2DA98}" type="slidenum">
              <a:rPr kumimoji="0" lang="en-US" altLang="zh-TW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kumimoji="0" lang="en-US" altLang="zh-TW">
              <a:latin typeface="Calibri" panose="020F050202020403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6602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64C5D-AE07-47CB-9D46-9DABE3995BEA}" type="slidenum">
              <a:rPr lang="en-US" altLang="zh-TW"/>
              <a:pPr eaLnBrk="1" hangingPunct="1">
                <a:spcBef>
                  <a:spcPct val="0"/>
                </a:spcBef>
              </a:pPr>
              <a:t>55</a:t>
            </a:fld>
            <a:endParaRPr lang="en-US" altLang="zh-TW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335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23A8567-DA25-4766-91CD-10A59C785A86}" type="slidenum">
              <a:rPr lang="en-US" altLang="zh-TW"/>
              <a:pPr eaLnBrk="1" hangingPunct="1">
                <a:spcBef>
                  <a:spcPct val="0"/>
                </a:spcBef>
              </a:pPr>
              <a:t>56</a:t>
            </a:fld>
            <a:endParaRPr lang="en-US" altLang="zh-TW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787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F84CD5-20F4-4EB8-B4C0-E8937D413685}" type="slidenum">
              <a:rPr lang="en-US" altLang="zh-TW"/>
              <a:pPr eaLnBrk="1" hangingPunct="1">
                <a:spcBef>
                  <a:spcPct val="0"/>
                </a:spcBef>
              </a:pPr>
              <a:t>57</a:t>
            </a:fld>
            <a:endParaRPr lang="en-US" altLang="zh-TW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9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CD97346-9893-4287-888F-2C0F2DC21888}" type="slidenum">
              <a:rPr lang="en-US" altLang="zh-TW"/>
              <a:pPr eaLnBrk="1" hangingPunct="1">
                <a:spcBef>
                  <a:spcPct val="0"/>
                </a:spcBef>
              </a:pPr>
              <a:t>58</a:t>
            </a:fld>
            <a:endParaRPr lang="en-US" altLang="zh-TW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788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0B9C4B-657E-4BB0-A5A5-9C1D03C411CE}" type="slidenum">
              <a:rPr lang="en-US" altLang="zh-TW"/>
              <a:pPr eaLnBrk="1" hangingPunct="1">
                <a:spcBef>
                  <a:spcPct val="0"/>
                </a:spcBef>
              </a:pPr>
              <a:t>59</a:t>
            </a:fld>
            <a:endParaRPr lang="en-US" altLang="zh-TW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19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8E30CD0-E8EC-41D2-8D2C-502E243605F0}" type="slidenum">
              <a:rPr lang="en-US" altLang="zh-TW"/>
              <a:pPr eaLnBrk="1" hangingPunct="1">
                <a:spcBef>
                  <a:spcPct val="0"/>
                </a:spcBef>
              </a:pPr>
              <a:t>60</a:t>
            </a:fld>
            <a:endParaRPr lang="en-US" altLang="zh-TW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530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F8F0820-FA03-485A-8D38-E72C2A39E9D9}" type="slidenum">
              <a:rPr lang="en-US" altLang="zh-TW"/>
              <a:pPr eaLnBrk="1" hangingPunct="1">
                <a:spcBef>
                  <a:spcPct val="0"/>
                </a:spcBef>
              </a:pPr>
              <a:t>62</a:t>
            </a:fld>
            <a:endParaRPr lang="en-US" altLang="zh-TW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2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F1B38-74F0-46E3-9463-2EB71354282A}" type="slidenum">
              <a:rPr lang="en-US" altLang="zh-TW"/>
              <a:pPr eaLnBrk="1" hangingPunct="1">
                <a:spcBef>
                  <a:spcPct val="0"/>
                </a:spcBef>
              </a:pPr>
              <a:t>6</a:t>
            </a:fld>
            <a:endParaRPr lang="en-US" altLang="zh-TW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9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B134DA7-F09E-4023-B3AE-638A4111492E}" type="slidenum">
              <a:rPr lang="en-US" altLang="zh-TW"/>
              <a:pPr eaLnBrk="1" hangingPunct="1">
                <a:spcBef>
                  <a:spcPct val="0"/>
                </a:spcBef>
              </a:pPr>
              <a:t>7</a:t>
            </a:fld>
            <a:endParaRPr lang="en-US" altLang="zh-TW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2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498207A-B0D9-49E7-95D7-619270247CA3}" type="slidenum">
              <a:rPr lang="en-US" altLang="zh-TW"/>
              <a:pPr eaLnBrk="1" hangingPunct="1">
                <a:spcBef>
                  <a:spcPct val="0"/>
                </a:spcBef>
              </a:pPr>
              <a:t>8</a:t>
            </a:fld>
            <a:endParaRPr lang="en-US" altLang="zh-TW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11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03BEC3-A36E-44F3-ADE3-E85B3E264106}" type="slidenum">
              <a:rPr lang="en-US" altLang="zh-TW"/>
              <a:pPr eaLnBrk="1" hangingPunct="1">
                <a:spcBef>
                  <a:spcPct val="0"/>
                </a:spcBef>
              </a:pPr>
              <a:t>9</a:t>
            </a:fld>
            <a:endParaRPr lang="en-US" altLang="zh-TW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2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ECF94-5B54-44FA-AD59-D2D0B4F272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6581246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27395-60ED-4E47-9557-53EDB3108E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4968033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13C88-1E07-4254-B086-787877C106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5538562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D161D-591C-4444-B23D-78E63B2B04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9447972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3D541-0C74-4D92-9F5C-399640DA5A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9194817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BAC7-AF58-47D5-B746-5A7BABBF11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9005771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211E1-A1A4-41AC-A393-927FA8D6191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380923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03A69-4B4F-4566-821E-CD7F3E7C28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044991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B4FF5-A3EC-42EA-A6A1-04E31D1270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8393494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124E7-CBFF-4CBB-B3D0-087B6BBF4B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3666659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7D4E2-9048-4061-B85E-0CCC4AFA13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3153394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EF03B-2278-48DD-BA63-1C4BFA40BA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9628433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93D840-47DF-40A3-9D51-CA99102EAE3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file:///C:\Users\jason_000\Dropbox\2-EQ&#35506;&#31243;\2-1&#39640;&#24180;&#32026;&#25945;&#26696;&#20462;&#35330;-2015.08\&#20462;&#35330;&#29256;&#25945;&#23416;&#31777;&#22577;-&#20840;\1-&#25105;&#26159;EQ&#39640;&#25163;%20&#25945;&#23416;&#20809;&#30879;&#20462;&#35330;_09.04\&#31532;4&#21934;&#20803;%20&#20570;&#20491;EQ&#39640;&#25163;_09.08\FILE057.wma" TargetMode="External"/><Relationship Id="rId1" Type="http://schemas.microsoft.com/office/2007/relationships/media" Target="file:///C:\Users\jason_000\Dropbox\2-EQ&#35506;&#31243;\2-1&#39640;&#24180;&#32026;&#25945;&#26696;&#20462;&#35330;-2015.08\&#20462;&#35330;&#29256;&#25945;&#23416;&#31777;&#22577;-&#20840;\1-&#25105;&#26159;EQ&#39640;&#25163;%20&#25945;&#23416;&#20809;&#30879;&#20462;&#35330;_09.04\&#31532;4&#21934;&#20803;%20&#20570;&#20491;EQ&#39640;&#25163;_09.08\FILE057.wma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21.wav"/><Relationship Id="rId12" Type="http://schemas.openxmlformats.org/officeDocument/2006/relationships/image" Target="../media/image6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16" Type="http://schemas.openxmlformats.org/officeDocument/2006/relationships/image" Target="../media/image66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6" Type="http://schemas.openxmlformats.org/officeDocument/2006/relationships/audio" Target="../media/audio20.wav"/><Relationship Id="rId11" Type="http://schemas.openxmlformats.org/officeDocument/2006/relationships/image" Target="../media/image2.png"/><Relationship Id="rId5" Type="http://schemas.openxmlformats.org/officeDocument/2006/relationships/audio" Target="../media/audio6.wav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12.wav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gif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5686;&#22577;-3.MP3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5686;&#22577;-3.MP3" TargetMode="External"/><Relationship Id="rId6" Type="http://schemas.openxmlformats.org/officeDocument/2006/relationships/image" Target="../media/image67.gif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7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86.png"/><Relationship Id="rId7" Type="http://schemas.openxmlformats.org/officeDocument/2006/relationships/audio" Target="../media/audio23.wav"/><Relationship Id="rId12" Type="http://schemas.openxmlformats.org/officeDocument/2006/relationships/image" Target="../media/image77.gif"/><Relationship Id="rId17" Type="http://schemas.openxmlformats.org/officeDocument/2006/relationships/image" Target="../media/image8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1680;&#22863;6163.wma" TargetMode="Externa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1680;&#22863;6163.wma" TargetMode="External"/><Relationship Id="rId6" Type="http://schemas.openxmlformats.org/officeDocument/2006/relationships/audio" Target="../media/audio7.wav"/><Relationship Id="rId11" Type="http://schemas.openxmlformats.org/officeDocument/2006/relationships/image" Target="../media/image76.gif"/><Relationship Id="rId5" Type="http://schemas.openxmlformats.org/officeDocument/2006/relationships/audio" Target="../media/audio3.wav"/><Relationship Id="rId15" Type="http://schemas.openxmlformats.org/officeDocument/2006/relationships/image" Target="../media/image80.png"/><Relationship Id="rId10" Type="http://schemas.openxmlformats.org/officeDocument/2006/relationships/image" Target="../media/image75.gif"/><Relationship Id="rId19" Type="http://schemas.openxmlformats.org/officeDocument/2006/relationships/image" Target="../media/image8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4.jpe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9.png"/><Relationship Id="rId3" Type="http://schemas.openxmlformats.org/officeDocument/2006/relationships/audio" Target="../media/audio24.wav"/><Relationship Id="rId7" Type="http://schemas.openxmlformats.org/officeDocument/2006/relationships/image" Target="../media/image89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86.png"/><Relationship Id="rId5" Type="http://schemas.openxmlformats.org/officeDocument/2006/relationships/audio" Target="../media/audio5.wav"/><Relationship Id="rId10" Type="http://schemas.openxmlformats.org/officeDocument/2006/relationships/image" Target="../media/image87.png"/><Relationship Id="rId4" Type="http://schemas.openxmlformats.org/officeDocument/2006/relationships/audio" Target="../media/audio23.wav"/><Relationship Id="rId9" Type="http://schemas.openxmlformats.org/officeDocument/2006/relationships/image" Target="../media/image85.png"/><Relationship Id="rId14" Type="http://schemas.openxmlformats.org/officeDocument/2006/relationships/image" Target="../media/image9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78.png"/><Relationship Id="rId3" Type="http://schemas.openxmlformats.org/officeDocument/2006/relationships/audio" Target="../media/audio24.wav"/><Relationship Id="rId7" Type="http://schemas.openxmlformats.org/officeDocument/2006/relationships/image" Target="../media/image9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87.png"/><Relationship Id="rId5" Type="http://schemas.openxmlformats.org/officeDocument/2006/relationships/audio" Target="../media/audio5.wav"/><Relationship Id="rId10" Type="http://schemas.openxmlformats.org/officeDocument/2006/relationships/image" Target="../media/image85.png"/><Relationship Id="rId4" Type="http://schemas.openxmlformats.org/officeDocument/2006/relationships/audio" Target="../media/audio23.wav"/><Relationship Id="rId9" Type="http://schemas.openxmlformats.org/officeDocument/2006/relationships/image" Target="../media/image94.gif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8.png"/><Relationship Id="rId3" Type="http://schemas.openxmlformats.org/officeDocument/2006/relationships/audio" Target="../media/audio24.wav"/><Relationship Id="rId7" Type="http://schemas.openxmlformats.org/officeDocument/2006/relationships/image" Target="../media/image95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87.png"/><Relationship Id="rId5" Type="http://schemas.openxmlformats.org/officeDocument/2006/relationships/audio" Target="../media/audio5.wav"/><Relationship Id="rId10" Type="http://schemas.openxmlformats.org/officeDocument/2006/relationships/image" Target="../media/image85.png"/><Relationship Id="rId4" Type="http://schemas.openxmlformats.org/officeDocument/2006/relationships/audio" Target="../media/audio23.wav"/><Relationship Id="rId9" Type="http://schemas.openxmlformats.org/officeDocument/2006/relationships/image" Target="../media/image97.gif"/><Relationship Id="rId1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8.png"/><Relationship Id="rId3" Type="http://schemas.openxmlformats.org/officeDocument/2006/relationships/audio" Target="../media/audio24.wav"/><Relationship Id="rId7" Type="http://schemas.openxmlformats.org/officeDocument/2006/relationships/image" Target="../media/image98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87.png"/><Relationship Id="rId5" Type="http://schemas.openxmlformats.org/officeDocument/2006/relationships/audio" Target="../media/audio5.wav"/><Relationship Id="rId10" Type="http://schemas.openxmlformats.org/officeDocument/2006/relationships/image" Target="../media/image85.png"/><Relationship Id="rId4" Type="http://schemas.openxmlformats.org/officeDocument/2006/relationships/audio" Target="../media/audio23.wav"/><Relationship Id="rId9" Type="http://schemas.openxmlformats.org/officeDocument/2006/relationships/image" Target="../media/image100.gif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7.png"/><Relationship Id="rId3" Type="http://schemas.openxmlformats.org/officeDocument/2006/relationships/audio" Target="../media/audio24.wav"/><Relationship Id="rId7" Type="http://schemas.openxmlformats.org/officeDocument/2006/relationships/image" Target="../media/image102.png"/><Relationship Id="rId12" Type="http://schemas.openxmlformats.org/officeDocument/2006/relationships/image" Target="../media/image85.png"/><Relationship Id="rId17" Type="http://schemas.openxmlformats.org/officeDocument/2006/relationships/image" Target="../media/image107.gi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gif"/><Relationship Id="rId5" Type="http://schemas.openxmlformats.org/officeDocument/2006/relationships/audio" Target="../media/audio5.wav"/><Relationship Id="rId15" Type="http://schemas.openxmlformats.org/officeDocument/2006/relationships/image" Target="../media/image78.png"/><Relationship Id="rId10" Type="http://schemas.openxmlformats.org/officeDocument/2006/relationships/image" Target="../media/image105.gif"/><Relationship Id="rId4" Type="http://schemas.openxmlformats.org/officeDocument/2006/relationships/audio" Target="../media/audio23.wav"/><Relationship Id="rId9" Type="http://schemas.openxmlformats.org/officeDocument/2006/relationships/image" Target="../media/image104.png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gif"/><Relationship Id="rId2" Type="http://schemas.openxmlformats.org/officeDocument/2006/relationships/audio" Target="&#35686;&#22577;-3.MP3" TargetMode="External"/><Relationship Id="rId1" Type="http://schemas.microsoft.com/office/2007/relationships/media" Target="&#35686;&#22577;-3.MP3" TargetMode="External"/><Relationship Id="rId6" Type="http://schemas.openxmlformats.org/officeDocument/2006/relationships/image" Target="../media/image67.gif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51.wma" TargetMode="External"/><Relationship Id="rId13" Type="http://schemas.openxmlformats.org/officeDocument/2006/relationships/audio" Target="../media/audio5.wav"/><Relationship Id="rId18" Type="http://schemas.openxmlformats.org/officeDocument/2006/relationships/image" Target="../media/image9.gif"/><Relationship Id="rId26" Type="http://schemas.openxmlformats.org/officeDocument/2006/relationships/image" Target="../media/image17.png"/><Relationship Id="rId3" Type="http://schemas.microsoft.com/office/2007/relationships/media" Target="../media/media2.m4a"/><Relationship Id="rId21" Type="http://schemas.openxmlformats.org/officeDocument/2006/relationships/image" Target="../media/image12.png"/><Relationship Id="rId7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51.wma" TargetMode="External"/><Relationship Id="rId12" Type="http://schemas.openxmlformats.org/officeDocument/2006/relationships/audio" Target="../media/audio4.wav"/><Relationship Id="rId17" Type="http://schemas.openxmlformats.org/officeDocument/2006/relationships/image" Target="../media/image8.gif"/><Relationship Id="rId25" Type="http://schemas.openxmlformats.org/officeDocument/2006/relationships/image" Target="../media/image16.png"/><Relationship Id="rId2" Type="http://schemas.openxmlformats.org/officeDocument/2006/relationships/audio" Target="../media/media1.m4a"/><Relationship Id="rId16" Type="http://schemas.openxmlformats.org/officeDocument/2006/relationships/image" Target="../media/image7.gif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audio" Target="../media/audio3.wav"/><Relationship Id="rId24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2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0.gif"/><Relationship Id="rId31" Type="http://schemas.openxmlformats.org/officeDocument/2006/relationships/image" Target="../media/image22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gif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12" Type="http://schemas.openxmlformats.org/officeDocument/2006/relationships/image" Target="../media/image7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audio" Target="../media/audio6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8.jpeg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13" Type="http://schemas.openxmlformats.org/officeDocument/2006/relationships/audio" Target="../media/audio25.wav"/><Relationship Id="rId18" Type="http://schemas.openxmlformats.org/officeDocument/2006/relationships/image" Target="../media/image113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21" Type="http://schemas.openxmlformats.org/officeDocument/2006/relationships/image" Target="../media/image116.png"/><Relationship Id="rId7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12" Type="http://schemas.openxmlformats.org/officeDocument/2006/relationships/notesSlide" Target="../notesSlides/notesSlide21.xml"/><Relationship Id="rId17" Type="http://schemas.openxmlformats.org/officeDocument/2006/relationships/image" Target="../media/image112.png"/><Relationship Id="rId25" Type="http://schemas.openxmlformats.org/officeDocument/2006/relationships/image" Target="../media/image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65.wma" TargetMode="Externa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65.wma" TargetMode="External"/><Relationship Id="rId6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13.wma" TargetMode="Externa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19.png"/><Relationship Id="rId5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13.wma" TargetMode="External"/><Relationship Id="rId15" Type="http://schemas.openxmlformats.org/officeDocument/2006/relationships/image" Target="../media/image110.jpeg"/><Relationship Id="rId23" Type="http://schemas.openxmlformats.org/officeDocument/2006/relationships/image" Target="../media/image118.png"/><Relationship Id="rId10" Type="http://schemas.openxmlformats.org/officeDocument/2006/relationships/audio" Target="../media/media6.m4a"/><Relationship Id="rId19" Type="http://schemas.openxmlformats.org/officeDocument/2006/relationships/image" Target="../media/image114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9" Type="http://schemas.microsoft.com/office/2007/relationships/media" Target="../media/media6.m4a"/><Relationship Id="rId14" Type="http://schemas.openxmlformats.org/officeDocument/2006/relationships/audio" Target="../media/audio13.wav"/><Relationship Id="rId22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0.png"/><Relationship Id="rId7" Type="http://schemas.openxmlformats.org/officeDocument/2006/relationships/audio" Target="../media/audio11.wav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5" Type="http://schemas.openxmlformats.org/officeDocument/2006/relationships/image" Target="../media/image134.gif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73.wma" TargetMode="Externa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73.wma" TargetMode="External"/><Relationship Id="rId6" Type="http://schemas.openxmlformats.org/officeDocument/2006/relationships/audio" Target="../media/audio26.wav"/><Relationship Id="rId11" Type="http://schemas.openxmlformats.org/officeDocument/2006/relationships/image" Target="../media/image120.jpeg"/><Relationship Id="rId24" Type="http://schemas.openxmlformats.org/officeDocument/2006/relationships/image" Target="../media/image133.png"/><Relationship Id="rId5" Type="http://schemas.openxmlformats.org/officeDocument/2006/relationships/audio" Target="../media/audio25.wav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10" Type="http://schemas.openxmlformats.org/officeDocument/2006/relationships/image" Target="../media/image2.png"/><Relationship Id="rId19" Type="http://schemas.openxmlformats.org/officeDocument/2006/relationships/image" Target="../media/image128.png"/><Relationship Id="rId4" Type="http://schemas.openxmlformats.org/officeDocument/2006/relationships/notesSlide" Target="../notesSlides/notesSlide22.xml"/><Relationship Id="rId9" Type="http://schemas.openxmlformats.org/officeDocument/2006/relationships/audio" Target="../media/audio28.wav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9.png"/><Relationship Id="rId18" Type="http://schemas.openxmlformats.org/officeDocument/2006/relationships/image" Target="../media/image2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audio" Target="../media/audio26.wav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132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1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1.png"/><Relationship Id="rId10" Type="http://schemas.openxmlformats.org/officeDocument/2006/relationships/image" Target="../media/image135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100.gif"/><Relationship Id="rId1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2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image" Target="../media/image120.jpeg"/><Relationship Id="rId12" Type="http://schemas.openxmlformats.org/officeDocument/2006/relationships/image" Target="../media/image131.png"/><Relationship Id="rId17" Type="http://schemas.openxmlformats.org/officeDocument/2006/relationships/image" Target="../media/image138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94.gif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7.png"/><Relationship Id="rId10" Type="http://schemas.openxmlformats.org/officeDocument/2006/relationships/image" Target="../media/image129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2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image" Target="../media/image120.jpeg"/><Relationship Id="rId12" Type="http://schemas.openxmlformats.org/officeDocument/2006/relationships/image" Target="../media/image131.png"/><Relationship Id="rId17" Type="http://schemas.openxmlformats.org/officeDocument/2006/relationships/image" Target="../media/image140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139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7.gif"/><Relationship Id="rId10" Type="http://schemas.openxmlformats.org/officeDocument/2006/relationships/image" Target="../media/image129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45.png"/><Relationship Id="rId18" Type="http://schemas.openxmlformats.org/officeDocument/2006/relationships/image" Target="../media/image130.png"/><Relationship Id="rId3" Type="http://schemas.openxmlformats.org/officeDocument/2006/relationships/audio" Target="../media/audio25.wav"/><Relationship Id="rId21" Type="http://schemas.openxmlformats.org/officeDocument/2006/relationships/image" Target="../media/image133.png"/><Relationship Id="rId7" Type="http://schemas.openxmlformats.org/officeDocument/2006/relationships/audio" Target="../media/audio28.wav"/><Relationship Id="rId12" Type="http://schemas.openxmlformats.org/officeDocument/2006/relationships/image" Target="../media/image14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11" Type="http://schemas.openxmlformats.org/officeDocument/2006/relationships/image" Target="../media/image143.png"/><Relationship Id="rId24" Type="http://schemas.openxmlformats.org/officeDocument/2006/relationships/image" Target="../media/image150.gif"/><Relationship Id="rId5" Type="http://schemas.openxmlformats.org/officeDocument/2006/relationships/audio" Target="../media/audio11.wav"/><Relationship Id="rId15" Type="http://schemas.openxmlformats.org/officeDocument/2006/relationships/image" Target="../media/image147.png"/><Relationship Id="rId23" Type="http://schemas.openxmlformats.org/officeDocument/2006/relationships/image" Target="../media/image149.gif"/><Relationship Id="rId10" Type="http://schemas.openxmlformats.org/officeDocument/2006/relationships/image" Target="../media/image142.png"/><Relationship Id="rId19" Type="http://schemas.openxmlformats.org/officeDocument/2006/relationships/image" Target="../media/image131.png"/><Relationship Id="rId4" Type="http://schemas.openxmlformats.org/officeDocument/2006/relationships/audio" Target="../media/audio26.wav"/><Relationship Id="rId9" Type="http://schemas.openxmlformats.org/officeDocument/2006/relationships/image" Target="../media/image141.png"/><Relationship Id="rId14" Type="http://schemas.openxmlformats.org/officeDocument/2006/relationships/image" Target="../media/image146.png"/><Relationship Id="rId22" Type="http://schemas.openxmlformats.org/officeDocument/2006/relationships/image" Target="../media/image14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31.png"/><Relationship Id="rId18" Type="http://schemas.openxmlformats.org/officeDocument/2006/relationships/image" Target="../media/image153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audio" Target="../media/audio26.wav"/><Relationship Id="rId12" Type="http://schemas.openxmlformats.org/officeDocument/2006/relationships/image" Target="../media/image130.png"/><Relationship Id="rId17" Type="http://schemas.openxmlformats.org/officeDocument/2006/relationships/image" Target="../media/image15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151.gif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2.png"/><Relationship Id="rId1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2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image" Target="../media/image120.jpeg"/><Relationship Id="rId12" Type="http://schemas.openxmlformats.org/officeDocument/2006/relationships/image" Target="../media/image131.png"/><Relationship Id="rId17" Type="http://schemas.openxmlformats.org/officeDocument/2006/relationships/image" Target="../media/image156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155.gif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4.png"/><Relationship Id="rId10" Type="http://schemas.openxmlformats.org/officeDocument/2006/relationships/image" Target="../media/image129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2.png"/><Relationship Id="rId18" Type="http://schemas.openxmlformats.org/officeDocument/2006/relationships/image" Target="../media/image160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7" Type="http://schemas.openxmlformats.org/officeDocument/2006/relationships/image" Target="../media/image120.jpeg"/><Relationship Id="rId12" Type="http://schemas.openxmlformats.org/officeDocument/2006/relationships/image" Target="../media/image131.png"/><Relationship Id="rId17" Type="http://schemas.openxmlformats.org/officeDocument/2006/relationships/image" Target="../media/image159.gif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16" Type="http://schemas.openxmlformats.org/officeDocument/2006/relationships/image" Target="../media/image158.gif"/><Relationship Id="rId20" Type="http://schemas.openxmlformats.org/officeDocument/2006/relationships/image" Target="../media/image162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35.wma" TargetMode="External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7.png"/><Relationship Id="rId10" Type="http://schemas.openxmlformats.org/officeDocument/2006/relationships/image" Target="../media/image129.png"/><Relationship Id="rId19" Type="http://schemas.openxmlformats.org/officeDocument/2006/relationships/image" Target="../media/image161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44.wma" TargetMode="External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microsoft.com/office/2007/relationships/media" Target="type.wma" TargetMode="External"/><Relationship Id="rId21" Type="http://schemas.openxmlformats.org/officeDocument/2006/relationships/image" Target="../media/image32.png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17" Type="http://schemas.openxmlformats.org/officeDocument/2006/relationships/image" Target="../media/image28.png"/><Relationship Id="rId2" Type="http://schemas.openxmlformats.org/officeDocument/2006/relationships/audio" Target="../media/media4.m4a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audio" Target="../media/audio3.wav"/><Relationship Id="rId19" Type="http://schemas.openxmlformats.org/officeDocument/2006/relationships/image" Target="../media/image30.png"/><Relationship Id="rId4" Type="http://schemas.openxmlformats.org/officeDocument/2006/relationships/audio" Target="type.wma" TargetMode="External"/><Relationship Id="rId9" Type="http://schemas.openxmlformats.org/officeDocument/2006/relationships/audio" Target="../media/audio8.wav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64.png"/><Relationship Id="rId18" Type="http://schemas.openxmlformats.org/officeDocument/2006/relationships/image" Target="../media/image169.gif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022.wma" TargetMode="External"/><Relationship Id="rId7" Type="http://schemas.openxmlformats.org/officeDocument/2006/relationships/audio" Target="../media/audio21.wav"/><Relationship Id="rId12" Type="http://schemas.openxmlformats.org/officeDocument/2006/relationships/image" Target="../media/image2.png"/><Relationship Id="rId17" Type="http://schemas.openxmlformats.org/officeDocument/2006/relationships/image" Target="../media/image168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6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6.png"/><Relationship Id="rId10" Type="http://schemas.openxmlformats.org/officeDocument/2006/relationships/audio" Target="../media/audio29.wav"/><Relationship Id="rId19" Type="http://schemas.openxmlformats.org/officeDocument/2006/relationships/image" Target="../media/image170.gif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022.wma" TargetMode="External"/><Relationship Id="rId9" Type="http://schemas.openxmlformats.org/officeDocument/2006/relationships/audio" Target="../media/audio23.wav"/><Relationship Id="rId14" Type="http://schemas.openxmlformats.org/officeDocument/2006/relationships/image" Target="../media/image1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4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0.gif"/><Relationship Id="rId5" Type="http://schemas.openxmlformats.org/officeDocument/2006/relationships/audio" Target="../media/audio30.wav"/><Relationship Id="rId10" Type="http://schemas.openxmlformats.org/officeDocument/2006/relationships/image" Target="../media/image173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2.wav"/><Relationship Id="rId12" Type="http://schemas.openxmlformats.org/officeDocument/2006/relationships/image" Target="../media/image174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69.gif"/><Relationship Id="rId5" Type="http://schemas.openxmlformats.org/officeDocument/2006/relationships/audio" Target="../media/audio30.wav"/><Relationship Id="rId10" Type="http://schemas.openxmlformats.org/officeDocument/2006/relationships/image" Target="../media/image176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77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78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69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2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7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80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69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2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81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82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8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83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.png"/><Relationship Id="rId7" Type="http://schemas.openxmlformats.org/officeDocument/2006/relationships/audio" Target="../media/audio9.wav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15.wma" TargetMode="Externa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15.wma" TargetMode="External"/><Relationship Id="rId6" Type="http://schemas.openxmlformats.org/officeDocument/2006/relationships/audio" Target="../media/audio7.wav"/><Relationship Id="rId11" Type="http://schemas.openxmlformats.org/officeDocument/2006/relationships/audio" Target="../media/audio1.wav"/><Relationship Id="rId5" Type="http://schemas.openxmlformats.org/officeDocument/2006/relationships/audio" Target="../media/audio6.wav"/><Relationship Id="rId15" Type="http://schemas.openxmlformats.org/officeDocument/2006/relationships/image" Target="../media/image37.png"/><Relationship Id="rId10" Type="http://schemas.openxmlformats.org/officeDocument/2006/relationships/audio" Target="../media/audio12.wav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11.wav"/><Relationship Id="rId14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69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2.wav"/><Relationship Id="rId12" Type="http://schemas.openxmlformats.org/officeDocument/2006/relationships/image" Target="../media/image17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N004.wma" TargetMode="External"/><Relationship Id="rId6" Type="http://schemas.openxmlformats.org/officeDocument/2006/relationships/audio" Target="../media/audio31.wav"/><Relationship Id="rId11" Type="http://schemas.openxmlformats.org/officeDocument/2006/relationships/image" Target="../media/image174.png"/><Relationship Id="rId5" Type="http://schemas.openxmlformats.org/officeDocument/2006/relationships/audio" Target="../media/audio30.wav"/><Relationship Id="rId10" Type="http://schemas.openxmlformats.org/officeDocument/2006/relationships/image" Target="../media/image184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gif"/><Relationship Id="rId2" Type="http://schemas.openxmlformats.org/officeDocument/2006/relationships/audio" Target="&#35686;&#22577;-3.MP3" TargetMode="External"/><Relationship Id="rId1" Type="http://schemas.microsoft.com/office/2007/relationships/media" Target="&#35686;&#22577;-3.MP3" TargetMode="External"/><Relationship Id="rId6" Type="http://schemas.openxmlformats.org/officeDocument/2006/relationships/image" Target="../media/image67.gif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13" Type="http://schemas.openxmlformats.org/officeDocument/2006/relationships/audio" Target="../media/audio8.wav"/><Relationship Id="rId18" Type="http://schemas.openxmlformats.org/officeDocument/2006/relationships/image" Target="../media/image187.png"/><Relationship Id="rId26" Type="http://schemas.openxmlformats.org/officeDocument/2006/relationships/image" Target="../media/image72.gif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486;&#21658;-1.MP3" TargetMode="External"/><Relationship Id="rId21" Type="http://schemas.openxmlformats.org/officeDocument/2006/relationships/image" Target="../media/image190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21.wav"/><Relationship Id="rId17" Type="http://schemas.openxmlformats.org/officeDocument/2006/relationships/image" Target="../media/image186.png"/><Relationship Id="rId25" Type="http://schemas.openxmlformats.org/officeDocument/2006/relationships/image" Target="../media/image71.png"/><Relationship Id="rId2" Type="http://schemas.openxmlformats.org/officeDocument/2006/relationships/audio" Target="../media/media5.m4a"/><Relationship Id="rId16" Type="http://schemas.openxmlformats.org/officeDocument/2006/relationships/image" Target="../media/image2.png"/><Relationship Id="rId20" Type="http://schemas.openxmlformats.org/officeDocument/2006/relationships/image" Target="../media/image189.png"/><Relationship Id="rId1" Type="http://schemas.microsoft.com/office/2007/relationships/media" Target="../media/media5.m4a"/><Relationship Id="rId6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19979;&#38598;&#25509;&#32396;.wma" TargetMode="External"/><Relationship Id="rId11" Type="http://schemas.openxmlformats.org/officeDocument/2006/relationships/audio" Target="../media/audio7.wav"/><Relationship Id="rId24" Type="http://schemas.openxmlformats.org/officeDocument/2006/relationships/image" Target="../media/image193.png"/><Relationship Id="rId5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19979;&#38598;&#25509;&#32396;.wma" TargetMode="External"/><Relationship Id="rId15" Type="http://schemas.openxmlformats.org/officeDocument/2006/relationships/image" Target="../media/image185.jpeg"/><Relationship Id="rId23" Type="http://schemas.openxmlformats.org/officeDocument/2006/relationships/image" Target="../media/image192.png"/><Relationship Id="rId10" Type="http://schemas.openxmlformats.org/officeDocument/2006/relationships/audio" Target="../media/audio3.wav"/><Relationship Id="rId19" Type="http://schemas.openxmlformats.org/officeDocument/2006/relationships/image" Target="../media/image188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486;&#21658;-1.MP3" TargetMode="External"/><Relationship Id="rId9" Type="http://schemas.openxmlformats.org/officeDocument/2006/relationships/audio" Target="../media/audio6.wav"/><Relationship Id="rId14" Type="http://schemas.openxmlformats.org/officeDocument/2006/relationships/audio" Target="../media/audio12.wav"/><Relationship Id="rId22" Type="http://schemas.openxmlformats.org/officeDocument/2006/relationships/image" Target="../media/image191.png"/><Relationship Id="rId27" Type="http://schemas.openxmlformats.org/officeDocument/2006/relationships/image" Target="../media/image73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92.png"/><Relationship Id="rId18" Type="http://schemas.openxmlformats.org/officeDocument/2006/relationships/image" Target="../media/image198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486;&#21658;-1.MP3" TargetMode="External"/><Relationship Id="rId21" Type="http://schemas.openxmlformats.org/officeDocument/2006/relationships/image" Target="../media/image73.gif"/><Relationship Id="rId7" Type="http://schemas.openxmlformats.org/officeDocument/2006/relationships/audio" Target="../media/audio1.wav"/><Relationship Id="rId12" Type="http://schemas.openxmlformats.org/officeDocument/2006/relationships/image" Target="../media/image187.png"/><Relationship Id="rId17" Type="http://schemas.openxmlformats.org/officeDocument/2006/relationships/image" Target="../media/image197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19979;&#38598;&#38283;&#22987;.wma" TargetMode="External"/><Relationship Id="rId16" Type="http://schemas.openxmlformats.org/officeDocument/2006/relationships/image" Target="../media/image196.png"/><Relationship Id="rId20" Type="http://schemas.openxmlformats.org/officeDocument/2006/relationships/image" Target="../media/image72.gif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19979;&#38598;&#38283;&#22987;.wma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94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95.png"/><Relationship Id="rId10" Type="http://schemas.openxmlformats.org/officeDocument/2006/relationships/audio" Target="../media/audio7.wav"/><Relationship Id="rId19" Type="http://schemas.openxmlformats.org/officeDocument/2006/relationships/image" Target="../media/image71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486;&#21658;-1.MP3" TargetMode="External"/><Relationship Id="rId9" Type="http://schemas.openxmlformats.org/officeDocument/2006/relationships/audio" Target="../media/audio12.wav"/><Relationship Id="rId14" Type="http://schemas.openxmlformats.org/officeDocument/2006/relationships/image" Target="../media/image193.png"/><Relationship Id="rId2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01.gif"/><Relationship Id="rId18" Type="http://schemas.openxmlformats.org/officeDocument/2006/relationships/image" Target="../media/image206.png"/><Relationship Id="rId3" Type="http://schemas.microsoft.com/office/2007/relationships/media" Target="../media/media7.m4a"/><Relationship Id="rId7" Type="http://schemas.openxmlformats.org/officeDocument/2006/relationships/audio" Target="../media/audio6.wav"/><Relationship Id="rId12" Type="http://schemas.openxmlformats.org/officeDocument/2006/relationships/image" Target="../media/image200.gif"/><Relationship Id="rId17" Type="http://schemas.openxmlformats.org/officeDocument/2006/relationships/image" Target="../media/image20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16-&#31680;&#22863;.WMA" TargetMode="External"/><Relationship Id="rId16" Type="http://schemas.openxmlformats.org/officeDocument/2006/relationships/image" Target="../media/image204.png"/><Relationship Id="rId20" Type="http://schemas.openxmlformats.org/officeDocument/2006/relationships/image" Target="../media/image2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116-&#31680;&#22863;.WMA" TargetMode="External"/><Relationship Id="rId6" Type="http://schemas.openxmlformats.org/officeDocument/2006/relationships/notesSlide" Target="../notesSlides/notesSlide43.xml"/><Relationship Id="rId11" Type="http://schemas.openxmlformats.org/officeDocument/2006/relationships/image" Target="../media/image199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3.png"/><Relationship Id="rId10" Type="http://schemas.openxmlformats.org/officeDocument/2006/relationships/audio" Target="../media/audio29.wav"/><Relationship Id="rId19" Type="http://schemas.openxmlformats.org/officeDocument/2006/relationships/image" Target="../media/image207.png"/><Relationship Id="rId4" Type="http://schemas.openxmlformats.org/officeDocument/2006/relationships/audio" Target="../media/media7.m4a"/><Relationship Id="rId9" Type="http://schemas.openxmlformats.org/officeDocument/2006/relationships/audio" Target="../media/audio34.wav"/><Relationship Id="rId14" Type="http://schemas.openxmlformats.org/officeDocument/2006/relationships/image" Target="../media/image2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32.wav"/><Relationship Id="rId18" Type="http://schemas.openxmlformats.org/officeDocument/2006/relationships/image" Target="../media/image212.png"/><Relationship Id="rId26" Type="http://schemas.openxmlformats.org/officeDocument/2006/relationships/image" Target="../media/image220.png"/><Relationship Id="rId39" Type="http://schemas.openxmlformats.org/officeDocument/2006/relationships/image" Target="../media/image23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5.png"/><Relationship Id="rId34" Type="http://schemas.openxmlformats.org/officeDocument/2006/relationships/image" Target="../media/image226.png"/><Relationship Id="rId42" Type="http://schemas.openxmlformats.org/officeDocument/2006/relationships/image" Target="../media/image234.png"/><Relationship Id="rId7" Type="http://schemas.openxmlformats.org/officeDocument/2006/relationships/audio" Target="../media/audio33.wav"/><Relationship Id="rId12" Type="http://schemas.openxmlformats.org/officeDocument/2006/relationships/audio" Target="../media/audio34.wav"/><Relationship Id="rId17" Type="http://schemas.openxmlformats.org/officeDocument/2006/relationships/image" Target="../media/image211.png"/><Relationship Id="rId25" Type="http://schemas.openxmlformats.org/officeDocument/2006/relationships/image" Target="../media/image219.png"/><Relationship Id="rId33" Type="http://schemas.openxmlformats.org/officeDocument/2006/relationships/image" Target="../media/image200.gif"/><Relationship Id="rId38" Type="http://schemas.openxmlformats.org/officeDocument/2006/relationships/image" Target="../media/image230.png"/><Relationship Id="rId2" Type="http://schemas.openxmlformats.org/officeDocument/2006/relationships/audio" Target="file:///C:\Users\jason_000\Dropbox\2-EQ&#35506;&#31243;\2-1&#39640;&#24180;&#32026;&#25945;&#26696;&#20462;&#35330;-2015.08\&#20462;&#35330;&#29256;&#25945;&#23416;&#31777;&#22577;-&#20840;\1-&#25105;&#26159;EQ&#39640;&#25163;%20&#25945;&#23416;&#20809;&#30879;&#20462;&#35330;_09.04\&#31532;4&#21934;&#20803;%20&#20570;&#20491;EQ&#39640;&#25163;_09.08\&#39749;A022.wma" TargetMode="External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29" Type="http://schemas.openxmlformats.org/officeDocument/2006/relationships/image" Target="../media/image223.png"/><Relationship Id="rId41" Type="http://schemas.openxmlformats.org/officeDocument/2006/relationships/image" Target="../media/image233.png"/><Relationship Id="rId1" Type="http://schemas.microsoft.com/office/2007/relationships/media" Target="file:///C:\Users\jason_000\Dropbox\2-EQ&#35506;&#31243;\2-1&#39640;&#24180;&#32026;&#25945;&#26696;&#20462;&#35330;-2015.08\&#20462;&#35330;&#29256;&#25945;&#23416;&#31777;&#22577;-&#20840;\1-&#25105;&#26159;EQ&#39640;&#25163;%20&#25945;&#23416;&#20809;&#30879;&#20462;&#35330;_09.04\&#31532;4&#21934;&#20803;%20&#20570;&#20491;EQ&#39640;&#25163;_09.08\&#39749;A022.wma" TargetMode="External"/><Relationship Id="rId6" Type="http://schemas.openxmlformats.org/officeDocument/2006/relationships/audio" Target="../media/audio7.wav"/><Relationship Id="rId11" Type="http://schemas.openxmlformats.org/officeDocument/2006/relationships/audio" Target="../media/audio9.wav"/><Relationship Id="rId24" Type="http://schemas.openxmlformats.org/officeDocument/2006/relationships/image" Target="../media/image218.png"/><Relationship Id="rId32" Type="http://schemas.openxmlformats.org/officeDocument/2006/relationships/image" Target="../media/image201.gif"/><Relationship Id="rId37" Type="http://schemas.openxmlformats.org/officeDocument/2006/relationships/image" Target="../media/image229.png"/><Relationship Id="rId40" Type="http://schemas.openxmlformats.org/officeDocument/2006/relationships/image" Target="../media/image232.png"/><Relationship Id="rId5" Type="http://schemas.openxmlformats.org/officeDocument/2006/relationships/audio" Target="../media/audio6.wav"/><Relationship Id="rId15" Type="http://schemas.openxmlformats.org/officeDocument/2006/relationships/image" Target="../media/image209.png"/><Relationship Id="rId23" Type="http://schemas.openxmlformats.org/officeDocument/2006/relationships/image" Target="../media/image217.png"/><Relationship Id="rId28" Type="http://schemas.openxmlformats.org/officeDocument/2006/relationships/image" Target="../media/image222.png"/><Relationship Id="rId36" Type="http://schemas.openxmlformats.org/officeDocument/2006/relationships/image" Target="../media/image228.png"/><Relationship Id="rId10" Type="http://schemas.openxmlformats.org/officeDocument/2006/relationships/audio" Target="../media/audio31.wav"/><Relationship Id="rId19" Type="http://schemas.openxmlformats.org/officeDocument/2006/relationships/image" Target="../media/image213.png"/><Relationship Id="rId31" Type="http://schemas.openxmlformats.org/officeDocument/2006/relationships/image" Target="../media/image225.png"/><Relationship Id="rId44" Type="http://schemas.openxmlformats.org/officeDocument/2006/relationships/image" Target="../media/image2.png"/><Relationship Id="rId4" Type="http://schemas.openxmlformats.org/officeDocument/2006/relationships/notesSlide" Target="../notesSlides/notesSlide44.xml"/><Relationship Id="rId9" Type="http://schemas.openxmlformats.org/officeDocument/2006/relationships/audio" Target="../media/audio17.wav"/><Relationship Id="rId14" Type="http://schemas.openxmlformats.org/officeDocument/2006/relationships/image" Target="../media/image208.jpeg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Relationship Id="rId30" Type="http://schemas.openxmlformats.org/officeDocument/2006/relationships/image" Target="../media/image224.png"/><Relationship Id="rId35" Type="http://schemas.openxmlformats.org/officeDocument/2006/relationships/image" Target="../media/image227.png"/><Relationship Id="rId43" Type="http://schemas.openxmlformats.org/officeDocument/2006/relationships/image" Target="../media/image2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gif"/><Relationship Id="rId13" Type="http://schemas.openxmlformats.org/officeDocument/2006/relationships/image" Target="../media/image241.png"/><Relationship Id="rId3" Type="http://schemas.openxmlformats.org/officeDocument/2006/relationships/audio" Target="../media/audio6.wav"/><Relationship Id="rId7" Type="http://schemas.openxmlformats.org/officeDocument/2006/relationships/image" Target="../media/image208.jpe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11" Type="http://schemas.openxmlformats.org/officeDocument/2006/relationships/image" Target="../media/image239.png"/><Relationship Id="rId5" Type="http://schemas.openxmlformats.org/officeDocument/2006/relationships/audio" Target="../media/audio34.wav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4" Type="http://schemas.openxmlformats.org/officeDocument/2006/relationships/audio" Target="../media/audio7.wav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08.jpeg"/><Relationship Id="rId18" Type="http://schemas.openxmlformats.org/officeDocument/2006/relationships/image" Target="../media/image220.png"/><Relationship Id="rId26" Type="http://schemas.openxmlformats.org/officeDocument/2006/relationships/image" Target="../media/image229.png"/><Relationship Id="rId39" Type="http://schemas.openxmlformats.org/officeDocument/2006/relationships/image" Target="../media/image24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4.png"/><Relationship Id="rId34" Type="http://schemas.openxmlformats.org/officeDocument/2006/relationships/image" Target="../media/image242.png"/><Relationship Id="rId7" Type="http://schemas.openxmlformats.org/officeDocument/2006/relationships/audio" Target="../media/audio12.wav"/><Relationship Id="rId12" Type="http://schemas.openxmlformats.org/officeDocument/2006/relationships/audio" Target="../media/audio34.wav"/><Relationship Id="rId17" Type="http://schemas.openxmlformats.org/officeDocument/2006/relationships/image" Target="../media/image219.png"/><Relationship Id="rId25" Type="http://schemas.openxmlformats.org/officeDocument/2006/relationships/image" Target="../media/image228.png"/><Relationship Id="rId33" Type="http://schemas.openxmlformats.org/officeDocument/2006/relationships/image" Target="../media/image241.png"/><Relationship Id="rId38" Type="http://schemas.openxmlformats.org/officeDocument/2006/relationships/image" Target="../media/image247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16" Type="http://schemas.openxmlformats.org/officeDocument/2006/relationships/image" Target="../media/image218.png"/><Relationship Id="rId20" Type="http://schemas.openxmlformats.org/officeDocument/2006/relationships/image" Target="../media/image223.png"/><Relationship Id="rId29" Type="http://schemas.openxmlformats.org/officeDocument/2006/relationships/image" Target="../media/image237.png"/><Relationship Id="rId41" Type="http://schemas.openxmlformats.org/officeDocument/2006/relationships/image" Target="../media/image2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9749;A022.wma" TargetMode="External"/><Relationship Id="rId6" Type="http://schemas.openxmlformats.org/officeDocument/2006/relationships/audio" Target="../media/audio23.wav"/><Relationship Id="rId11" Type="http://schemas.openxmlformats.org/officeDocument/2006/relationships/audio" Target="../media/audio9.wav"/><Relationship Id="rId24" Type="http://schemas.openxmlformats.org/officeDocument/2006/relationships/image" Target="../media/image227.png"/><Relationship Id="rId32" Type="http://schemas.openxmlformats.org/officeDocument/2006/relationships/image" Target="../media/image240.png"/><Relationship Id="rId37" Type="http://schemas.openxmlformats.org/officeDocument/2006/relationships/image" Target="../media/image246.png"/><Relationship Id="rId40" Type="http://schemas.openxmlformats.org/officeDocument/2006/relationships/image" Target="../media/image236.gif"/><Relationship Id="rId5" Type="http://schemas.openxmlformats.org/officeDocument/2006/relationships/audio" Target="../media/audio6.wav"/><Relationship Id="rId15" Type="http://schemas.openxmlformats.org/officeDocument/2006/relationships/image" Target="../media/image217.png"/><Relationship Id="rId23" Type="http://schemas.openxmlformats.org/officeDocument/2006/relationships/image" Target="../media/image226.png"/><Relationship Id="rId28" Type="http://schemas.openxmlformats.org/officeDocument/2006/relationships/image" Target="../media/image245.png"/><Relationship Id="rId36" Type="http://schemas.openxmlformats.org/officeDocument/2006/relationships/image" Target="../media/image244.png"/><Relationship Id="rId10" Type="http://schemas.openxmlformats.org/officeDocument/2006/relationships/audio" Target="../media/audio17.wav"/><Relationship Id="rId19" Type="http://schemas.openxmlformats.org/officeDocument/2006/relationships/image" Target="../media/image222.png"/><Relationship Id="rId31" Type="http://schemas.openxmlformats.org/officeDocument/2006/relationships/image" Target="../media/image239.png"/><Relationship Id="rId4" Type="http://schemas.openxmlformats.org/officeDocument/2006/relationships/notesSlide" Target="../notesSlides/notesSlide46.xml"/><Relationship Id="rId9" Type="http://schemas.openxmlformats.org/officeDocument/2006/relationships/audio" Target="../media/audio31.wav"/><Relationship Id="rId14" Type="http://schemas.openxmlformats.org/officeDocument/2006/relationships/image" Target="../media/image216.png"/><Relationship Id="rId22" Type="http://schemas.openxmlformats.org/officeDocument/2006/relationships/image" Target="../media/image225.png"/><Relationship Id="rId27" Type="http://schemas.openxmlformats.org/officeDocument/2006/relationships/image" Target="../media/image230.png"/><Relationship Id="rId30" Type="http://schemas.openxmlformats.org/officeDocument/2006/relationships/image" Target="../media/image238.png"/><Relationship Id="rId35" Type="http://schemas.openxmlformats.org/officeDocument/2006/relationships/image" Target="../media/image24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49.png"/><Relationship Id="rId18" Type="http://schemas.openxmlformats.org/officeDocument/2006/relationships/image" Target="../media/image2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6208;FILE264.wma" TargetMode="External"/><Relationship Id="rId7" Type="http://schemas.openxmlformats.org/officeDocument/2006/relationships/audio" Target="../media/audio35.wav"/><Relationship Id="rId12" Type="http://schemas.openxmlformats.org/officeDocument/2006/relationships/image" Target="../media/image208.jpeg"/><Relationship Id="rId17" Type="http://schemas.openxmlformats.org/officeDocument/2006/relationships/image" Target="../media/image253.png"/><Relationship Id="rId2" Type="http://schemas.openxmlformats.org/officeDocument/2006/relationships/audio" Target="../media/media8.m4a"/><Relationship Id="rId16" Type="http://schemas.openxmlformats.org/officeDocument/2006/relationships/image" Target="../media/image252.png"/><Relationship Id="rId20" Type="http://schemas.openxmlformats.org/officeDocument/2006/relationships/image" Target="../media/image255.png"/><Relationship Id="rId1" Type="http://schemas.microsoft.com/office/2007/relationships/media" Target="../media/media8.m4a"/><Relationship Id="rId6" Type="http://schemas.openxmlformats.org/officeDocument/2006/relationships/notesSlide" Target="../notesSlides/notesSlide47.xml"/><Relationship Id="rId11" Type="http://schemas.openxmlformats.org/officeDocument/2006/relationships/audio" Target="../media/audio14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1.png"/><Relationship Id="rId10" Type="http://schemas.openxmlformats.org/officeDocument/2006/relationships/audio" Target="../media/audio13.wav"/><Relationship Id="rId19" Type="http://schemas.openxmlformats.org/officeDocument/2006/relationships/image" Target="../media/image254.gif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6208;FILE264.wma" TargetMode="External"/><Relationship Id="rId9" Type="http://schemas.openxmlformats.org/officeDocument/2006/relationships/audio" Target="../media/audio23.wav"/><Relationship Id="rId14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56.png"/><Relationship Id="rId18" Type="http://schemas.openxmlformats.org/officeDocument/2006/relationships/image" Target="../media/image261.png"/><Relationship Id="rId3" Type="http://schemas.microsoft.com/office/2007/relationships/media" Target="../media/media10.m4a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17" Type="http://schemas.openxmlformats.org/officeDocument/2006/relationships/image" Target="../media/image260.png"/><Relationship Id="rId2" Type="http://schemas.openxmlformats.org/officeDocument/2006/relationships/audio" Target="../media/media9.m4a"/><Relationship Id="rId16" Type="http://schemas.openxmlformats.org/officeDocument/2006/relationships/image" Target="../media/image259.png"/><Relationship Id="rId20" Type="http://schemas.openxmlformats.org/officeDocument/2006/relationships/image" Target="../media/image263.png"/><Relationship Id="rId1" Type="http://schemas.microsoft.com/office/2007/relationships/media" Target="../media/media9.m4a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208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8.png"/><Relationship Id="rId10" Type="http://schemas.openxmlformats.org/officeDocument/2006/relationships/audio" Target="../media/audio14.wav"/><Relationship Id="rId19" Type="http://schemas.openxmlformats.org/officeDocument/2006/relationships/image" Target="../media/image262.gif"/><Relationship Id="rId4" Type="http://schemas.openxmlformats.org/officeDocument/2006/relationships/audio" Target="../media/media10.m4a"/><Relationship Id="rId9" Type="http://schemas.openxmlformats.org/officeDocument/2006/relationships/audio" Target="../media/audio8.wav"/><Relationship Id="rId14" Type="http://schemas.openxmlformats.org/officeDocument/2006/relationships/image" Target="../media/image2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audio" Target="../media/audio15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audio" Target="../media/audio14.wav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audio" Target="../media/audio13.wav"/><Relationship Id="rId9" Type="http://schemas.openxmlformats.org/officeDocument/2006/relationships/audio" Target="../media/audio17.wav"/><Relationship Id="rId1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3.png"/><Relationship Id="rId18" Type="http://schemas.openxmlformats.org/officeDocument/2006/relationships/image" Target="../media/image230.png"/><Relationship Id="rId26" Type="http://schemas.openxmlformats.org/officeDocument/2006/relationships/image" Target="../media/image238.png"/><Relationship Id="rId3" Type="http://schemas.openxmlformats.org/officeDocument/2006/relationships/audio" Target="../media/audio35.wav"/><Relationship Id="rId21" Type="http://schemas.openxmlformats.org/officeDocument/2006/relationships/image" Target="../media/image233.png"/><Relationship Id="rId34" Type="http://schemas.openxmlformats.org/officeDocument/2006/relationships/image" Target="../media/image247.png"/><Relationship Id="rId7" Type="http://schemas.openxmlformats.org/officeDocument/2006/relationships/image" Target="../media/image216.png"/><Relationship Id="rId12" Type="http://schemas.openxmlformats.org/officeDocument/2006/relationships/image" Target="../media/image222.png"/><Relationship Id="rId17" Type="http://schemas.openxmlformats.org/officeDocument/2006/relationships/image" Target="../media/image229.png"/><Relationship Id="rId25" Type="http://schemas.openxmlformats.org/officeDocument/2006/relationships/image" Target="../media/image237.png"/><Relationship Id="rId33" Type="http://schemas.openxmlformats.org/officeDocument/2006/relationships/image" Target="../media/image246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28.png"/><Relationship Id="rId20" Type="http://schemas.openxmlformats.org/officeDocument/2006/relationships/image" Target="../media/image232.png"/><Relationship Id="rId29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20.png"/><Relationship Id="rId24" Type="http://schemas.openxmlformats.org/officeDocument/2006/relationships/image" Target="../media/image245.png"/><Relationship Id="rId32" Type="http://schemas.openxmlformats.org/officeDocument/2006/relationships/image" Target="../media/image244.png"/><Relationship Id="rId5" Type="http://schemas.openxmlformats.org/officeDocument/2006/relationships/audio" Target="../media/audio32.wav"/><Relationship Id="rId15" Type="http://schemas.openxmlformats.org/officeDocument/2006/relationships/image" Target="../media/image227.png"/><Relationship Id="rId23" Type="http://schemas.openxmlformats.org/officeDocument/2006/relationships/image" Target="../media/image235.png"/><Relationship Id="rId28" Type="http://schemas.openxmlformats.org/officeDocument/2006/relationships/image" Target="../media/image240.png"/><Relationship Id="rId36" Type="http://schemas.openxmlformats.org/officeDocument/2006/relationships/image" Target="../media/image236.gif"/><Relationship Id="rId10" Type="http://schemas.openxmlformats.org/officeDocument/2006/relationships/image" Target="../media/image219.png"/><Relationship Id="rId19" Type="http://schemas.openxmlformats.org/officeDocument/2006/relationships/image" Target="../media/image231.png"/><Relationship Id="rId31" Type="http://schemas.openxmlformats.org/officeDocument/2006/relationships/image" Target="../media/image243.png"/><Relationship Id="rId4" Type="http://schemas.openxmlformats.org/officeDocument/2006/relationships/audio" Target="../media/audio23.wav"/><Relationship Id="rId9" Type="http://schemas.openxmlformats.org/officeDocument/2006/relationships/image" Target="../media/image218.png"/><Relationship Id="rId14" Type="http://schemas.openxmlformats.org/officeDocument/2006/relationships/image" Target="../media/image226.png"/><Relationship Id="rId22" Type="http://schemas.openxmlformats.org/officeDocument/2006/relationships/image" Target="../media/image234.png"/><Relationship Id="rId27" Type="http://schemas.openxmlformats.org/officeDocument/2006/relationships/image" Target="../media/image239.png"/><Relationship Id="rId30" Type="http://schemas.openxmlformats.org/officeDocument/2006/relationships/image" Target="../media/image242.png"/><Relationship Id="rId35" Type="http://schemas.openxmlformats.org/officeDocument/2006/relationships/image" Target="../media/image24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gif"/><Relationship Id="rId2" Type="http://schemas.openxmlformats.org/officeDocument/2006/relationships/audio" Target="&#35686;&#22577;-3.MP3" TargetMode="External"/><Relationship Id="rId1" Type="http://schemas.microsoft.com/office/2007/relationships/media" Target="&#35686;&#22577;-3.MP3" TargetMode="External"/><Relationship Id="rId6" Type="http://schemas.openxmlformats.org/officeDocument/2006/relationships/image" Target="../media/image67.gif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2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.wav"/><Relationship Id="rId12" Type="http://schemas.openxmlformats.org/officeDocument/2006/relationships/image" Target="../media/image7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69.jpeg"/><Relationship Id="rId14" Type="http://schemas.openxmlformats.org/officeDocument/2006/relationships/image" Target="../media/image73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7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2.png"/><Relationship Id="rId5" Type="http://schemas.openxmlformats.org/officeDocument/2006/relationships/audio" Target="../media/audio6.wav"/><Relationship Id="rId15" Type="http://schemas.openxmlformats.org/officeDocument/2006/relationships/image" Target="../media/image73.gif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52.xml"/><Relationship Id="rId9" Type="http://schemas.openxmlformats.org/officeDocument/2006/relationships/audio" Target="../media/audio14.wav"/><Relationship Id="rId14" Type="http://schemas.openxmlformats.org/officeDocument/2006/relationships/image" Target="../media/image72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64.gif"/><Relationship Id="rId18" Type="http://schemas.openxmlformats.org/officeDocument/2006/relationships/image" Target="../media/image268.png"/><Relationship Id="rId3" Type="http://schemas.openxmlformats.org/officeDocument/2006/relationships/audio" Target="file:///C:\Users\Chen\Desktop\&#20432;&#23481;&#26283;&#23384;\&#25945;&#26696;&#20462;&#23450;\&#25945;&#26696;&#20877;&#29256;-1-RET\RET&#23450;&#31295;&#12289;&#32654;&#32232;&#36039;&#26009;-\RET&#26032;&#29256;&#20462;&#35330;-PPT&#23450;&#31295;-0726\RET&#31532;2&#21934;&#20803;PPT-&#23450;&#31295;-0723\D051-&#25484;&#32882;.wma" TargetMode="External"/><Relationship Id="rId7" Type="http://schemas.openxmlformats.org/officeDocument/2006/relationships/audio" Target="../media/media11.m4a"/><Relationship Id="rId12" Type="http://schemas.openxmlformats.org/officeDocument/2006/relationships/audio" Target="../media/audio3.wav"/><Relationship Id="rId17" Type="http://schemas.openxmlformats.org/officeDocument/2006/relationships/image" Target="../media/image267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065.wma" TargetMode="External"/><Relationship Id="rId16" Type="http://schemas.openxmlformats.org/officeDocument/2006/relationships/image" Target="../media/image266.png"/><Relationship Id="rId20" Type="http://schemas.openxmlformats.org/officeDocument/2006/relationships/image" Target="../media/image270.gif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065.wma" TargetMode="External"/><Relationship Id="rId6" Type="http://schemas.microsoft.com/office/2007/relationships/media" Target="../media/media11.m4a"/><Relationship Id="rId11" Type="http://schemas.openxmlformats.org/officeDocument/2006/relationships/audio" Target="../media/audio4.wav"/><Relationship Id="rId5" Type="http://schemas.openxmlformats.org/officeDocument/2006/relationships/audio" Target="../media/media2.m4a"/><Relationship Id="rId15" Type="http://schemas.openxmlformats.org/officeDocument/2006/relationships/image" Target="../media/image2.png"/><Relationship Id="rId10" Type="http://schemas.openxmlformats.org/officeDocument/2006/relationships/audio" Target="../media/audio9.wav"/><Relationship Id="rId19" Type="http://schemas.openxmlformats.org/officeDocument/2006/relationships/image" Target="../media/image269.gif"/><Relationship Id="rId4" Type="http://schemas.microsoft.com/office/2007/relationships/media" Target="../media/media2.m4a"/><Relationship Id="rId9" Type="http://schemas.openxmlformats.org/officeDocument/2006/relationships/audio" Target="../media/audio6.wav"/><Relationship Id="rId14" Type="http://schemas.openxmlformats.org/officeDocument/2006/relationships/image" Target="../media/image2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71.jpeg"/><Relationship Id="rId18" Type="http://schemas.openxmlformats.org/officeDocument/2006/relationships/image" Target="../media/image275.gif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068.wma" TargetMode="External"/><Relationship Id="rId21" Type="http://schemas.openxmlformats.org/officeDocument/2006/relationships/image" Target="../media/image278.png"/><Relationship Id="rId7" Type="http://schemas.openxmlformats.org/officeDocument/2006/relationships/audio" Target="../media/audio36.wav"/><Relationship Id="rId12" Type="http://schemas.openxmlformats.org/officeDocument/2006/relationships/audio" Target="../media/audio16.wav"/><Relationship Id="rId17" Type="http://schemas.openxmlformats.org/officeDocument/2006/relationships/image" Target="../media/image274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127;&#22580;MONEY006.wma" TargetMode="External"/><Relationship Id="rId16" Type="http://schemas.openxmlformats.org/officeDocument/2006/relationships/image" Target="../media/image273.png"/><Relationship Id="rId20" Type="http://schemas.openxmlformats.org/officeDocument/2006/relationships/image" Target="../media/image277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21127;&#22580;MONEY006.wma" TargetMode="External"/><Relationship Id="rId6" Type="http://schemas.openxmlformats.org/officeDocument/2006/relationships/notesSlide" Target="../notesSlides/notesSlide53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audio" Target="../media/audio29.wav"/><Relationship Id="rId19" Type="http://schemas.openxmlformats.org/officeDocument/2006/relationships/image" Target="../media/image276.gif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068.wma" TargetMode="External"/><Relationship Id="rId9" Type="http://schemas.openxmlformats.org/officeDocument/2006/relationships/audio" Target="../media/audio11.wav"/><Relationship Id="rId14" Type="http://schemas.openxmlformats.org/officeDocument/2006/relationships/image" Target="../media/image272.jpeg"/><Relationship Id="rId22" Type="http://schemas.openxmlformats.org/officeDocument/2006/relationships/image" Target="../media/image27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23.wav"/><Relationship Id="rId18" Type="http://schemas.openxmlformats.org/officeDocument/2006/relationships/image" Target="../media/image283.png"/><Relationship Id="rId26" Type="http://schemas.openxmlformats.org/officeDocument/2006/relationships/image" Target="../media/image291.png"/><Relationship Id="rId3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5506;&#31243;&#32317;&#22238;&#39015;-1.mp3" TargetMode="External"/><Relationship Id="rId21" Type="http://schemas.openxmlformats.org/officeDocument/2006/relationships/image" Target="../media/image286.png"/><Relationship Id="rId34" Type="http://schemas.openxmlformats.org/officeDocument/2006/relationships/image" Target="../media/image299.png"/><Relationship Id="rId7" Type="http://schemas.openxmlformats.org/officeDocument/2006/relationships/audio" Target="../media/audio6.wav"/><Relationship Id="rId12" Type="http://schemas.openxmlformats.org/officeDocument/2006/relationships/audio" Target="../media/audio38.wav"/><Relationship Id="rId17" Type="http://schemas.openxmlformats.org/officeDocument/2006/relationships/image" Target="../media/image282.gif"/><Relationship Id="rId25" Type="http://schemas.openxmlformats.org/officeDocument/2006/relationships/image" Target="../media/image290.gif"/><Relationship Id="rId33" Type="http://schemas.openxmlformats.org/officeDocument/2006/relationships/image" Target="../media/image298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203.WMA" TargetMode="External"/><Relationship Id="rId16" Type="http://schemas.openxmlformats.org/officeDocument/2006/relationships/image" Target="../media/image281.png"/><Relationship Id="rId20" Type="http://schemas.openxmlformats.org/officeDocument/2006/relationships/image" Target="../media/image285.gif"/><Relationship Id="rId29" Type="http://schemas.openxmlformats.org/officeDocument/2006/relationships/image" Target="../media/image294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203.WMA" TargetMode="External"/><Relationship Id="rId6" Type="http://schemas.openxmlformats.org/officeDocument/2006/relationships/notesSlide" Target="../notesSlides/notesSlide54.xml"/><Relationship Id="rId11" Type="http://schemas.openxmlformats.org/officeDocument/2006/relationships/audio" Target="../media/audio13.wav"/><Relationship Id="rId24" Type="http://schemas.openxmlformats.org/officeDocument/2006/relationships/image" Target="../media/image289.png"/><Relationship Id="rId32" Type="http://schemas.openxmlformats.org/officeDocument/2006/relationships/image" Target="../media/image29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23" Type="http://schemas.openxmlformats.org/officeDocument/2006/relationships/image" Target="../media/image288.gif"/><Relationship Id="rId28" Type="http://schemas.openxmlformats.org/officeDocument/2006/relationships/image" Target="../media/image293.png"/><Relationship Id="rId10" Type="http://schemas.openxmlformats.org/officeDocument/2006/relationships/audio" Target="../media/audio9.wav"/><Relationship Id="rId19" Type="http://schemas.openxmlformats.org/officeDocument/2006/relationships/image" Target="../media/image284.png"/><Relationship Id="rId31" Type="http://schemas.openxmlformats.org/officeDocument/2006/relationships/image" Target="../media/image296.png"/><Relationship Id="rId4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&#35506;&#31243;&#32317;&#22238;&#39015;-1.mp3" TargetMode="External"/><Relationship Id="rId9" Type="http://schemas.openxmlformats.org/officeDocument/2006/relationships/audio" Target="../media/audio20.wav"/><Relationship Id="rId14" Type="http://schemas.openxmlformats.org/officeDocument/2006/relationships/image" Target="../media/image280.jpeg"/><Relationship Id="rId22" Type="http://schemas.openxmlformats.org/officeDocument/2006/relationships/image" Target="../media/image287.gif"/><Relationship Id="rId27" Type="http://schemas.openxmlformats.org/officeDocument/2006/relationships/image" Target="../media/image292.gif"/><Relationship Id="rId30" Type="http://schemas.openxmlformats.org/officeDocument/2006/relationships/image" Target="../media/image2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02.png"/><Relationship Id="rId18" Type="http://schemas.openxmlformats.org/officeDocument/2006/relationships/image" Target="../media/image30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.png"/><Relationship Id="rId7" Type="http://schemas.openxmlformats.org/officeDocument/2006/relationships/audio" Target="../media/audio23.wav"/><Relationship Id="rId12" Type="http://schemas.openxmlformats.org/officeDocument/2006/relationships/image" Target="../media/image295.png"/><Relationship Id="rId17" Type="http://schemas.openxmlformats.org/officeDocument/2006/relationships/image" Target="../media/image305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203.WMA" TargetMode="External"/><Relationship Id="rId16" Type="http://schemas.openxmlformats.org/officeDocument/2006/relationships/image" Target="../media/image304.png"/><Relationship Id="rId20" Type="http://schemas.openxmlformats.org/officeDocument/2006/relationships/image" Target="../media/image308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FILE203.WMA" TargetMode="External"/><Relationship Id="rId6" Type="http://schemas.openxmlformats.org/officeDocument/2006/relationships/audio" Target="../media/audio38.wav"/><Relationship Id="rId11" Type="http://schemas.openxmlformats.org/officeDocument/2006/relationships/image" Target="../media/image301.png"/><Relationship Id="rId5" Type="http://schemas.openxmlformats.org/officeDocument/2006/relationships/audio" Target="../media/audio6.wav"/><Relationship Id="rId15" Type="http://schemas.openxmlformats.org/officeDocument/2006/relationships/image" Target="../media/image298.png"/><Relationship Id="rId23" Type="http://schemas.openxmlformats.org/officeDocument/2006/relationships/image" Target="../media/image310.png"/><Relationship Id="rId10" Type="http://schemas.openxmlformats.org/officeDocument/2006/relationships/image" Target="../media/image300.jpeg"/><Relationship Id="rId19" Type="http://schemas.openxmlformats.org/officeDocument/2006/relationships/image" Target="../media/image307.png"/><Relationship Id="rId4" Type="http://schemas.openxmlformats.org/officeDocument/2006/relationships/notesSlide" Target="../notesSlides/notesSlide55.xml"/><Relationship Id="rId9" Type="http://schemas.openxmlformats.org/officeDocument/2006/relationships/audio" Target="../media/audio14.wav"/><Relationship Id="rId14" Type="http://schemas.openxmlformats.org/officeDocument/2006/relationships/image" Target="../media/image303.png"/><Relationship Id="rId22" Type="http://schemas.openxmlformats.org/officeDocument/2006/relationships/image" Target="../media/image30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13" Type="http://schemas.openxmlformats.org/officeDocument/2006/relationships/image" Target="../media/image318.gif"/><Relationship Id="rId3" Type="http://schemas.openxmlformats.org/officeDocument/2006/relationships/audio" Target="../media/audio6.wav"/><Relationship Id="rId7" Type="http://schemas.openxmlformats.org/officeDocument/2006/relationships/image" Target="../media/image312.png"/><Relationship Id="rId12" Type="http://schemas.openxmlformats.org/officeDocument/2006/relationships/image" Target="../media/image3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jpeg"/><Relationship Id="rId11" Type="http://schemas.openxmlformats.org/officeDocument/2006/relationships/image" Target="../media/image316.png"/><Relationship Id="rId5" Type="http://schemas.openxmlformats.org/officeDocument/2006/relationships/audio" Target="../media/audio39.wav"/><Relationship Id="rId10" Type="http://schemas.openxmlformats.org/officeDocument/2006/relationships/image" Target="../media/image315.png"/><Relationship Id="rId4" Type="http://schemas.openxmlformats.org/officeDocument/2006/relationships/audio" Target="../media/audio15.wav"/><Relationship Id="rId9" Type="http://schemas.openxmlformats.org/officeDocument/2006/relationships/image" Target="../media/image3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gif"/><Relationship Id="rId3" Type="http://schemas.openxmlformats.org/officeDocument/2006/relationships/audio" Target="../media/audio6.wav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jpeg"/><Relationship Id="rId11" Type="http://schemas.openxmlformats.org/officeDocument/2006/relationships/image" Target="../media/image324.png"/><Relationship Id="rId5" Type="http://schemas.openxmlformats.org/officeDocument/2006/relationships/audio" Target="../media/audio40.wav"/><Relationship Id="rId10" Type="http://schemas.openxmlformats.org/officeDocument/2006/relationships/image" Target="../media/image323.png"/><Relationship Id="rId4" Type="http://schemas.openxmlformats.org/officeDocument/2006/relationships/audio" Target="../media/audio15.wav"/><Relationship Id="rId9" Type="http://schemas.openxmlformats.org/officeDocument/2006/relationships/image" Target="../media/image3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5.png"/><Relationship Id="rId1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audio" Target="../media/audio15.wav"/><Relationship Id="rId12" Type="http://schemas.openxmlformats.org/officeDocument/2006/relationships/image" Target="../media/image54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3.gif"/><Relationship Id="rId5" Type="http://schemas.openxmlformats.org/officeDocument/2006/relationships/audio" Target="../media/audio14.wav"/><Relationship Id="rId15" Type="http://schemas.openxmlformats.org/officeDocument/2006/relationships/image" Target="../media/image55.png"/><Relationship Id="rId10" Type="http://schemas.openxmlformats.org/officeDocument/2006/relationships/image" Target="../media/image43.jpeg"/><Relationship Id="rId19" Type="http://schemas.openxmlformats.org/officeDocument/2006/relationships/image" Target="../media/image56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4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eg"/><Relationship Id="rId13" Type="http://schemas.openxmlformats.org/officeDocument/2006/relationships/image" Target="../media/image33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3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audio15.wav"/><Relationship Id="rId11" Type="http://schemas.openxmlformats.org/officeDocument/2006/relationships/image" Target="../media/image330.png"/><Relationship Id="rId5" Type="http://schemas.openxmlformats.org/officeDocument/2006/relationships/audio" Target="../media/audio6.wav"/><Relationship Id="rId15" Type="http://schemas.openxmlformats.org/officeDocument/2006/relationships/image" Target="../media/image2.png"/><Relationship Id="rId10" Type="http://schemas.openxmlformats.org/officeDocument/2006/relationships/image" Target="../media/image329.png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328.png"/><Relationship Id="rId14" Type="http://schemas.openxmlformats.org/officeDocument/2006/relationships/image" Target="../media/image333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335.png"/><Relationship Id="rId18" Type="http://schemas.openxmlformats.org/officeDocument/2006/relationships/image" Target="../media/image339.png"/><Relationship Id="rId3" Type="http://schemas.microsoft.com/office/2007/relationships/media" Target="../media/media5.m4a"/><Relationship Id="rId21" Type="http://schemas.openxmlformats.org/officeDocument/2006/relationships/image" Target="../media/image342.png"/><Relationship Id="rId7" Type="http://schemas.openxmlformats.org/officeDocument/2006/relationships/audio" Target="../media/audio13.wav"/><Relationship Id="rId12" Type="http://schemas.openxmlformats.org/officeDocument/2006/relationships/image" Target="../media/image334.jpeg"/><Relationship Id="rId17" Type="http://schemas.openxmlformats.org/officeDocument/2006/relationships/image" Target="../media/image338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Q&#39640;&#25163;&#23459;&#35328;.mp3" TargetMode="External"/><Relationship Id="rId16" Type="http://schemas.openxmlformats.org/officeDocument/2006/relationships/image" Target="../media/image337.png"/><Relationship Id="rId20" Type="http://schemas.openxmlformats.org/officeDocument/2006/relationships/image" Target="../media/image341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Q&#39640;&#25163;&#23459;&#35328;.mp3" TargetMode="External"/><Relationship Id="rId6" Type="http://schemas.openxmlformats.org/officeDocument/2006/relationships/audio" Target="../media/audio6.wav"/><Relationship Id="rId11" Type="http://schemas.openxmlformats.org/officeDocument/2006/relationships/audio" Target="../media/audio21.wav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6.png"/><Relationship Id="rId23" Type="http://schemas.openxmlformats.org/officeDocument/2006/relationships/image" Target="../media/image344.png"/><Relationship Id="rId10" Type="http://schemas.openxmlformats.org/officeDocument/2006/relationships/audio" Target="../media/audio1.wav"/><Relationship Id="rId19" Type="http://schemas.openxmlformats.org/officeDocument/2006/relationships/image" Target="../media/image340.png"/><Relationship Id="rId4" Type="http://schemas.openxmlformats.org/officeDocument/2006/relationships/audio" Target="../media/media5.m4a"/><Relationship Id="rId9" Type="http://schemas.openxmlformats.org/officeDocument/2006/relationships/audio" Target="../media/audio29.wav"/><Relationship Id="rId14" Type="http://schemas.openxmlformats.org/officeDocument/2006/relationships/image" Target="../media/image2.png"/><Relationship Id="rId22" Type="http://schemas.openxmlformats.org/officeDocument/2006/relationships/image" Target="../media/image34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46.gif"/><Relationship Id="rId18" Type="http://schemas.openxmlformats.org/officeDocument/2006/relationships/image" Target="../media/image351.png"/><Relationship Id="rId26" Type="http://schemas.openxmlformats.org/officeDocument/2006/relationships/image" Target="../media/image359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54.png"/><Relationship Id="rId7" Type="http://schemas.openxmlformats.org/officeDocument/2006/relationships/audio" Target="../media/audio42.wav"/><Relationship Id="rId12" Type="http://schemas.openxmlformats.org/officeDocument/2006/relationships/image" Target="../media/image345.jpeg"/><Relationship Id="rId17" Type="http://schemas.openxmlformats.org/officeDocument/2006/relationships/image" Target="../media/image350.png"/><Relationship Id="rId25" Type="http://schemas.openxmlformats.org/officeDocument/2006/relationships/image" Target="../media/image358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nd.wma" TargetMode="External"/><Relationship Id="rId16" Type="http://schemas.openxmlformats.org/officeDocument/2006/relationships/image" Target="../media/image349.png"/><Relationship Id="rId20" Type="http://schemas.openxmlformats.org/officeDocument/2006/relationships/image" Target="../media/image353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End.wma" TargetMode="External"/><Relationship Id="rId6" Type="http://schemas.openxmlformats.org/officeDocument/2006/relationships/audio" Target="../media/audio41.wav"/><Relationship Id="rId11" Type="http://schemas.openxmlformats.org/officeDocument/2006/relationships/image" Target="../media/image2.png"/><Relationship Id="rId24" Type="http://schemas.openxmlformats.org/officeDocument/2006/relationships/image" Target="../media/image357.png"/><Relationship Id="rId5" Type="http://schemas.openxmlformats.org/officeDocument/2006/relationships/audio" Target="../media/audio6.wav"/><Relationship Id="rId15" Type="http://schemas.openxmlformats.org/officeDocument/2006/relationships/image" Target="../media/image348.gif"/><Relationship Id="rId23" Type="http://schemas.openxmlformats.org/officeDocument/2006/relationships/image" Target="../media/image356.png"/><Relationship Id="rId10" Type="http://schemas.openxmlformats.org/officeDocument/2006/relationships/audio" Target="../media/audio14.wav"/><Relationship Id="rId19" Type="http://schemas.openxmlformats.org/officeDocument/2006/relationships/image" Target="../media/image352.png"/><Relationship Id="rId4" Type="http://schemas.openxmlformats.org/officeDocument/2006/relationships/notesSlide" Target="../notesSlides/notesSlide59.xml"/><Relationship Id="rId9" Type="http://schemas.openxmlformats.org/officeDocument/2006/relationships/audio" Target="../media/audio21.wav"/><Relationship Id="rId14" Type="http://schemas.openxmlformats.org/officeDocument/2006/relationships/image" Target="../media/image347.gif"/><Relationship Id="rId22" Type="http://schemas.openxmlformats.org/officeDocument/2006/relationships/image" Target="../media/image3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59.png"/><Relationship Id="rId1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audio" Target="../media/audio15.wav"/><Relationship Id="rId12" Type="http://schemas.openxmlformats.org/officeDocument/2006/relationships/image" Target="../media/image58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7.gif"/><Relationship Id="rId5" Type="http://schemas.openxmlformats.org/officeDocument/2006/relationships/audio" Target="../media/audio14.wav"/><Relationship Id="rId15" Type="http://schemas.openxmlformats.org/officeDocument/2006/relationships/image" Target="../media/image45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audio" Target="../media/audio13.wav"/><Relationship Id="rId9" Type="http://schemas.openxmlformats.org/officeDocument/2006/relationships/audio" Target="../media/audio19.wav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1.wav"/><Relationship Id="rId12" Type="http://schemas.openxmlformats.org/officeDocument/2006/relationships/image" Target="../media/image6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16" Type="http://schemas.openxmlformats.org/officeDocument/2006/relationships/image" Target="../media/image66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6" Type="http://schemas.openxmlformats.org/officeDocument/2006/relationships/audio" Target="../media/audio20.wav"/><Relationship Id="rId11" Type="http://schemas.openxmlformats.org/officeDocument/2006/relationships/image" Target="../media/image2.png"/><Relationship Id="rId5" Type="http://schemas.openxmlformats.org/officeDocument/2006/relationships/audio" Target="../media/audio6.wav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12.wav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21.wav"/><Relationship Id="rId12" Type="http://schemas.openxmlformats.org/officeDocument/2006/relationships/image" Target="../media/image62.png"/><Relationship Id="rId2" Type="http://schemas.openxmlformats.org/officeDocument/2006/relationships/audio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16" Type="http://schemas.openxmlformats.org/officeDocument/2006/relationships/image" Target="../media/image66.png"/><Relationship Id="rId1" Type="http://schemas.microsoft.com/office/2007/relationships/media" Target="file:///D:\Sun&#23560;&#29992;\@EQ\@&#27494;&#21151;&#31192;&#31496;\@EQ&#27494;&#21151;&#31061;&#31496;&#31532;&#19968;&#38598;\@&#31532;4&#21934;&#20803;-&#20570;&#20491;EQ&#39640;&#25163;\&#9733;2015&#29256;-&#31532;4&#21934;&#20803;\&#31532;4&#21934;&#20803;%20&#20570;&#20491;EQ&#39640;&#25163;\type.wma" TargetMode="External"/><Relationship Id="rId6" Type="http://schemas.openxmlformats.org/officeDocument/2006/relationships/audio" Target="../media/audio20.wav"/><Relationship Id="rId11" Type="http://schemas.openxmlformats.org/officeDocument/2006/relationships/image" Target="../media/image2.png"/><Relationship Id="rId5" Type="http://schemas.openxmlformats.org/officeDocument/2006/relationships/audio" Target="../media/audio6.wav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12.wav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2051" name="Picture 19" descr="@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42" name="FILE057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43" name="Picture 47" descr="倒數數字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214688"/>
            <a:ext cx="3063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44" name="Picture 48" descr="倒數數字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213100"/>
            <a:ext cx="46355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45" name="Picture 49" descr="倒數數字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213100"/>
            <a:ext cx="4683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148263" y="3935412"/>
            <a:ext cx="3384550" cy="2373907"/>
            <a:chOff x="3243" y="2479"/>
            <a:chExt cx="2132" cy="1477"/>
          </a:xfrm>
        </p:grpSpPr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3243" y="3848"/>
              <a:ext cx="1860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6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8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版權所有．翻拷必究  （適用</a:t>
              </a:r>
              <a:r>
                <a:rPr lang="en-US" altLang="zh-TW" sz="8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PowerPoint </a:t>
              </a:r>
              <a:r>
                <a:rPr lang="en-US" altLang="zh-TW" sz="800" b="1" dirty="0" smtClean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 </a:t>
              </a:r>
              <a:r>
                <a:rPr lang="zh-TW" altLang="en-US" sz="800" b="1" dirty="0" smtClean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版</a:t>
              </a:r>
              <a:r>
                <a:rPr lang="zh-TW" altLang="en-US" sz="8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觀看）</a:t>
              </a:r>
            </a:p>
          </p:txBody>
        </p:sp>
        <p:sp>
          <p:nvSpPr>
            <p:cNvPr id="2058" name="Text Box 52"/>
            <p:cNvSpPr txBox="1">
              <a:spLocks noChangeArrowheads="1"/>
            </p:cNvSpPr>
            <p:nvPr/>
          </p:nvSpPr>
          <p:spPr bwMode="auto">
            <a:xfrm>
              <a:off x="3243" y="2479"/>
              <a:ext cx="213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EQ</a:t>
              </a:r>
              <a:r>
                <a:rPr lang="zh-TW" altLang="en-US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武功祕笈第</a:t>
              </a:r>
              <a:r>
                <a:rPr lang="en-US" altLang="zh-TW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</a:t>
              </a:r>
            </a:p>
            <a:p>
              <a:pPr eaLnBrk="1" hangingPunct="1">
                <a:lnSpc>
                  <a:spcPct val="50000"/>
                </a:lnSpc>
                <a:spcBef>
                  <a:spcPct val="0"/>
                </a:spcBef>
                <a:buFontTx/>
                <a:buNone/>
              </a:pPr>
              <a:endParaRPr lang="zh-TW" altLang="en-US" sz="15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我是</a:t>
              </a:r>
              <a:r>
                <a:rPr lang="en-US" altLang="zh-TW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EQ</a:t>
              </a:r>
              <a:r>
                <a:rPr lang="zh-TW" altLang="en-US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高手</a:t>
              </a:r>
              <a:r>
                <a:rPr lang="en-US" altLang="zh-TW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〈</a:t>
              </a:r>
              <a:r>
                <a:rPr lang="zh-TW" altLang="en-US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加強孩子的情緒管理</a:t>
              </a:r>
              <a:r>
                <a:rPr lang="en-US" altLang="zh-TW" sz="15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〉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2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作者</a:t>
              </a:r>
              <a:r>
                <a:rPr lang="en-US" altLang="zh-TW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—</a:t>
              </a: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楊俐容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插畫</a:t>
              </a:r>
              <a:r>
                <a:rPr lang="en-US" altLang="zh-TW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—</a:t>
              </a: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江長芳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</a:t>
              </a:r>
              <a:r>
                <a:rPr lang="en-US" altLang="zh-TW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—</a:t>
              </a: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楊朝翔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企劃</a:t>
              </a:r>
              <a:r>
                <a:rPr lang="en-US" altLang="zh-TW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—</a:t>
              </a: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臺灣芯福里情緒教育推廣協會</a:t>
              </a:r>
              <a:b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贊助</a:t>
              </a:r>
              <a:r>
                <a:rPr lang="en-US" altLang="zh-TW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—</a:t>
              </a: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勇源教育發展基金會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出版－耕心文教事業推廣有限公司</a:t>
              </a:r>
              <a:b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2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網址－</a:t>
              </a:r>
              <a:r>
                <a:rPr lang="en-US" altLang="zh-TW" sz="1300" b="1" dirty="0">
                  <a:solidFill>
                    <a:srgbClr val="3333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http://www.caremind.com.tw.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55045"/>
      </p:ext>
    </p:extLst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6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6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5" dur="500"/>
                                        <p:tgtEl>
                                          <p:spTgt spid="106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6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2" presetID="1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106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6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0" presetID="1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1" dur="500"/>
                                        <p:tgtEl>
                                          <p:spTgt spid="106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計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1267" name="Picture 5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9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916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60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492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19263" y="1270000"/>
            <a:ext cx="2028825" cy="642938"/>
            <a:chOff x="1083" y="800"/>
            <a:chExt cx="1278" cy="405"/>
          </a:xfrm>
        </p:grpSpPr>
        <p:pic>
          <p:nvPicPr>
            <p:cNvPr id="11286" name="Picture 24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5" descr="你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800"/>
              <a:ext cx="407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26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280025" y="1265238"/>
            <a:ext cx="2028825" cy="655637"/>
            <a:chOff x="3264" y="797"/>
            <a:chExt cx="1278" cy="413"/>
          </a:xfrm>
        </p:grpSpPr>
        <p:pic>
          <p:nvPicPr>
            <p:cNvPr id="11283" name="Picture 28" descr="儘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98"/>
              <a:ext cx="410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9" descr="管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" y="7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30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1742" name="Text Box 14"/>
          <p:cNvSpPr txBox="1">
            <a:spLocks noChangeArrowheads="1"/>
          </p:cNvSpPr>
          <p:nvPr/>
        </p:nvSpPr>
        <p:spPr bwMode="auto">
          <a:xfrm>
            <a:off x="1557338" y="3613150"/>
            <a:ext cx="65309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  <a:spcAft>
                <a:spcPct val="5000"/>
              </a:spcAft>
              <a:defRPr/>
            </a:pPr>
            <a:r>
              <a:rPr lang="zh-TW" altLang="en-US" sz="37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隔壁的同學抽獎得到一台 </a:t>
            </a:r>
            <a:r>
              <a:rPr lang="en-US" altLang="zh-TW" sz="37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7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700" b="1" dirty="0">
                <a:solidFill>
                  <a:srgbClr val="000066"/>
                </a:solidFill>
                <a:latin typeface="+mn-lt"/>
                <a:ea typeface="標楷體" pitchFamily="65" charset="-120"/>
              </a:rPr>
              <a:t>  </a:t>
            </a:r>
            <a:r>
              <a:rPr lang="en-US" altLang="zh-TW" sz="37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ct val="85000"/>
              </a:lnSpc>
              <a:spcAft>
                <a:spcPct val="5000"/>
              </a:spcAft>
              <a:defRPr/>
            </a:pPr>
            <a:r>
              <a:rPr lang="zh-TW" altLang="en-US" sz="37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遙控汽車</a:t>
            </a:r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1557338" y="4718050"/>
            <a:ext cx="65309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好羨慕喔             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7308850" y="3500438"/>
            <a:ext cx="4683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A</a:t>
            </a:r>
          </a:p>
        </p:txBody>
      </p:sp>
      <p:sp>
        <p:nvSpPr>
          <p:cNvPr id="201746" name="Text Box 18"/>
          <p:cNvSpPr txBox="1">
            <a:spLocks noChangeArrowheads="1"/>
          </p:cNvSpPr>
          <p:nvPr/>
        </p:nvSpPr>
        <p:spPr bwMode="auto">
          <a:xfrm>
            <a:off x="7308850" y="4692650"/>
            <a:ext cx="468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ea typeface="標楷體" panose="03000509000000000000" pitchFamily="65" charset="-120"/>
              </a:rPr>
              <a:t>C</a:t>
            </a:r>
          </a:p>
        </p:txBody>
      </p:sp>
      <p:pic>
        <p:nvPicPr>
          <p:cNvPr id="201748" name="Picture 20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813175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797550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66" name="Text Box 38"/>
          <p:cNvSpPr txBox="1">
            <a:spLocks noChangeArrowheads="1"/>
          </p:cNvSpPr>
          <p:nvPr/>
        </p:nvSpPr>
        <p:spPr bwMode="auto">
          <a:xfrm>
            <a:off x="900113" y="2282825"/>
            <a:ext cx="73437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latin typeface="標楷體" panose="03000509000000000000" pitchFamily="65" charset="-120"/>
                <a:ea typeface="標楷體" panose="03000509000000000000" pitchFamily="65" charset="-120"/>
              </a:rPr>
              <a:t>隔壁的同學抽獎得到一台遙控汽車，好羨慕喔</a:t>
            </a:r>
            <a:r>
              <a:rPr lang="en-US" altLang="zh-TW" sz="3700" b="1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498600" y="5516563"/>
            <a:ext cx="66024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b="1">
                <a:solidFill>
                  <a:srgbClr val="606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沒說出口：我也好想要有一台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)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7308850" y="5516563"/>
            <a:ext cx="4683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606060"/>
                </a:solidFill>
                <a:ea typeface="標楷體" panose="03000509000000000000" pitchFamily="65" charset="-120"/>
              </a:rPr>
              <a:t>B</a:t>
            </a:r>
          </a:p>
        </p:txBody>
      </p:sp>
      <p:pic>
        <p:nvPicPr>
          <p:cNvPr id="23" name="Picture 22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937125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08518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1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17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"/>
                                        <p:tgtEl>
                                          <p:spTgt spid="2017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1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" fill="hold"/>
                                        <p:tgtEl>
                                          <p:spTgt spid="201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1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"/>
                                        <p:tgtEl>
                                          <p:spTgt spid="201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00" fill="hold"/>
                                        <p:tgtEl>
                                          <p:spTgt spid="2017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759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760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1742" grpId="0"/>
      <p:bldP spid="201743" grpId="0"/>
      <p:bldP spid="201745" grpId="0"/>
      <p:bldP spid="201746" grpId="0"/>
      <p:bldP spid="201766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12291" name="Picture 3" descr="@警示圖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2" name="Picture 4" descr="@警示燈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36838"/>
            <a:ext cx="1400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3" name="警報-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2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" fill="hold"/>
                                        <p:tgtEl>
                                          <p:spTgt spid="314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1437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4373"/>
                </p:tgtEl>
              </p:cMediaNode>
            </p:audio>
          </p:childTnLst>
        </p:cTn>
      </p:par>
    </p:tnLst>
    <p:bldLst>
      <p:bldP spid="3143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8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3315" name="Picture 40" descr="背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打字-2225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9" descr="話框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981075"/>
            <a:ext cx="630555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124075" y="1339850"/>
            <a:ext cx="61198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zh-TW" altLang="en-US" sz="4100" b="1" dirty="0">
                <a:latin typeface="+mn-lt"/>
                <a:ea typeface="標楷體" pitchFamily="65" charset="-120"/>
              </a:rPr>
              <a:t>情緒</a:t>
            </a:r>
            <a:r>
              <a:rPr lang="en-US" altLang="zh-TW" sz="4100" b="1" dirty="0">
                <a:latin typeface="+mn-lt"/>
                <a:ea typeface="標楷體" pitchFamily="65" charset="-120"/>
              </a:rPr>
              <a:t>ABC</a:t>
            </a:r>
            <a:r>
              <a:rPr lang="zh-TW" altLang="en-US" sz="4100" b="1" dirty="0">
                <a:latin typeface="+mn-lt"/>
                <a:ea typeface="標楷體" pitchFamily="65" charset="-120"/>
              </a:rPr>
              <a:t>指的分別是：</a:t>
            </a:r>
          </a:p>
          <a:p>
            <a:pPr>
              <a:defRPr/>
            </a:pPr>
            <a:r>
              <a:rPr lang="en-US" altLang="zh-TW" sz="41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A.</a:t>
            </a:r>
            <a:r>
              <a:rPr lang="zh-TW" altLang="en-US" sz="4100" b="1" dirty="0">
                <a:latin typeface="+mn-lt"/>
                <a:ea typeface="標楷體" pitchFamily="65" charset="-120"/>
              </a:rPr>
              <a:t>事件   </a:t>
            </a:r>
            <a:r>
              <a:rPr lang="en-US" altLang="zh-TW" sz="41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B.</a:t>
            </a:r>
            <a:r>
              <a:rPr lang="zh-TW" altLang="en-US" sz="4100" b="1" dirty="0">
                <a:latin typeface="+mn-lt"/>
                <a:ea typeface="標楷體" pitchFamily="65" charset="-120"/>
              </a:rPr>
              <a:t>想法   </a:t>
            </a:r>
            <a:r>
              <a:rPr lang="en-US" altLang="zh-TW" sz="41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C.</a:t>
            </a:r>
            <a:r>
              <a:rPr lang="zh-TW" altLang="en-US" sz="4100" b="1" dirty="0">
                <a:latin typeface="+mn-lt"/>
                <a:ea typeface="標楷體" pitchFamily="65" charset="-120"/>
              </a:rPr>
              <a:t>情緒</a:t>
            </a:r>
            <a:endParaRPr lang="zh-TW" altLang="en-US" sz="41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8313" y="361950"/>
            <a:ext cx="7797800" cy="5946775"/>
            <a:chOff x="273" y="184"/>
            <a:chExt cx="4912" cy="3746"/>
          </a:xfrm>
        </p:grpSpPr>
        <p:pic>
          <p:nvPicPr>
            <p:cNvPr id="13321" name="Picture 9" descr="靜態-1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612"/>
              <a:ext cx="480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17" descr="警示燈-1(慢)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273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50" name="Picture 10" descr="警察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1143000" y="3548063"/>
            <a:ext cx="18081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3" fill="hold"/>
                                        <p:tgtEl>
                                          <p:spTgt spid="10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4"/>
                </p:tgtEl>
              </p:cMediaNode>
            </p:audio>
          </p:childTnLst>
        </p:cTn>
      </p:par>
    </p:tnLst>
    <p:bldLst>
      <p:bldP spid="102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203791" name="節奏6163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6092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2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356" name="Picture 17" descr="背景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19" descr="@動態-冷元件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9"/>
              <a:ext cx="5528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20" descr="@動態-熱元件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" y="2379"/>
              <a:ext cx="5424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3792" name="Picture 16" descr="@動態-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733425"/>
            <a:ext cx="2016125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度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965200"/>
            <a:ext cx="7127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9" name="Picture 13" descr="溫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817563"/>
            <a:ext cx="7445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4" descr="雪花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60438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5" descr="雪花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790700"/>
            <a:ext cx="35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7" descr="雪花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3025775"/>
            <a:ext cx="35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8" descr="雪花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2641600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9" descr="雪花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739">
            <a:off x="4211638" y="1557338"/>
            <a:ext cx="6254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0" descr="雪花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287713"/>
            <a:ext cx="35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1" descr="雪花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71513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2" descr="雪花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7736">
            <a:off x="684213" y="455613"/>
            <a:ext cx="877887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3" descr="雪花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1795463"/>
            <a:ext cx="35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緒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877888"/>
            <a:ext cx="6762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情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877888"/>
            <a:ext cx="6667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計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927100"/>
            <a:ext cx="7286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5" name="出現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"/>
                                        <p:tgtEl>
                                          <p:spTgt spid="2037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2037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03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2037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2037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500"/>
                                        <p:tgtEl>
                                          <p:spTgt spid="20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5" fill="hold"/>
                                        <p:tgtEl>
                                          <p:spTgt spid="2037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0378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34" dur="800" fill="hold"/>
                                        <p:tgtEl>
                                          <p:spTgt spid="20379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20378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autoRev="1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0378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000"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79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5363" name="Picture 5" descr="@2-5專用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3" name="Picture 13" descr="@1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6327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2" name="Picture 12" descr="@1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35088"/>
            <a:ext cx="76438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93725" y="696913"/>
            <a:ext cx="2290763" cy="771525"/>
            <a:chOff x="374" y="439"/>
            <a:chExt cx="1443" cy="486"/>
          </a:xfrm>
        </p:grpSpPr>
        <p:pic>
          <p:nvPicPr>
            <p:cNvPr id="15368" name="Picture 7" descr="緒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" y="458"/>
              <a:ext cx="28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9" descr="計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479"/>
              <a:ext cx="30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10" descr="情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8"/>
              <a:ext cx="2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8" descr="度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488"/>
              <a:ext cx="3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11" descr="溫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439"/>
              <a:ext cx="30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16" name="Picture 16" descr="@動態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1738" y="722313"/>
            <a:ext cx="363378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48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0.08611 0.02755 L 0.14132 0.05509 L 0.18611 0.04838 L 0.20851 0.05278 L 0.24653 0.07824 L 0.28941 0.1081 L 0.3257 0.10116 L 0.34289 0.11042 L 0.36545 0.1287 L 0.3757 0.12407 L 0.3948 0.14028 L 0.43247 0.1287 L 0.46198 0.13333 L 0.48091 0.15162 L 0.5 0.15393 L 0.55139 0.17014 L 0.61007 0.17245 L 0.6533 0.18356 " pathEditMode="relative" rAng="0" ptsTypes="AAAAAAAAAAAAAAAAAAA">
                                      <p:cBhvr>
                                        <p:cTn id="14" dur="3000" fill="hold"/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800"/>
                                        <p:tgtEl>
                                          <p:spTgt spid="204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6387" name="Picture 5" descr="@2-5專用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48" name="Picture 24" descr="@2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39850"/>
            <a:ext cx="7637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47" name="Picture 23" descr="@2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33500"/>
            <a:ext cx="7637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50" name="Picture 26" descr="@動態-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773238"/>
            <a:ext cx="2989262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93725" y="696913"/>
            <a:ext cx="2290763" cy="771525"/>
            <a:chOff x="374" y="439"/>
            <a:chExt cx="1443" cy="486"/>
          </a:xfrm>
        </p:grpSpPr>
        <p:pic>
          <p:nvPicPr>
            <p:cNvPr id="16392" name="Picture 28" descr="緒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" y="458"/>
              <a:ext cx="28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29" descr="計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479"/>
              <a:ext cx="30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30" descr="情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8"/>
              <a:ext cx="2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31" descr="度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488"/>
              <a:ext cx="3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32" descr="溫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439"/>
              <a:ext cx="30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5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800"/>
                                        <p:tgtEl>
                                          <p:spTgt spid="205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7411" name="Picture 5" descr="@2-5專用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72" name="Picture 24" descr="@3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71" name="Picture 23" descr="@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4613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74" name="Picture 26" descr="動態-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1906588"/>
            <a:ext cx="4170363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93725" y="696913"/>
            <a:ext cx="2290763" cy="771525"/>
            <a:chOff x="374" y="439"/>
            <a:chExt cx="1443" cy="486"/>
          </a:xfrm>
        </p:grpSpPr>
        <p:pic>
          <p:nvPicPr>
            <p:cNvPr id="17416" name="Picture 28" descr="緒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" y="458"/>
              <a:ext cx="28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29" descr="計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479"/>
              <a:ext cx="30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30" descr="情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8"/>
              <a:ext cx="2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31" descr="度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488"/>
              <a:ext cx="3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32" descr="溫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439"/>
              <a:ext cx="30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68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800"/>
                                        <p:tgtEl>
                                          <p:spTgt spid="2068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8435" name="Picture 5" descr="@2-5專用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4" descr="@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35088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5" name="Picture 23" descr="@4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38263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26" descr="@動態-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89138"/>
            <a:ext cx="37973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93725" y="696913"/>
            <a:ext cx="2290763" cy="771525"/>
            <a:chOff x="374" y="439"/>
            <a:chExt cx="1443" cy="486"/>
          </a:xfrm>
        </p:grpSpPr>
        <p:pic>
          <p:nvPicPr>
            <p:cNvPr id="18440" name="Picture 28" descr="緒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" y="458"/>
              <a:ext cx="28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29" descr="計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479"/>
              <a:ext cx="30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30" descr="情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8"/>
              <a:ext cx="2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31" descr="度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488"/>
              <a:ext cx="3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Picture 32" descr="溫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439"/>
              <a:ext cx="30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7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27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800"/>
                                        <p:tgtEl>
                                          <p:spTgt spid="2078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9459" name="Picture 5" descr="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1" name="Picture 15" descr="@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5837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0" name="Picture 14" descr="@5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4613"/>
            <a:ext cx="5837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958850" y="2544763"/>
            <a:ext cx="7429500" cy="3760787"/>
            <a:chOff x="604" y="1603"/>
            <a:chExt cx="4680" cy="2369"/>
          </a:xfrm>
        </p:grpSpPr>
        <p:pic>
          <p:nvPicPr>
            <p:cNvPr id="19470" name="Picture 25" descr="@靜態-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2269"/>
              <a:ext cx="4680" cy="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71" name="Group 32"/>
            <p:cNvGrpSpPr>
              <a:grpSpLocks/>
            </p:cNvGrpSpPr>
            <p:nvPr/>
          </p:nvGrpSpPr>
          <p:grpSpPr bwMode="auto">
            <a:xfrm>
              <a:off x="798" y="1603"/>
              <a:ext cx="2445" cy="1966"/>
              <a:chOff x="798" y="1603"/>
              <a:chExt cx="2445" cy="1966"/>
            </a:xfrm>
          </p:grpSpPr>
          <p:pic>
            <p:nvPicPr>
              <p:cNvPr id="19472" name="Picture 24" descr="@動態-左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" y="1645"/>
                <a:ext cx="1293" cy="1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3" name="Picture 18" descr="@動態-中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" y="1603"/>
                <a:ext cx="2445" cy="1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93725" y="696913"/>
            <a:ext cx="2290763" cy="771525"/>
            <a:chOff x="374" y="439"/>
            <a:chExt cx="1443" cy="486"/>
          </a:xfrm>
        </p:grpSpPr>
        <p:pic>
          <p:nvPicPr>
            <p:cNvPr id="19465" name="Picture 27" descr="緒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" y="458"/>
              <a:ext cx="28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28" descr="計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" y="479"/>
              <a:ext cx="30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29" descr="情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458"/>
              <a:ext cx="2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30" descr="度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488"/>
              <a:ext cx="3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31" descr="溫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" y="439"/>
              <a:ext cx="308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8916" name="Picture 20" descr="@動態-右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741613"/>
            <a:ext cx="12731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8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800"/>
                                        <p:tgtEl>
                                          <p:spTgt spid="208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0483" name="Picture 3" descr="@警示圖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Picture 4" descr="@警示燈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36838"/>
            <a:ext cx="1400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警報-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3294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2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16420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64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92950" y="404813"/>
            <a:ext cx="1363663" cy="647700"/>
          </a:xfrm>
        </p:spPr>
        <p:txBody>
          <a:bodyPr/>
          <a:lstStyle/>
          <a:p>
            <a:pPr eaLnBrk="1" hangingPunct="1"/>
            <a:r>
              <a:rPr lang="en-US" altLang="zh-TW" sz="800" smtClean="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3075" name="Picture 100" descr="@背景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按鈕-0215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按鈕-0217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按鈕-0217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213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FILE151.wma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716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0" name="Group 119"/>
          <p:cNvGrpSpPr>
            <a:grpSpLocks/>
          </p:cNvGrpSpPr>
          <p:nvPr/>
        </p:nvGrpSpPr>
        <p:grpSpPr bwMode="auto">
          <a:xfrm>
            <a:off x="209550" y="3884613"/>
            <a:ext cx="5910263" cy="2744787"/>
            <a:chOff x="132" y="2447"/>
            <a:chExt cx="3723" cy="1729"/>
          </a:xfrm>
        </p:grpSpPr>
        <p:pic>
          <p:nvPicPr>
            <p:cNvPr id="3095" name="Picture 118" descr="@動態-1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" y="2447"/>
              <a:ext cx="3723" cy="1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03" descr="@動態-人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" y="2936"/>
              <a:ext cx="613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10" descr="@動態-狗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" y="3136"/>
              <a:ext cx="25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7" name="Picture 109" descr="@動態-兔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4929188"/>
            <a:ext cx="379412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3" name="Picture 125" descr="EQ武功祕笈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3550"/>
            <a:ext cx="60277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3535363" y="2997200"/>
            <a:ext cx="1970087" cy="388938"/>
            <a:chOff x="1933" y="2039"/>
            <a:chExt cx="1241" cy="245"/>
          </a:xfrm>
        </p:grpSpPr>
        <p:pic>
          <p:nvPicPr>
            <p:cNvPr id="3092" name="Picture 12" descr="第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" y="2039"/>
              <a:ext cx="227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5" descr="元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" y="2046"/>
              <a:ext cx="23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20" descr="單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" y="2049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60" name="Picture 112" descr="做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3578225"/>
            <a:ext cx="4953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1" name="Picture 113" descr="手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3586163"/>
            <a:ext cx="5095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" name="Picture 114" descr="個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576638"/>
            <a:ext cx="5048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3" name="Picture 115" descr="高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571875"/>
            <a:ext cx="468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4" name="Picture 116" descr="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3502025"/>
            <a:ext cx="5191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5" name="Picture 117" descr="Q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3498850"/>
            <a:ext cx="612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4" name="Picture 126" descr="我是EQ高手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774825"/>
            <a:ext cx="49561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6" name="Picture 128" descr="四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841625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11" name="出現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6" fill="hold"/>
                                        <p:tgtEl>
                                          <p:spTgt spid="2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6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96" tmFilter="0, 0; 0.125,0.2665; 0.25,0.4; 0.375,0.465; 0.5,0.5;  0.625,0.535; 0.75,0.6; 0.875,0.7335; 1,1">
                                          <p:stCondLst>
                                            <p:cond delay="896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48" tmFilter="0, 0; 0.125,0.2665; 0.25,0.4; 0.375,0.465; 0.5,0.5;  0.625,0.535; 0.75,0.6; 0.875,0.7335; 1,1">
                                          <p:stCondLst>
                                            <p:cond delay="1787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1" tmFilter="0, 0; 0.125,0.2665; 0.25,0.4; 0.375,0.465; 0.5,0.5;  0.625,0.535; 0.75,0.6; 0.875,0.7335; 1,1">
                                          <p:stCondLst>
                                            <p:cond delay="2236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5">
                                          <p:stCondLst>
                                            <p:cond delay="877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24" decel="50000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5">
                                          <p:stCondLst>
                                            <p:cond delay="1771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24" decel="50000">
                                          <p:stCondLst>
                                            <p:cond delay="1806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5">
                                          <p:stCondLst>
                                            <p:cond delay="2217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24" decel="50000">
                                          <p:stCondLst>
                                            <p:cond delay="2252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5">
                                          <p:stCondLst>
                                            <p:cond delay="2441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24" decel="50000">
                                          <p:stCondLst>
                                            <p:cond delay="2476"/>
                                          </p:stCondLst>
                                        </p:cTn>
                                        <p:tgtEl>
                                          <p:spTgt spid="2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accel="50000" decel="50000" autoRev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2.22222E-6 0.03586 L 2.22222E-6 -2.40629E-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0" fill="hold"/>
                                        <p:tgtEl>
                                          <p:spTgt spid="2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9" presetClass="entr" presetSubtype="0" ac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17" fill="hold"/>
                                        <p:tgtEl>
                                          <p:spTgt spid="2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208" fill="hold"/>
                                        <p:tgtEl>
                                          <p:spTgt spid="2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3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3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3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3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3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300"/>
                                        <p:tgtEl>
                                          <p:spTgt spid="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216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accel="50000" decel="50000" autoRev="1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216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accel="50000" decel="50000" autoRev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216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ccel="50000" decel="50000" autoRev="1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216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accel="50000" decel="50000" autoRev="1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216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accel="50000" decel="50000" autoRev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Scale>
                                      <p:cBhvr>
                                        <p:cTn id="98" dur="1000" fill="hold"/>
                                        <p:tgtEl>
                                          <p:spTgt spid="216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5"/>
                </p:tgtEl>
              </p:cMediaNode>
            </p:audio>
            <p:audio>
              <p:cMediaNode showWhenStopped="0">
                <p:cTn id="10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6"/>
                </p:tgtEl>
              </p:cMediaNode>
            </p:audio>
            <p:audio>
              <p:cMediaNode showWhenStopped="0"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1"/>
                </p:tgtEl>
              </p:cMediaNode>
            </p:audio>
            <p:audio>
              <p:cMediaNode showWhenStopped="0"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21507" name="Picture 24" descr="背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6" name="打字-22265.WAV">
            <a:hlinkClick r:id="" action="ppaction://media"/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4975" y="2276475"/>
            <a:ext cx="304800" cy="304800"/>
          </a:xfrm>
        </p:spPr>
      </p:pic>
      <p:pic>
        <p:nvPicPr>
          <p:cNvPr id="130074" name="Picture 26" descr="@話框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836613"/>
            <a:ext cx="687070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2001838" y="1039813"/>
            <a:ext cx="645795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ea typeface="標楷體" panose="03000509000000000000" pitchFamily="65" charset="-120"/>
              </a:rPr>
              <a:t>同樣的事情以不同的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ea typeface="標楷體" panose="03000509000000000000" pitchFamily="65" charset="-120"/>
              </a:rPr>
              <a:t>情緒字眼來描述，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ea typeface="標楷體" panose="03000509000000000000" pitchFamily="65" charset="-120"/>
              </a:rPr>
              <a:t>就會造成不同的情緒強度。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50825" y="533400"/>
            <a:ext cx="8066088" cy="5991225"/>
            <a:chOff x="158" y="184"/>
            <a:chExt cx="5081" cy="3774"/>
          </a:xfrm>
        </p:grpSpPr>
        <p:pic>
          <p:nvPicPr>
            <p:cNvPr id="21513" name="Picture 8" descr="靜態-1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640"/>
              <a:ext cx="489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" descr="警示燈-1(慢)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158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0058" name="Picture 10" descr="警察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925513" y="3719513"/>
            <a:ext cx="1808162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0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3" fill="hold"/>
                                        <p:tgtEl>
                                          <p:spTgt spid="130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066"/>
                </p:tgtEl>
              </p:cMediaNode>
            </p:audio>
          </p:childTnLst>
        </p:cTn>
      </p:par>
    </p:tnLst>
    <p:bldLst>
      <p:bldP spid="1300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2531" name="Picture 7" descr="背景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7" name="Picture 27" descr="@的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75" y="-26988"/>
            <a:ext cx="117633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0" name="Picture 10" descr="妖怪家族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1322">
            <a:off x="7183438" y="1119188"/>
            <a:ext cx="13779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1" name="Picture 11" descr="妖怪家族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063">
            <a:off x="369888" y="1651000"/>
            <a:ext cx="1866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2" name="Picture 12" descr="妖怪家族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029" flipH="1">
            <a:off x="3648075" y="3460750"/>
            <a:ext cx="174466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1" name="Picture 21" descr="@界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576513"/>
            <a:ext cx="74136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6" name="Picture 26" descr="@理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357438"/>
            <a:ext cx="8286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3" name="Picture 23" descr="@世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2446338"/>
            <a:ext cx="760413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9" name="Picture 9" descr="@非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403350"/>
            <a:ext cx="109696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44" name="Picture 24" descr="@性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335213"/>
            <a:ext cx="823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54" name="魅A06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55" name="魅N00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805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56" name="魅N013.wma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427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57" name="魅A022.wma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58" name="魅心FI228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6219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  <p:sndAc>
      <p:stSnd>
        <p:snd r:embed="rId13" name="魅A03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"/>
                                        <p:tgtEl>
                                          <p:spTgt spid="2099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"/>
                                        <p:tgtEl>
                                          <p:spTgt spid="20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"/>
                                        <p:tgtEl>
                                          <p:spTgt spid="2099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"/>
                                        <p:tgtEl>
                                          <p:spTgt spid="2099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3091 0.07338 C 0.03959 0.08102 0.04549 0.09236 0.05382 0.10116 C 0.0698 0.11782 0.08924 0.13009 0.10782 0.14005 C 0.13316 0.15347 0.15573 0.16829 0.18282 0.17338 C 0.2073 0.17245 0.2316 0.17222 0.25591 0.1706 C 0.26754 0.16968 0.27865 0.16227 0.28924 0.15671 C 0.30243 0.14954 0.31563 0.14583 0.32865 0.13727 C 0.32848 0.13403 0.32848 0.10787 0.32466 0.09838 C 0.32223 0.09259 0.32101 0.0838 0.31615 0.08171 C 0.31198 0.07986 0.30365 0.07616 0.30365 0.07616 C 0.29323 0.07732 0.28073 0.07315 0.27257 0.08171 C 0.25886 0.09583 0.25157 0.11273 0.24757 0.13449 C 0.24792 0.14236 0.24775 0.16273 0.25157 0.17338 C 0.25625 0.18542 0.2625 0.18889 0.27032 0.1956 C 0.29393 0.21528 0.30868 0.21921 0.33716 0.22338 C 0.35851 0.22245 0.38039 0.22384 0.40157 0.2206 C 0.40452 0.22014 0.42309 0.20602 0.43091 0.20394 C 0.44289 0.19583 0.45417 0.18704 0.46615 0.17894 C 0.47084 0.17593 0.47414 0.16991 0.47865 0.16782 C 0.48299 0.16597 0.49115 0.16227 0.49115 0.16227 C 0.52049 0.16435 0.52431 0.16366 0.54549 0.1706 C 0.54757 0.17338 0.55 0.17569 0.55174 0.17894 C 0.55816 0.19167 0.54809 0.18472 0.56007 0.19005 C 0.56389 0.19792 0.56823 0.20903 0.57448 0.21505 C 0.57709 0.21736 0.58021 0.21852 0.58282 0.2206 C 0.58837 0.22523 0.59827 0.23773 0.60382 0.24005 C 0.61059 0.24306 0.61112 0.24282 0.61841 0.24838 C 0.62987 0.25718 0.64289 0.26505 0.65591 0.26782 C 0.67466 0.27778 0.6599 0.27153 0.68924 0.27616 C 0.69323 0.27685 0.69827 0.27523 0.70174 0.27894 C 0.70365 0.28125 0.70174 0.28634 0.70174 0.29005 " pathEditMode="fixed" ptsTypes="ffffffffffffffffffffffffffffffA">
                                      <p:cBhvr>
                                        <p:cTn id="21" dur="24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67" fill="hold"/>
                                        <p:tgtEl>
                                          <p:spTgt spid="209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2099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099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20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20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5.18519E-6 C -0.00208 0.00093 -0.00503 0.00047 -0.00625 0.00279 C -0.00885 0.00765 -0.01041 0.01945 -0.01041 0.01945 C 0.00209 0.03056 0.00608 0.05024 -0.00625 0.06668 " pathEditMode="relative" ptsTypes="fffA">
                                      <p:cBhvr>
                                        <p:cTn id="48" dur="20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50" dur="20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52" dur="20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2099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2099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942" fill="hold"/>
                                        <p:tgtEl>
                                          <p:spTgt spid="209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2099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2099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5E-6 -2.96296E-6 C -0.00347 0.00093 -0.00729 0.00047 -0.01042 0.00278 C -0.01684 0.00764 -0.01285 0.01297 -0.01667 0.01945 C -0.01823 0.022 -0.02083 0.02315 -0.02292 0.025 C -0.03056 0.02338 -0.03958 0.02477 -0.03958 0.01112 " pathEditMode="relative" ptsTypes="ffffA">
                                      <p:cBhvr>
                                        <p:cTn id="62" dur="30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ccel="50000" decel="50000" autoRev="1" fill="hold" nodeType="withEffect">
                                  <p:stCondLst>
                                    <p:cond delay="4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4" dur="20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209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2099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autoRev="1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8.33333E-7 -3.33333E-6 C 0.01285 -0.02592 0.03351 -0.01782 0.05625 -0.01944 C 0.05313 -0.06157 0.05434 -0.0493 0.01875 -0.05278 C 0.01441 -0.05463 0.01076 -0.05926 0.00625 -0.06111 C 0.00156 -0.06296 -0.00347 -0.06296 -0.00833 -0.06389 C -0.01944 -0.06875 -0.01788 -0.07662 -0.025 -0.08611 " pathEditMode="relative" ptsTypes="fffffA">
                                      <p:cBhvr>
                                        <p:cTn id="69" dur="50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accel="50000" decel="50000" autoRev="1" fill="hold" nodeType="withEffect">
                                  <p:stCondLst>
                                    <p:cond delay="4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300000">
                                      <p:cBhvr>
                                        <p:cTn id="71" dur="20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136" fill="hold"/>
                                        <p:tgtEl>
                                          <p:spTgt spid="2099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416" fill="hold"/>
                                        <p:tgtEl>
                                          <p:spTgt spid="2099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76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54"/>
                </p:tgtEl>
              </p:cMediaNode>
            </p:audio>
            <p:audio>
              <p:cMediaNode showWhenStopped="0">
                <p:cTn id="7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55"/>
                </p:tgtEl>
              </p:cMediaNode>
            </p:audio>
            <p:audio>
              <p:cMediaNode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56"/>
                </p:tgtEl>
              </p:cMediaNode>
            </p:audio>
            <p:audio>
              <p:cMediaNode vol="30000" showWhenStopped="0"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57"/>
                </p:tgtEl>
              </p:cMediaNode>
            </p:audio>
            <p:audio>
              <p:cMediaNode vol="30000" showWhenStopped="0">
                <p:cTn id="8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5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10980" name="魅A073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8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125538" y="1773238"/>
            <a:ext cx="2995612" cy="366712"/>
            <a:chOff x="709" y="1117"/>
            <a:chExt cx="1887" cy="231"/>
          </a:xfrm>
        </p:grpSpPr>
        <p:pic>
          <p:nvPicPr>
            <p:cNvPr id="23567" name="Picture 8" descr="@不"/>
            <p:cNvPicPr>
              <a:picLocks noChangeAspect="1" noChangeArrowheads="1"/>
            </p:cNvPicPr>
            <p:nvPr/>
          </p:nvPicPr>
          <p:blipFill>
            <a:blip r:embed="rId12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" y="1128"/>
              <a:ext cx="21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8" name="Picture 16" descr="@大"/>
            <p:cNvPicPr>
              <a:picLocks noChangeAspect="1" noChangeArrowheads="1"/>
            </p:cNvPicPr>
            <p:nvPr/>
          </p:nvPicPr>
          <p:blipFill>
            <a:blip r:embed="rId13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" y="1117"/>
              <a:ext cx="2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9" name="Picture 17" descr="@切"/>
            <p:cNvPicPr>
              <a:picLocks noChangeAspect="1" noChangeArrowheads="1"/>
            </p:cNvPicPr>
            <p:nvPr/>
          </p:nvPicPr>
          <p:blipFill>
            <a:blip r:embed="rId14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" y="1126"/>
              <a:ext cx="21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0" name="Picture 18" descr="@的-1"/>
            <p:cNvPicPr>
              <a:picLocks noChangeAspect="1" noChangeArrowheads="1"/>
            </p:cNvPicPr>
            <p:nvPr/>
          </p:nvPicPr>
          <p:blipFill>
            <a:blip r:embed="rId15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" y="1122"/>
              <a:ext cx="2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1" name="Picture 19" descr="@誇"/>
            <p:cNvPicPr>
              <a:picLocks noChangeAspect="1" noChangeArrowheads="1"/>
            </p:cNvPicPr>
            <p:nvPr/>
          </p:nvPicPr>
          <p:blipFill>
            <a:blip r:embed="rId16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" y="1122"/>
              <a:ext cx="21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2" name="Picture 20" descr="@實"/>
            <p:cNvPicPr>
              <a:picLocks noChangeAspect="1" noChangeArrowheads="1"/>
            </p:cNvPicPr>
            <p:nvPr/>
          </p:nvPicPr>
          <p:blipFill>
            <a:blip r:embed="rId17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1119"/>
              <a:ext cx="21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3" name="Picture 21" descr="@際"/>
            <p:cNvPicPr>
              <a:picLocks noChangeAspect="1" noChangeArrowheads="1"/>
            </p:cNvPicPr>
            <p:nvPr/>
          </p:nvPicPr>
          <p:blipFill>
            <a:blip r:embed="rId18" cstate="print">
              <a:lum bright="-1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" y="1127"/>
              <a:ext cx="211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0973" name="Line 29"/>
          <p:cNvSpPr>
            <a:spLocks noChangeShapeType="1"/>
          </p:cNvSpPr>
          <p:nvPr/>
        </p:nvSpPr>
        <p:spPr bwMode="auto">
          <a:xfrm>
            <a:off x="900113" y="1700213"/>
            <a:ext cx="388778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3561" name="Picture 15" descr="@的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22" descr="@理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24" descr="@性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25" descr="@非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23" descr="@世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26" descr="@界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86" name="Picture 42" descr="@動態-1-改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1844675"/>
            <a:ext cx="44656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  <p:sndAc>
      <p:stSnd>
        <p:snd r:embed="rId5" name="魅A03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A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0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魅A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210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109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00" numSld="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0980"/>
                </p:tgtEl>
              </p:cMediaNode>
            </p:audio>
          </p:childTnLst>
        </p:cTn>
      </p:par>
    </p:tnLst>
    <p:bldLst>
      <p:bldP spid="2109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4579" name="Picture 26" descr="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8" name="Picture 30" descr="@動態-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782763"/>
            <a:ext cx="37973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001" name="Rectangle 33"/>
          <p:cNvSpPr>
            <a:spLocks noChangeArrowheads="1"/>
          </p:cNvSpPr>
          <p:nvPr/>
        </p:nvSpPr>
        <p:spPr bwMode="auto">
          <a:xfrm>
            <a:off x="1109663" y="1806575"/>
            <a:ext cx="3889375" cy="1555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12000" name="Picture 32" descr="文字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897063"/>
            <a:ext cx="284162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99" name="Picture 31" descr="受不了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813050"/>
            <a:ext cx="1493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4587" name="Picture 18" descr="@的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19" descr="@理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20" descr="@性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Picture 21" descr="@非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22" descr="@世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23" descr="@界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2002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003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300"/>
                                        <p:tgtEl>
                                          <p:spTgt spid="21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3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3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3" fill="hold"/>
                                        <p:tgtEl>
                                          <p:spTgt spid="212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3" fill="hold"/>
                                        <p:tgtEl>
                                          <p:spTgt spid="212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119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002"/>
                </p:tgtEl>
              </p:cMediaNode>
            </p:audio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003"/>
                </p:tgtEl>
              </p:cMediaNode>
            </p:audio>
          </p:childTnLst>
        </p:cTn>
      </p:par>
    </p:tnLst>
    <p:bldLst>
      <p:bldP spid="21200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7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5603" name="Picture 26" descr="背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33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34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638175" y="1806575"/>
            <a:ext cx="4851400" cy="1555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25607" name="Group 16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5611" name="Picture 17" descr="@的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18" descr="@理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19" descr="@性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20" descr="@非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21" descr="@世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22" descr="@界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3027" name="Picture 35" descr="文字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128838"/>
            <a:ext cx="40560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35" name="Picture 43" descr="@動態-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73238"/>
            <a:ext cx="2989263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26" name="Picture 34" descr="完蛋了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133600"/>
            <a:ext cx="16144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300"/>
                                        <p:tgtEl>
                                          <p:spTgt spid="21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300"/>
                                        <p:tgtEl>
                                          <p:spTgt spid="21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300"/>
                                        <p:tgtEl>
                                          <p:spTgt spid="21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3" fill="hold"/>
                                        <p:tgtEl>
                                          <p:spTgt spid="213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3" fill="hold"/>
                                        <p:tgtEl>
                                          <p:spTgt spid="213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130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3033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3034"/>
                </p:tgtEl>
              </p:cMediaNode>
            </p:audio>
          </p:childTnLst>
        </p:cTn>
      </p:par>
    </p:tnLst>
    <p:bldLst>
      <p:bldP spid="2130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5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6627" name="Picture 34" descr="背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56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57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58" name="Rectangle 42"/>
          <p:cNvSpPr>
            <a:spLocks noChangeArrowheads="1"/>
          </p:cNvSpPr>
          <p:nvPr/>
        </p:nvSpPr>
        <p:spPr bwMode="auto">
          <a:xfrm>
            <a:off x="993775" y="1806575"/>
            <a:ext cx="4195763" cy="1555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26631" name="Group 27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6635" name="Picture 28" descr="@的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29" descr="@理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30" descr="@性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31" descr="@非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32" descr="@世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33" descr="@界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4062" name="Picture 46" descr="動態-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62125"/>
            <a:ext cx="4170363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53" name="Picture 37" descr="文字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124075"/>
            <a:ext cx="34417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54" name="Picture 38" descr="老是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2130425"/>
            <a:ext cx="99536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300"/>
                                        <p:tgtEl>
                                          <p:spTgt spid="21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300"/>
                                        <p:tgtEl>
                                          <p:spTgt spid="2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300"/>
                                        <p:tgtEl>
                                          <p:spTgt spid="21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3" fill="hold"/>
                                        <p:tgtEl>
                                          <p:spTgt spid="214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4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3" fill="hold"/>
                                        <p:tgtEl>
                                          <p:spTgt spid="214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2140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056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057"/>
                </p:tgtEl>
              </p:cMediaNode>
            </p:audio>
          </p:childTnLst>
        </p:cTn>
      </p:par>
    </p:tnLst>
    <p:bldLst>
      <p:bldP spid="2140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7651" name="Picture 45" descr="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131888" y="1779588"/>
            <a:ext cx="2986087" cy="352425"/>
            <a:chOff x="713" y="1121"/>
            <a:chExt cx="1881" cy="222"/>
          </a:xfrm>
        </p:grpSpPr>
        <p:pic>
          <p:nvPicPr>
            <p:cNvPr id="27666" name="Picture 28" descr="@需"/>
            <p:cNvPicPr>
              <a:picLocks noChangeAspect="1" noChangeArrowheads="1"/>
            </p:cNvPicPr>
            <p:nvPr/>
          </p:nvPicPr>
          <p:blipFill>
            <a:blip r:embed="rId9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" y="1129"/>
              <a:ext cx="21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7" name="Picture 29" descr="@不"/>
            <p:cNvPicPr>
              <a:picLocks noChangeAspect="1" noChangeArrowheads="1"/>
            </p:cNvPicPr>
            <p:nvPr/>
          </p:nvPicPr>
          <p:blipFill>
            <a:blip r:embed="rId10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" y="1129"/>
              <a:ext cx="2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8" name="Picture 30" descr="@切"/>
            <p:cNvPicPr>
              <a:picLocks noChangeAspect="1" noChangeArrowheads="1"/>
            </p:cNvPicPr>
            <p:nvPr/>
          </p:nvPicPr>
          <p:blipFill>
            <a:blip r:embed="rId11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" y="1130"/>
              <a:ext cx="21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9" name="Picture 31" descr="@求"/>
            <p:cNvPicPr>
              <a:picLocks noChangeAspect="1" noChangeArrowheads="1"/>
            </p:cNvPicPr>
            <p:nvPr/>
          </p:nvPicPr>
          <p:blipFill>
            <a:blip r:embed="rId12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1121"/>
              <a:ext cx="213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32" descr="@的"/>
            <p:cNvPicPr>
              <a:picLocks noChangeAspect="1" noChangeArrowheads="1"/>
            </p:cNvPicPr>
            <p:nvPr/>
          </p:nvPicPr>
          <p:blipFill>
            <a:blip r:embed="rId13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" y="1123"/>
              <a:ext cx="20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33" descr="@實"/>
            <p:cNvPicPr>
              <a:picLocks noChangeAspect="1" noChangeArrowheads="1"/>
            </p:cNvPicPr>
            <p:nvPr/>
          </p:nvPicPr>
          <p:blipFill>
            <a:blip r:embed="rId14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" y="1121"/>
              <a:ext cx="213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2" name="Picture 34" descr="@際"/>
            <p:cNvPicPr>
              <a:picLocks noChangeAspect="1" noChangeArrowheads="1"/>
            </p:cNvPicPr>
            <p:nvPr/>
          </p:nvPicPr>
          <p:blipFill>
            <a:blip r:embed="rId15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" y="1131"/>
              <a:ext cx="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75" name="Line 35"/>
          <p:cNvSpPr>
            <a:spLocks noChangeShapeType="1"/>
          </p:cNvSpPr>
          <p:nvPr/>
        </p:nvSpPr>
        <p:spPr bwMode="auto">
          <a:xfrm>
            <a:off x="900113" y="1700213"/>
            <a:ext cx="388778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7660" name="Picture 37" descr="@的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38" descr="@理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39" descr="@性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40" descr="@非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41" descr="@世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Picture 42" descr="@界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3203575" y="1989138"/>
            <a:ext cx="5002213" cy="4219575"/>
            <a:chOff x="2018" y="1253"/>
            <a:chExt cx="3151" cy="2658"/>
          </a:xfrm>
        </p:grpSpPr>
        <p:pic>
          <p:nvPicPr>
            <p:cNvPr id="27656" name="Picture 51" descr="@動態-身體-改"/>
            <p:cNvPicPr>
              <a:picLocks noChangeAspect="1" noChangeArrowheads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253"/>
              <a:ext cx="3151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24" descr="@動態-頭"/>
            <p:cNvPicPr>
              <a:picLocks noChangeAspect="1" noChangeArrowheads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2637"/>
              <a:ext cx="930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26" descr="@動態-1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41143">
              <a:off x="3761" y="3646"/>
              <a:ext cx="9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27" descr="@動態-1"/>
            <p:cNvPicPr>
              <a:picLocks noChangeAspect="1" noChangeArrowheads="1" noCrop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3260">
              <a:off x="3023" y="3632"/>
              <a:ext cx="6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Bar dir="vert"/>
    <p:sndAc>
      <p:stSnd>
        <p:snd r:embed="rId3" name="魅A03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魅A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5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A0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8675" name="Picture 4" descr="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74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75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76" name="Rectangle 16"/>
          <p:cNvSpPr>
            <a:spLocks noChangeArrowheads="1"/>
          </p:cNvSpPr>
          <p:nvPr/>
        </p:nvSpPr>
        <p:spPr bwMode="auto">
          <a:xfrm>
            <a:off x="801688" y="1806575"/>
            <a:ext cx="4524375" cy="1555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8683" name="Picture 8" descr="@的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9" descr="@理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10" descr="@性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1" descr="@非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2" descr="@世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13" descr="@界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2566" name="Picture 6" descr="@動態-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725" y="1827213"/>
            <a:ext cx="2789238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82" name="Picture 22" descr="文字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12963"/>
            <a:ext cx="388778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581" name="Picture 21" descr="應該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2568575"/>
            <a:ext cx="10144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300"/>
                                        <p:tgtEl>
                                          <p:spTgt spid="32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300"/>
                                        <p:tgtEl>
                                          <p:spTgt spid="3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300"/>
                                        <p:tgtEl>
                                          <p:spTgt spid="32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3" fill="hold"/>
                                        <p:tgtEl>
                                          <p:spTgt spid="3225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2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3" fill="hold"/>
                                        <p:tgtEl>
                                          <p:spTgt spid="322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3225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574"/>
                </p:tgtEl>
              </p:cMediaNode>
            </p:audio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575"/>
                </p:tgtEl>
              </p:cMediaNode>
            </p:audio>
          </p:childTnLst>
        </p:cTn>
      </p:par>
    </p:tnLst>
    <p:bldLst>
      <p:bldP spid="3225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29699" name="Picture 4" descr="背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24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25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955675" y="1806575"/>
            <a:ext cx="4213225" cy="1555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29707" name="Picture 8" descr="@的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Picture 9" descr="@理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9" name="Picture 10" descr="@性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11" descr="@非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@世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3" descr="@界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4632" name="Picture 24" descr="文字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133600"/>
            <a:ext cx="35464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22" name="Picture 14" descr="@動態-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2613"/>
            <a:ext cx="42179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31" name="Picture 23" descr="必須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2128838"/>
            <a:ext cx="1001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3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300"/>
                                        <p:tgtEl>
                                          <p:spTgt spid="32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300"/>
                                        <p:tgtEl>
                                          <p:spTgt spid="3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3" fill="hold"/>
                                        <p:tgtEl>
                                          <p:spTgt spid="324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4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4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3" fill="hold"/>
                                        <p:tgtEl>
                                          <p:spTgt spid="3246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246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4624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4625"/>
                </p:tgtEl>
              </p:cMediaNode>
            </p:audio>
          </p:childTnLst>
        </p:cTn>
      </p:par>
    </p:tnLst>
    <p:bldLst>
      <p:bldP spid="3246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0723" name="Picture 4" descr="背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71" name="FILE13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72" name="FILE14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73" name="Rectangle 17"/>
          <p:cNvSpPr>
            <a:spLocks noChangeArrowheads="1"/>
          </p:cNvSpPr>
          <p:nvPr/>
        </p:nvSpPr>
        <p:spPr bwMode="auto">
          <a:xfrm>
            <a:off x="1262063" y="1804988"/>
            <a:ext cx="3597275" cy="18018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1666875" y="455613"/>
            <a:ext cx="2797175" cy="1482725"/>
            <a:chOff x="1050" y="287"/>
            <a:chExt cx="1762" cy="934"/>
          </a:xfrm>
        </p:grpSpPr>
        <p:pic>
          <p:nvPicPr>
            <p:cNvPr id="30735" name="Picture 8" descr="@的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" y="573"/>
              <a:ext cx="211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9" descr="@理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649"/>
              <a:ext cx="3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10" descr="@性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" y="647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Picture 11" descr="@非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" y="287"/>
              <a:ext cx="434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Picture 12" descr="@世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" y="680"/>
              <a:ext cx="31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Picture 13" descr="@界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" y="737"/>
              <a:ext cx="294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356100" y="1916113"/>
            <a:ext cx="3732213" cy="4314825"/>
            <a:chOff x="2744" y="1207"/>
            <a:chExt cx="2351" cy="2718"/>
          </a:xfrm>
        </p:grpSpPr>
        <p:pic>
          <p:nvPicPr>
            <p:cNvPr id="30731" name="Picture 25" descr="@動態-底圖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" y="1207"/>
              <a:ext cx="2351" cy="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26" descr="@動態-媽媽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" y="1617"/>
              <a:ext cx="480" cy="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27" descr="@動態-小男孩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" y="2975"/>
              <a:ext cx="1108" cy="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28" descr="@動態-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1" y="3030"/>
              <a:ext cx="541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6686" name="Picture 30" descr="文字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11363"/>
            <a:ext cx="28003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87" name="Picture 31" descr="一定要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2014538"/>
            <a:ext cx="152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300"/>
                                        <p:tgtEl>
                                          <p:spTgt spid="32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300"/>
                                        <p:tgtEl>
                                          <p:spTgt spid="32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300"/>
                                        <p:tgtEl>
                                          <p:spTgt spid="32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83" fill="hold"/>
                                        <p:tgtEl>
                                          <p:spTgt spid="3266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93" fill="hold"/>
                                        <p:tgtEl>
                                          <p:spTgt spid="3266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ccel="50000" decel="50000" autoRev="1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266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671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6672"/>
                </p:tgtEl>
              </p:cMediaNode>
            </p:audio>
          </p:childTnLst>
        </p:cTn>
      </p:par>
    </p:tnLst>
    <p:bldLst>
      <p:bldP spid="3266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4099" name="Picture 98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19" name="計時-2217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3322638"/>
            <a:ext cx="352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66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467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67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389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68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294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69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467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70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389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71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122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72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27809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878" name="type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572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04" name="Picture 40" descr="@計時器-紅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873">
            <a:off x="6804025" y="1177925"/>
            <a:ext cx="11588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879" name="Text Box 215"/>
          <p:cNvSpPr txBox="1">
            <a:spLocks noChangeArrowheads="1"/>
          </p:cNvSpPr>
          <p:nvPr/>
        </p:nvSpPr>
        <p:spPr bwMode="auto">
          <a:xfrm>
            <a:off x="1260475" y="4941888"/>
            <a:ext cx="2951163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因為人常常很主觀</a:t>
            </a: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)</a:t>
            </a:r>
          </a:p>
        </p:txBody>
      </p:sp>
      <p:sp>
        <p:nvSpPr>
          <p:cNvPr id="113880" name="Text Box 216"/>
          <p:cNvSpPr txBox="1">
            <a:spLocks noChangeArrowheads="1"/>
          </p:cNvSpPr>
          <p:nvPr/>
        </p:nvSpPr>
        <p:spPr bwMode="auto">
          <a:xfrm>
            <a:off x="1260475" y="3757613"/>
            <a:ext cx="6551613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TW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容易和別人衝突爭執、容易扭曲事實</a:t>
            </a:r>
            <a:r>
              <a:rPr lang="en-US" altLang="zh-TW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)</a:t>
            </a:r>
          </a:p>
        </p:txBody>
      </p:sp>
      <p:sp>
        <p:nvSpPr>
          <p:cNvPr id="113881" name="Text Box 217"/>
          <p:cNvSpPr txBox="1">
            <a:spLocks noChangeArrowheads="1"/>
          </p:cNvSpPr>
          <p:nvPr/>
        </p:nvSpPr>
        <p:spPr bwMode="auto">
          <a:xfrm>
            <a:off x="1260475" y="2938463"/>
            <a:ext cx="71278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TW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解釋事情的方式、看事情的角度、過去的背景知識</a:t>
            </a:r>
            <a:r>
              <a:rPr lang="en-US" altLang="zh-TW" sz="2300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)</a:t>
            </a:r>
          </a:p>
        </p:txBody>
      </p:sp>
      <p:sp>
        <p:nvSpPr>
          <p:cNvPr id="113882" name="Text Box 218"/>
          <p:cNvSpPr txBox="1">
            <a:spLocks noChangeArrowheads="1"/>
          </p:cNvSpPr>
          <p:nvPr/>
        </p:nvSpPr>
        <p:spPr bwMode="auto">
          <a:xfrm>
            <a:off x="1258888" y="5816600"/>
            <a:ext cx="194468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情緒紅綠燈</a:t>
            </a: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)</a:t>
            </a:r>
          </a:p>
        </p:txBody>
      </p:sp>
      <p:sp>
        <p:nvSpPr>
          <p:cNvPr id="113883" name="Text Box 219"/>
          <p:cNvSpPr txBox="1">
            <a:spLocks noChangeArrowheads="1"/>
          </p:cNvSpPr>
          <p:nvPr/>
        </p:nvSpPr>
        <p:spPr bwMode="auto">
          <a:xfrm>
            <a:off x="1258888" y="2157413"/>
            <a:ext cx="59753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(</a:t>
            </a:r>
            <a:r>
              <a:rPr lang="zh-TW" altLang="en-US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每個人的想法都會受到主觀經驗的影響</a:t>
            </a:r>
            <a:r>
              <a:rPr lang="en-US" altLang="zh-TW" sz="2300" b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</a:rPr>
              <a:t>)</a:t>
            </a:r>
          </a:p>
        </p:txBody>
      </p:sp>
      <p:pic>
        <p:nvPicPr>
          <p:cNvPr id="113899" name="Picture 235" descr="知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117600"/>
            <a:ext cx="52863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00" name="Picture 236" descr="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128713"/>
            <a:ext cx="5476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01" name="Picture 237" descr="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122363"/>
            <a:ext cx="5286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902" name="Picture 238" descr="溫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122363"/>
            <a:ext cx="5572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9"/>
          <p:cNvGrpSpPr>
            <a:grpSpLocks/>
          </p:cNvGrpSpPr>
          <p:nvPr/>
        </p:nvGrpSpPr>
        <p:grpSpPr bwMode="auto">
          <a:xfrm>
            <a:off x="957263" y="5395913"/>
            <a:ext cx="5127625" cy="433387"/>
            <a:chOff x="603" y="3399"/>
            <a:chExt cx="3230" cy="273"/>
          </a:xfrm>
        </p:grpSpPr>
        <p:sp>
          <p:nvSpPr>
            <p:cNvPr id="113897" name="Text Box 233"/>
            <p:cNvSpPr txBox="1">
              <a:spLocks noChangeArrowheads="1"/>
            </p:cNvSpPr>
            <p:nvPr/>
          </p:nvSpPr>
          <p:spPr bwMode="auto">
            <a:xfrm>
              <a:off x="779" y="3399"/>
              <a:ext cx="3054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zh-TW" altLang="en-US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上週所學的武功祕笈是什麼</a:t>
              </a:r>
              <a:r>
                <a:rPr lang="en-US" altLang="zh-TW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?</a:t>
              </a:r>
            </a:p>
          </p:txBody>
        </p:sp>
        <p:pic>
          <p:nvPicPr>
            <p:cNvPr id="4133" name="Picture 239" descr="5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" y="3441"/>
              <a:ext cx="1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5"/>
          <p:cNvGrpSpPr>
            <a:grpSpLocks/>
          </p:cNvGrpSpPr>
          <p:nvPr/>
        </p:nvGrpSpPr>
        <p:grpSpPr bwMode="auto">
          <a:xfrm>
            <a:off x="998538" y="1724025"/>
            <a:ext cx="4797425" cy="503238"/>
            <a:chOff x="629" y="1086"/>
            <a:chExt cx="3022" cy="317"/>
          </a:xfrm>
        </p:grpSpPr>
        <p:sp>
          <p:nvSpPr>
            <p:cNvPr id="113885" name="Text Box 221"/>
            <p:cNvSpPr txBox="1">
              <a:spLocks noChangeArrowheads="1"/>
            </p:cNvSpPr>
            <p:nvPr/>
          </p:nvSpPr>
          <p:spPr bwMode="auto">
            <a:xfrm>
              <a:off x="780" y="1086"/>
              <a:ext cx="2871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46800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zh-TW" altLang="en-US" sz="28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「瞎子摸象」是什麼意思</a:t>
              </a:r>
              <a:r>
                <a:rPr lang="en-US" altLang="zh-TW" sz="28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?</a:t>
              </a:r>
            </a:p>
          </p:txBody>
        </p:sp>
        <p:pic>
          <p:nvPicPr>
            <p:cNvPr id="4131" name="Picture 240" descr="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" y="1145"/>
              <a:ext cx="163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46"/>
          <p:cNvGrpSpPr>
            <a:grpSpLocks/>
          </p:cNvGrpSpPr>
          <p:nvPr/>
        </p:nvGrpSpPr>
        <p:grpSpPr bwMode="auto">
          <a:xfrm>
            <a:off x="957263" y="2543175"/>
            <a:ext cx="6977062" cy="433388"/>
            <a:chOff x="603" y="1602"/>
            <a:chExt cx="4395" cy="273"/>
          </a:xfrm>
        </p:grpSpPr>
        <p:sp>
          <p:nvSpPr>
            <p:cNvPr id="113888" name="Text Box 224"/>
            <p:cNvSpPr txBox="1">
              <a:spLocks noChangeArrowheads="1"/>
            </p:cNvSpPr>
            <p:nvPr/>
          </p:nvSpPr>
          <p:spPr bwMode="auto">
            <a:xfrm>
              <a:off x="780" y="1602"/>
              <a:ext cx="4218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zh-TW" altLang="en-US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哪些原因會造成我們先入為主的想法</a:t>
              </a:r>
              <a:r>
                <a:rPr lang="en-US" altLang="zh-TW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?</a:t>
              </a:r>
            </a:p>
          </p:txBody>
        </p:sp>
        <p:pic>
          <p:nvPicPr>
            <p:cNvPr id="4129" name="Picture 241" descr="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" y="1662"/>
              <a:ext cx="184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50"/>
          <p:cNvGrpSpPr>
            <a:grpSpLocks/>
          </p:cNvGrpSpPr>
          <p:nvPr/>
        </p:nvGrpSpPr>
        <p:grpSpPr bwMode="auto">
          <a:xfrm>
            <a:off x="965200" y="3336925"/>
            <a:ext cx="6775450" cy="433388"/>
            <a:chOff x="608" y="2102"/>
            <a:chExt cx="4268" cy="273"/>
          </a:xfrm>
        </p:grpSpPr>
        <p:sp>
          <p:nvSpPr>
            <p:cNvPr id="113891" name="Text Box 227"/>
            <p:cNvSpPr txBox="1">
              <a:spLocks noChangeArrowheads="1"/>
            </p:cNvSpPr>
            <p:nvPr/>
          </p:nvSpPr>
          <p:spPr bwMode="auto">
            <a:xfrm>
              <a:off x="780" y="2102"/>
              <a:ext cx="4096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zh-TW" altLang="en-US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過於主觀時，容易發生什麼事</a:t>
              </a:r>
              <a:r>
                <a:rPr lang="en-US" altLang="zh-TW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?</a:t>
              </a:r>
            </a:p>
          </p:txBody>
        </p:sp>
        <p:pic>
          <p:nvPicPr>
            <p:cNvPr id="4127" name="Picture 242" descr="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2163"/>
              <a:ext cx="186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48"/>
          <p:cNvGrpSpPr>
            <a:grpSpLocks/>
          </p:cNvGrpSpPr>
          <p:nvPr/>
        </p:nvGrpSpPr>
        <p:grpSpPr bwMode="auto">
          <a:xfrm>
            <a:off x="963613" y="4173538"/>
            <a:ext cx="6561137" cy="817562"/>
            <a:chOff x="607" y="2629"/>
            <a:chExt cx="4133" cy="515"/>
          </a:xfrm>
        </p:grpSpPr>
        <p:sp>
          <p:nvSpPr>
            <p:cNvPr id="113894" name="Text Box 230"/>
            <p:cNvSpPr txBox="1">
              <a:spLocks noChangeArrowheads="1"/>
            </p:cNvSpPr>
            <p:nvPr/>
          </p:nvSpPr>
          <p:spPr bwMode="auto">
            <a:xfrm>
              <a:off x="779" y="2629"/>
              <a:ext cx="3961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10000"/>
                </a:spcBef>
                <a:defRPr/>
              </a:pPr>
              <a:r>
                <a:rPr lang="zh-TW" altLang="en-US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新細明體" pitchFamily="18" charset="-120"/>
                </a:rPr>
                <a:t>人際關係中為什麼會有「公說公有理，</a:t>
              </a:r>
            </a:p>
            <a:p>
              <a:pPr>
                <a:lnSpc>
                  <a:spcPct val="80000"/>
                </a:lnSpc>
                <a:spcBef>
                  <a:spcPct val="10000"/>
                </a:spcBef>
                <a:defRPr/>
              </a:pPr>
              <a:r>
                <a:rPr lang="zh-TW" altLang="en-US" sz="28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婆說婆有理」的現象呢？</a:t>
              </a:r>
            </a:p>
          </p:txBody>
        </p:sp>
        <p:pic>
          <p:nvPicPr>
            <p:cNvPr id="4125" name="Picture 243" descr="4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" y="2684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dissolve/>
    <p:sndAc>
      <p:stSnd>
        <p:snd r:embed="rId7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3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3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13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13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13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13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13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3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13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13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1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1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6" fill="hold"/>
                                        <p:tgtEl>
                                          <p:spTgt spid="113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00" fill="hold"/>
                                        <p:tgtEl>
                                          <p:spTgt spid="1138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5" dur="500"/>
                                        <p:tgtEl>
                                          <p:spTgt spid="113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32" fill="hold"/>
                                        <p:tgtEl>
                                          <p:spTgt spid="113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2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7" dur="500"/>
                                        <p:tgtEl>
                                          <p:spTgt spid="11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2" fill="hold"/>
                                        <p:tgtEl>
                                          <p:spTgt spid="113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4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9" dur="500"/>
                                        <p:tgtEl>
                                          <p:spTgt spid="11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32" fill="hold"/>
                                        <p:tgtEl>
                                          <p:spTgt spid="113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1" dur="500"/>
                                        <p:tgtEl>
                                          <p:spTgt spid="11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32" fill="hold"/>
                                        <p:tgtEl>
                                          <p:spTgt spid="1138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4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19"/>
                </p:tgtEl>
              </p:cMediaNode>
            </p:audio>
            <p:audio>
              <p:cMediaNode showWhenStopped="0">
                <p:cTn id="10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68"/>
                </p:tgtEl>
              </p:cMediaNode>
            </p:audio>
            <p:audio>
              <p:cMediaNode showWhenStopped="0">
                <p:cTn id="10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66"/>
                </p:tgtEl>
              </p:cMediaNode>
            </p:audio>
            <p:audio>
              <p:cMediaNode showWhenStopped="0"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67"/>
                </p:tgtEl>
              </p:cMediaNode>
            </p:audio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72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69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70"/>
                </p:tgtEl>
              </p:cMediaNode>
            </p:audio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71"/>
                </p:tgtEl>
              </p:cMediaNode>
            </p:audio>
            <p:audio>
              <p:cMediaNode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878"/>
                </p:tgtEl>
              </p:cMediaNode>
            </p:audio>
          </p:childTnLst>
        </p:cTn>
      </p:par>
    </p:tnLst>
    <p:bldLst>
      <p:bldP spid="113879" grpId="0"/>
      <p:bldP spid="113880" grpId="0"/>
      <p:bldP spid="113881" grpId="0"/>
      <p:bldP spid="113882" grpId="0"/>
      <p:bldP spid="1138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1747" name="Picture 5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5" name="魅A022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7" name="FILE022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79563" y="1003300"/>
            <a:ext cx="2673350" cy="1447800"/>
            <a:chOff x="995" y="632"/>
            <a:chExt cx="1684" cy="912"/>
          </a:xfrm>
        </p:grpSpPr>
        <p:pic>
          <p:nvPicPr>
            <p:cNvPr id="31757" name="Picture 8" descr="@非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632"/>
              <a:ext cx="56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9" descr="@理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" y="936"/>
              <a:ext cx="547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2" descr="@性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" y="887"/>
              <a:ext cx="51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586413" y="936625"/>
            <a:ext cx="1868487" cy="1520825"/>
            <a:chOff x="3519" y="590"/>
            <a:chExt cx="1177" cy="958"/>
          </a:xfrm>
        </p:grpSpPr>
        <p:pic>
          <p:nvPicPr>
            <p:cNvPr id="31755" name="Picture 11" descr="@性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" y="590"/>
              <a:ext cx="507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3" descr="@理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" y="913"/>
              <a:ext cx="524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7102" name="Picture 14" descr="@大天使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565400"/>
            <a:ext cx="2981325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103" name="Picture 15" descr="@大惡魔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752725"/>
            <a:ext cx="24352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V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700213"/>
            <a:ext cx="101441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7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" dur="200"/>
                                        <p:tgtEl>
                                          <p:spTgt spid="217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200"/>
                                        <p:tgtEl>
                                          <p:spTgt spid="217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67" fill="hold"/>
                                        <p:tgtEl>
                                          <p:spTgt spid="217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mph" presetSubtype="0" repeatCount="2000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8" dur="8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300000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2000" accel="50000" decel="50000" autoRev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32" dur="8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5"/>
                </p:tgtEl>
              </p:cMediaNode>
            </p:audio>
            <p:audio>
              <p:cMediaNode showWhenStopped="0">
                <p:cTn id="3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10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2771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4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7" name="Picture 15" descr="@5-2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7825"/>
            <a:ext cx="5689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9" name="Picture 7" descr="@大惡魔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547">
            <a:off x="2768600" y="2838450"/>
            <a:ext cx="245745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0" name="Picture 8" descr="@小天使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87">
            <a:off x="6659563" y="1130300"/>
            <a:ext cx="10731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1" name="Picture 9" descr="@小惡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1444625" y="9810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8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18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05556E-6 -1.20259E-7 C -0.00903 0.01203 -0.01927 0.01573 -0.03125 0.01989 C -0.03368 0.02289 -0.03732 0.0266 -0.03732 0.03168 C -0.03732 0.03608 -0.02899 0.04926 -0.02691 0.05157 C -0.02569 0.05296 -0.02396 0.05296 -0.02239 0.05365 C -0.01389 0.04995 -0.01007 0.04903 -0.00746 0.0377 C -0.01076 0.03469 -0.01562 0.03423 -0.01788 0.02983 C -0.01944 0.02706 -0.01857 0.02313 -0.01944 0.01989 C -0.02014 0.01758 -0.02135 0.01596 -0.02239 0.01388 C -0.02187 0.01064 -0.0217 0.00717 -0.02083 0.00393 C -0.02014 0.00116 -0.01788 -0.00393 -0.01788 -0.00393 " pathEditMode="relative" ptsTypes="ffffffffffA">
                                      <p:cBhvr>
                                        <p:cTn id="19" dur="4000" fill="hold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2.27567E-6 C 0.01302 0.00601 0.00746 0.02914 0.01041 0.04371 C 0.01041 0.04394 0.01927 0.04764 0.01944 0.04764 C 0.02291 0.03816 0.025 0.03538 0.01649 0.03191 C 0.01805 0.02243 0.01788 0.02659 0.01788 0.01989 " pathEditMode="relative" ptsTypes="ffffA">
                                      <p:cBhvr>
                                        <p:cTn id="21" dur="4000" fill="hold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8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81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33795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7" name="魅N004.wma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6413" y="6165850"/>
            <a:ext cx="304800" cy="304800"/>
          </a:xfrm>
        </p:spPr>
      </p:pic>
      <p:pic>
        <p:nvPicPr>
          <p:cNvPr id="219151" name="Picture 15" descr="@5-3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651000"/>
            <a:ext cx="59023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4" name="Picture 8" descr="@大天使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97200"/>
            <a:ext cx="27686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5" name="Picture 9" descr="@小天使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6954838" y="1090613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Picture 10" descr="@小惡魔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1042988" y="20605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9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9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19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6.93802E-7 C 0.00174 0.00116 0.00365 0.00185 0.00521 0.00347 C 0.00643 0.00486 0.0066 0.0074 0.00782 0.00856 C 0.00955 0.00994 0.02014 0.01179 0.02084 0.01203 C 0.02448 0.02012 0.02952 0.02868 0.01945 0.03284 C 0.01285 0.03076 0.00955 0.02937 0.00261 0.02937 " pathEditMode="relative" ptsTypes="fffffA">
                                      <p:cBhvr>
                                        <p:cTn id="19" dur="4000" fill="hold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2.69195E-6 C 0.00035 0.00185 0.00017 0.00393 0.00122 0.00532 C 0.00347 0.00832 0.00903 0.01225 0.00903 0.01225 C 0.01424 0.00971 0.01632 0.00994 0.01945 0.00347 C 0.01771 -0.00278 0.01441 -0.00648 0.01163 -0.01203 C 0.0125 -0.01596 0.01632 -0.02128 0.01424 -0.02405 " pathEditMode="relative" ptsTypes="fffffA">
                                      <p:cBhvr>
                                        <p:cTn id="21" dur="4000" fill="hold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14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4819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1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3" name="Picture 13" descr="@5-4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651000"/>
            <a:ext cx="56991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8" name="Picture 8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87">
            <a:off x="6811963" y="1882775"/>
            <a:ext cx="10731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9" name="Picture 9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1187450" y="13620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70" name="Picture 10" descr="@大惡魔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547">
            <a:off x="2916238" y="2924175"/>
            <a:ext cx="23114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0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0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0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91859E-6 C -0.0026 0.01365 -0.00086 0.02568 -0.00902 0.03585 C -0.00954 0.0384 -0.00972 0.04117 -0.01041 0.04371 C -0.01111 0.04603 -0.01336 0.04741 -0.01336 0.04973 C -0.01336 0.0636 -0.00642 0.07447 0.00296 0.07748 C 0.01181 0.0717 0.01615 0.07401 0.02396 0.08164 C 0.02605 0.0902 0.02952 0.09205 0.03438 0.09737 C 0.03542 0.09852 0.03594 0.10084 0.03733 0.10153 C 0.04185 0.10361 0.04619 0.10338 0.0507 0.10338 " pathEditMode="relative" ptsTypes="ffffffffA">
                                      <p:cBhvr>
                                        <p:cTn id="19" dur="4000" fill="hold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95097E-6 C -0.00174 0.01041 -0.00365 0.00717 -0.01024 0.01388 C -0.01215 0.02104 -0.0125 0.02382 -0.01684 0.02937 C -0.02049 0.0444 -0.01701 0.04579 -0.00764 0.05018 C -0.00469 0.04949 -0.00122 0.05042 0.00139 0.04833 C 0.00295 0.04695 0.00347 0.04348 0.0026 0.0414 C 0.00104 0.03793 -0.00504 0.03446 -0.00504 0.03446 C -0.00677 0.02821 -0.00712 0.03099 -0.00504 0.0259 " pathEditMode="relative" ptsTypes="fffffffA">
                                      <p:cBhvr>
                                        <p:cTn id="21" dur="4000" fill="hold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017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5843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9" name="Picture 15" descr="@5-5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636713"/>
            <a:ext cx="68516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2" name="Picture 8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0000">
            <a:off x="7308850" y="1090613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3" name="Picture 9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1012825" y="22764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5" name="Picture 11" descr="@大惡魔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547">
            <a:off x="2843213" y="2840038"/>
            <a:ext cx="2408237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1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1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5319E-6 C 0.00104 0.01572 0.00677 0.03191 -0.00452 0.04163 C -0.01007 0.04093 -0.0158 0.04232 -0.02101 0.03977 C -0.02604 0.03723 -0.02361 0.02544 -0.02691 0.01989 C -0.0283 0.01757 -0.0309 0.01734 -0.03299 0.01595 C -0.04045 0.00532 -0.04462 -0.00717 -0.04931 -0.01989 C -0.05018 -0.02197 -0.05104 -0.02405 -0.05226 -0.0259 C -0.05365 -0.02799 -0.05677 -0.03192 -0.05677 -0.03192 " pathEditMode="relative" ptsTypes="fffffffA">
                                      <p:cBhvr>
                                        <p:cTn id="19" dur="4000" fill="hold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2.55319E-6 C -0.01459 0.00278 -0.02257 0.00833 -0.03577 0.00601 C -0.0441 -0.00162 -0.04688 0.00185 -0.05365 -0.00994 C -0.05469 -0.01387 -0.05556 -0.01919 -0.05816 -0.02197 C -0.06007 -0.02405 -0.06858 -0.02613 -0.06858 -0.02983 " pathEditMode="relative" ptsTypes="ffffA">
                                      <p:cBhvr>
                                        <p:cTn id="21" dur="4000" fill="hold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19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6867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9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2" name="Picture 14" descr="@5-6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52588"/>
            <a:ext cx="690880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7" name="Picture 9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87">
            <a:off x="7386638" y="2205038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8" name="Picture 10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796925" y="20605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0" name="Picture 12" descr="@大天使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924300" y="2982913"/>
            <a:ext cx="272573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2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2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8797E-6 C -0.00642 0.01156 -0.01197 0.01734 -0.02239 0.02174 C -0.02621 0.02336 -0.0342 0.0259 -0.0342 0.0259 C -0.03524 0.02775 -0.03715 0.02937 -0.03732 0.03168 C -0.03767 0.03839 -0.03836 0.04579 -0.03576 0.05157 C -0.03437 0.05481 -0.02013 0.05712 -0.01788 0.05758 C -0.01128 0.06337 -0.00694 0.07239 -3.33333E-6 0.07747 C 0.00678 0.08256 0.01494 0.08349 0.0224 0.08534 C 0.03334 0.08117 0.02917 0.0814 0.03438 0.0814 " pathEditMode="relative" ptsTypes="ffffffffA">
                                      <p:cBhvr>
                                        <p:cTn id="19" dur="40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4.79186E-6 C 0.00938 0.00416 0.01059 0.00416 0.01337 0.01595 C 0.01059 0.02752 0.01164 0.02821 0.00452 0.03769 C 0.00052 0.03631 -0.00382 0.03631 -0.00746 0.03376 C -0.00902 0.03261 -0.0092 0.02937 -0.01041 0.02775 C -0.01163 0.02613 -0.01336 0.02521 -0.01493 0.02382 C -0.03819 0.02613 -0.02882 0.0259 -0.04323 0.0259 " pathEditMode="relative" ptsTypes="ffffffA">
                                      <p:cBhvr>
                                        <p:cTn id="21" dur="4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221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7891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2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5" name="Picture 13" descr="@5-7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649413"/>
            <a:ext cx="706755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0" name="Picture 8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1034">
            <a:off x="7315200" y="1412875"/>
            <a:ext cx="107315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1" name="Picture 9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723900" y="20605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3" name="Picture 11" descr="@大惡魔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2895600" y="2849563"/>
            <a:ext cx="2347913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3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78538E-6 C -0.00208 0.00925 -0.00572 0.0185 -0.0118 0.02382 C -0.01301 0.02613 -0.01787 0.03492 -0.01787 0.0377 C -0.01787 0.06059 -0.01353 0.07262 0.00157 0.07956 C 0.00661 0.07817 0.01181 0.07794 0.0165 0.07562 C 0.01841 0.0747 0.01928 0.07123 0.02102 0.06961 C 0.02431 0.0666 0.02813 0.06452 0.03143 0.06152 C 0.03334 0.06244 0.04306 0.06753 0.04636 0.06753 C 0.04845 0.06753 0.05018 0.06568 0.05227 0.06568 " pathEditMode="relative" ptsTypes="ffffffffA">
                                      <p:cBhvr>
                                        <p:cTn id="19" dur="40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1.84089E-6 C 0.00851 0.00347 0.01059 0.00856 0.01354 0.01966 C 0.01198 0.0229 0.01163 0.02799 0.00903 0.02961 C 0.00695 0.03076 0.00347 0.02868 0.00295 0.02567 C 0.00243 0.0229 0.00591 0.02151 0.00747 0.01966 C 0.01163 0.01504 0.01563 0.0111 0.01945 0.00579 C 0.02118 -0.00393 0.02084 0.0007 0.02084 -0.00809 " pathEditMode="relative" ptsTypes="ffffffA">
                                      <p:cBhvr>
                                        <p:cTn id="21" dur="4000" fill="hold"/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24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8915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7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0" name="Picture 14" descr="@5-8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1639888"/>
            <a:ext cx="6864350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5" name="Picture 9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7602538" y="1557338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6" name="Picture 10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868363" y="1125538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8" name="Picture 12" descr="@大天使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3933825" y="2832100"/>
            <a:ext cx="28686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4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4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9.13043E-6 C -0.00191 0.00323 -0.00347 0.00716 -0.0059 0.00994 C -0.00711 0.01133 -0.0092 0.01063 -0.01041 0.01202 C -0.01823 0.02081 -0.01267 0.0259 -0.02378 0.02983 C -0.02517 0.02937 -0.03402 0.02821 -0.03281 0.02196 C -0.03246 0.01988 -0.02986 0.02058 -0.0283 0.01988 C -0.02083 0.02243 -0.01527 0.02382 -0.00746 0.02382 " pathEditMode="relative" ptsTypes="ffffffA">
                                      <p:cBhvr>
                                        <p:cTn id="19" dur="4000" fill="hold"/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5.24514E-6 C 0.00816 0.01018 0.00191 0.0007 0.00451 0.02984 C 0.00486 0.03285 0.00659 0.04025 0.00746 0.04372 C 0.0059 0.05898 0.00781 0.06291 -0.00434 0.05783 C -0.00538 0.05644 -0.00747 0.05551 -0.00747 0.05366 C -0.00747 0.05019 -0.00122 0.04834 2.22222E-6 0.04788 C 0.00399 0.04649 0.00798 0.04511 0.01198 0.04372 C 0.01614 0.04025 0.01805 0.03886 0.01805 0.03192 " pathEditMode="relative" ptsTypes="fffffffA">
                                      <p:cBhvr>
                                        <p:cTn id="21" dur="4000" fill="hold"/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4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26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39939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0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3" name="Picture 13" descr="@5-9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1646238"/>
            <a:ext cx="56991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8" name="Picture 8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6883400" y="1700213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9" name="Picture 9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1476375" y="2060575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1" name="Picture 11" descr="@大惡魔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547">
            <a:off x="2843213" y="2882900"/>
            <a:ext cx="2379662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5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2461E-6 C 0.00312 0.01041 0.00764 0.01943 0.01042 0.02983 C 0.00851 0.04394 0.00833 0.0444 -0.00156 0.04787 C -0.00347 0.04718 -0.01181 0.0444 -0.01198 0.04394 C -0.01649 0.03099 -0.01198 0.02798 -0.01788 0.01596 C -0.01684 0.01387 -0.01615 0.01156 -0.01493 0.00994 C -0.01372 0.00832 -0.01042 0.00601 -0.01042 0.00601 " pathEditMode="relative" ptsTypes="ffffffA">
                                      <p:cBhvr>
                                        <p:cTn id="19" dur="40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11111E-6 6.49399E-6 C 0.00711 0.01458 0.00433 0.02591 -0.00452 0.0377 C -0.00643 0.04279 -0.00973 0.04765 -0.00608 0.05366 C -0.00504 0.05528 -0.00296 0.05459 -0.00157 0.05551 C 0.00051 0.05667 0.00242 0.05852 0.00451 0.05967 C 0.00746 0.06129 0.01336 0.06361 0.01336 0.06361 C 0.0144 0.06152 0.01614 0.05991 0.01631 0.05759 C 0.01753 0.04117 0.01336 0.04256 0.00451 0.03979 C 0.00104 0.03539 -0.00261 0.03423 -0.00608 0.02984 C -0.01337 0.03146 -0.0198 0.03377 -0.02692 0.03585 C -0.03872 0.0303 -0.02414 0.0384 -0.03438 0.02776 C -0.0356 0.02637 -0.03733 0.02637 -0.03889 0.02591 C -0.0408 0.02522 -0.0448 0.02383 -0.0448 0.02383 " pathEditMode="relative" ptsTypes="ffffffffffffA">
                                      <p:cBhvr>
                                        <p:cTn id="21" dur="40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29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40963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5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9" name="Picture 15" descr="@5-10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651000"/>
            <a:ext cx="73914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3" name="Picture 9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7451725" y="1163638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4" name="Picture 10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611188" y="2370138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7" name="Picture 13" descr="@大惡魔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547">
            <a:off x="2871788" y="2922588"/>
            <a:ext cx="23526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6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6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54487E-6 C 0.00052 0.00208 0.00087 0.00416 0.00157 0.00601 C 0.00243 0.0081 0.00382 0.00971 0.00452 0.01203 C 0.00903 0.02822 0.00209 0.01665 0.01059 0.02798 C 0.00469 0.03538 0.00243 0.03353 -0.0059 0.03192 C -0.00954 0.02452 -0.01371 0.0192 -0.01927 0.01411 C -0.02152 0.00578 -0.02343 0.00046 -0.02829 -0.00578 C -0.02638 -0.01318 -0.02777 -0.01272 -0.02083 -0.01573 C -0.01284 -0.01943 -0.01336 -0.01411 -0.01336 -0.01989 " pathEditMode="relative" ptsTypes="ffffffffA">
                                      <p:cBhvr>
                                        <p:cTn id="19" dur="4000" fill="hold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73472E-18 3.68178E-6 C 0.00347 0.0067 0.00434 0.01202 0.0059 0.01988 C 0.00295 0.03445 -0.0033 0.03654 0.00434 0.0555 C 0.00607 0.05966 0.01337 0.06359 0.01337 0.06359 C 0.01528 0.07539 0.01493 0.07007 0.01493 0.07932 " pathEditMode="relative" ptsTypes="ffffA">
                                      <p:cBhvr>
                                        <p:cTn id="21" dur="4000" fill="hold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魅A0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63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800">
                <a:solidFill>
                  <a:schemeClr val="bg1"/>
                </a:solidFill>
                <a:latin typeface="Calibri" panose="020F0502020204030204" pitchFamily="34" charset="0"/>
              </a:rPr>
              <a:t>`</a:t>
            </a:r>
          </a:p>
        </p:txBody>
      </p:sp>
      <p:pic>
        <p:nvPicPr>
          <p:cNvPr id="5123" name="Picture 4" descr="背景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緒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995363"/>
            <a:ext cx="6445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情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995363"/>
            <a:ext cx="6318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957263"/>
            <a:ext cx="773113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B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1131888"/>
            <a:ext cx="6334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904875"/>
            <a:ext cx="76358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成績單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36738"/>
            <a:ext cx="3509963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紅圈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471738"/>
            <a:ext cx="936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成績單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-1543050"/>
            <a:ext cx="2843212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紅圈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036">
            <a:off x="5299075" y="3460750"/>
            <a:ext cx="9207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紅圈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3922">
            <a:off x="5265738" y="4381500"/>
            <a:ext cx="9207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5148263" y="2420938"/>
            <a:ext cx="1174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50000"/>
              </a:spcBef>
              <a:buFontTx/>
              <a:buNone/>
            </a:pPr>
            <a:r>
              <a:rPr lang="zh-TW" altLang="en-US" sz="6500">
                <a:ea typeface="標楷體" panose="03000509000000000000" pitchFamily="65" charset="-120"/>
              </a:rPr>
              <a:t>成績單</a:t>
            </a:r>
          </a:p>
        </p:txBody>
      </p:sp>
      <p:pic>
        <p:nvPicPr>
          <p:cNvPr id="16" name="FILE11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5" y="5310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3" tmFilter="0, 0; 0.125,0.2665; 0.25,0.4; 0.375,0.465; 0.5,0.5;  0.625,0.535; 0.75,0.6; 0.875,0.7335; 1,1">
                                          <p:stCondLst>
                                            <p:cond delay="233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6" tmFilter="0, 0; 0.125,0.2665; 0.25,0.4; 0.375,0.465; 0.5,0.5;  0.625,0.535; 0.75,0.6; 0.875,0.7335; 1,1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9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3" tmFilter="0, 0; 0.125,0.2665; 0.25,0.4; 0.375,0.465; 0.5,0.5;  0.625,0.535; 0.75,0.6; 0.875,0.7335; 1,1">
                                          <p:stCondLst>
                                            <p:cond delay="233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6" tmFilter="0, 0; 0.125,0.2665; 0.25,0.4; 0.375,0.465; 0.5,0.5;  0.625,0.535; 0.75,0.6; 0.875,0.7335; 1,1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9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33" tmFilter="0, 0; 0.125,0.2665; 0.25,0.4; 0.375,0.465; 0.5,0.5;  0.625,0.535; 0.75,0.6; 0.875,0.7335; 1,1">
                                          <p:stCondLst>
                                            <p:cond delay="233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6" tmFilter="0, 0; 0.125,0.2665; 0.25,0.4; 0.375,0.465; 0.5,0.5;  0.625,0.535; 0.75,0.6; 0.875,0.7335; 1,1">
                                          <p:stCondLst>
                                            <p:cond delay="464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9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790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7.77778E-6 1.11111E-6 C -0.01163 0.00324 -0.01058 0.00718 -0.02065 0.01366 C -0.02656 0.02153 -0.03003 0.02639 -0.03784 0.02986 C -0.04548 0.0375 -0.05277 0.04074 -0.06197 0.04352 C -0.11197 0.07685 -0.04183 0.05208 -0.19652 0.05509 C -0.20486 0.05787 -0.21093 0.0632 -0.21892 0.06667 C -0.22968 0.08056 -0.23645 0.0919 -0.24479 0.1081 C -0.24583 0.11019 -0.24565 0.11273 -0.24652 0.11482 C -0.24965 0.12292 -0.25277 0.13056 -0.25677 0.13796 C -0.25972 0.14908 -0.27048 0.16482 -0.27586 0.17454 C -0.28333 0.18843 -0.27552 0.17917 -0.28263 0.19074 C -0.2934 0.2081 -0.30798 0.21574 -0.32239 0.22523 C -0.32933 0.22986 -0.33558 0.23565 -0.34305 0.23912 C -0.34479 0.24213 -0.34617 0.2456 -0.34826 0.24815 C -0.34982 0.25 -0.35208 0.2507 -0.35347 0.25278 C -0.35937 0.26204 -0.36371 0.27269 -0.36892 0.28264 C -0.37499 0.29398 -0.37899 0.30695 -0.38784 0.31482 C -0.39253 0.32408 -0.39635 0.32523 -0.40347 0.33102 C -0.42621 0.34931 -0.41024 0.34468 -0.44305 0.34468 " pathEditMode="relative" ptsTypes="ffffffffffffffffffA">
                                      <p:cBhvr>
                                        <p:cTn id="62" dur="3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accel="50000" decel="50000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378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50000" decel="50000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3789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3790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accel="50000" decel="50000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3790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accel="50000" decel="50000" autoRev="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790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5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7903" grpId="0"/>
      <p:bldP spid="3790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41987" name="Picture 5" descr="@2-11專用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8" name="魅N004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94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42" name="Picture 14" descr="@5-11話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647825"/>
            <a:ext cx="6605588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6" name="Picture 8" descr="@小天使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7235825" y="1052513"/>
            <a:ext cx="10731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7" name="Picture 9" descr="@小惡魔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5020">
            <a:off x="868363" y="2205038"/>
            <a:ext cx="8953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41" name="Picture 13" descr="@大天使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4006850" y="2924175"/>
            <a:ext cx="272573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36" fill="hold"/>
                                        <p:tgtEl>
                                          <p:spTgt spid="227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77521E-7 C 0.00052 0.00393 0.00087 0.00786 0.00157 0.01179 C 0.00192 0.01387 0.00331 0.01572 0.00296 0.01781 C 0.00278 0.01966 -0.00381 0.03561 -0.00452 0.03769 C 0.00052 0.03839 0.00591 0.03677 0.01042 0.03978 C 0.01355 0.04186 0.01633 0.05157 0.01633 0.05157 C 0.02258 0.04903 0.02865 0.04486 0.03438 0.05157 " pathEditMode="relative" ptsTypes="ffffffA">
                                      <p:cBhvr>
                                        <p:cTn id="19" dur="4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0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1.52636E-6 C -0.00295 -0.00255 -0.00625 -0.00486 -0.00902 -0.00787 C -0.0118 -0.01087 -0.01649 -0.01781 -0.01649 -0.01781 C -0.00729 -0.02197 -0.00347 -0.0155 0.00157 -0.00602 C 0.00365 0.00323 0.00608 0.00092 0.01198 0.00601 C 0.01303 0.01064 0.01198 0.01688 0.01493 0.01989 C 0.01737 0.02243 0.02101 0.01919 0.02396 0.01804 C 0.02535 0.01734 0.02101 0.01804 0.01945 0.01804 " pathEditMode="relative" ptsTypes="fffffffA">
                                      <p:cBhvr>
                                        <p:cTn id="21" dur="4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33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43011" name="Picture 3" descr="@警示圖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8" name="Picture 4" descr="@警示燈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36838"/>
            <a:ext cx="1400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警報-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3294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2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1846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84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6" descr="背景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34157" name="打字-223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8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73" name="Picture 29" descr="@話框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147763"/>
            <a:ext cx="67913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5" name="Text Box 21"/>
          <p:cNvSpPr txBox="1">
            <a:spLocks noChangeArrowheads="1"/>
          </p:cNvSpPr>
          <p:nvPr/>
        </p:nvSpPr>
        <p:spPr bwMode="auto">
          <a:xfrm>
            <a:off x="2124075" y="1268413"/>
            <a:ext cx="63357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TW" altLang="en-US" sz="3500" b="1">
                <a:latin typeface="標楷體" panose="03000509000000000000" pitchFamily="65" charset="-120"/>
                <a:ea typeface="標楷體" panose="03000509000000000000" pitchFamily="65" charset="-120"/>
              </a:rPr>
              <a:t>非理性的想法分為兩大類：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3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5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不切實際的誇大。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3500" b="1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500" b="1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不切實際的需求。</a:t>
            </a:r>
          </a:p>
        </p:txBody>
      </p:sp>
      <p:sp>
        <p:nvSpPr>
          <p:cNvPr id="134185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134188" name="Picture 44" descr="對話框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25538"/>
            <a:ext cx="5922962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89" name="Picture 45" descr="集-紅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933700"/>
            <a:ext cx="103663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0" name="Picture 46" descr="續-紅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2933700"/>
            <a:ext cx="103663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1" name="Picture 47" descr="下-紅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2933700"/>
            <a:ext cx="103663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2" name="Picture 48" descr="待-紅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2933700"/>
            <a:ext cx="10366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5" name="Picture 51" descr="第4單元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406525"/>
            <a:ext cx="19272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6" name="Picture 52" descr="做個EQ高手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2052638"/>
            <a:ext cx="38020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46088" y="333375"/>
            <a:ext cx="7797800" cy="5946775"/>
            <a:chOff x="273" y="184"/>
            <a:chExt cx="4912" cy="3746"/>
          </a:xfrm>
        </p:grpSpPr>
        <p:pic>
          <p:nvPicPr>
            <p:cNvPr id="44051" name="Picture 17" descr="靜態-1"/>
            <p:cNvPicPr>
              <a:picLocks noChangeAspect="1" noChangeArrowheads="1"/>
            </p:cNvPicPr>
            <p:nvPr/>
          </p:nvPicPr>
          <p:blipFill>
            <a:blip r:embed="rId25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612"/>
              <a:ext cx="480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8" descr="警示燈-1(慢)"/>
            <p:cNvPicPr>
              <a:picLocks noChangeAspect="1" noChangeArrowheads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273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4163" name="Picture 19" descr="警察-1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1120775" y="3519488"/>
            <a:ext cx="18081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99" name="叮咚-1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13" y="48529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200" name="下集接續.wma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13" y="48529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9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6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3" fill="hold"/>
                                        <p:tgtEl>
                                          <p:spTgt spid="134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0" fill="hold"/>
                                        <p:tgtEl>
                                          <p:spTgt spid="134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91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4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300"/>
                                        <p:tgtEl>
                                          <p:spTgt spid="134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300"/>
                                        <p:tgtEl>
                                          <p:spTgt spid="134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514" fill="hold"/>
                                        <p:tgtEl>
                                          <p:spTgt spid="134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4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4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9" presetClass="entr" presetSubtype="1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3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ntr" presetSubtype="1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9" presetClass="entr" presetSubtype="1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3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3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accel="50000" decel="5000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66" dur="300" fill="hold"/>
                                        <p:tgtEl>
                                          <p:spTgt spid="1341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accel="50000" decel="50000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8" dur="300" fill="hold"/>
                                        <p:tgtEl>
                                          <p:spTgt spid="13418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accel="50000" decel="50000" autoRev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70" dur="300" fill="hold"/>
                                        <p:tgtEl>
                                          <p:spTgt spid="1341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accel="50000" decel="50000" autoRev="1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Scale>
                                      <p:cBhvr>
                                        <p:cTn id="72" dur="300" fill="hold"/>
                                        <p:tgtEl>
                                          <p:spTgt spid="13419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3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57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199"/>
                </p:tgtEl>
              </p:cMediaNode>
            </p:audio>
            <p:audio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4200"/>
                </p:tgtEl>
              </p:cMediaNode>
            </p:audio>
          </p:childTnLst>
        </p:cTn>
      </p:par>
    </p:tnLst>
    <p:bldLst>
      <p:bldP spid="134165" grpId="0"/>
      <p:bldP spid="134165" grpId="1"/>
      <p:bldP spid="13418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5059" name="Picture 3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55" name="Picture 19" descr="對話框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58875"/>
            <a:ext cx="592296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60" name="Picture 24" descr="第4單元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1439863"/>
            <a:ext cx="19272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61" name="Picture 25" descr="做個EQ高手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2085975"/>
            <a:ext cx="38020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5" name="Picture 9" descr="開-綠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965450"/>
            <a:ext cx="103663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6" name="Picture 10" descr="集-綠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965450"/>
            <a:ext cx="10366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7" name="Picture 11" descr="下-綠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965450"/>
            <a:ext cx="103663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8" name="Picture 12" descr="始-綠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2965450"/>
            <a:ext cx="103663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7" name="Group 13"/>
          <p:cNvGrpSpPr>
            <a:grpSpLocks/>
          </p:cNvGrpSpPr>
          <p:nvPr/>
        </p:nvGrpSpPr>
        <p:grpSpPr bwMode="auto">
          <a:xfrm>
            <a:off x="576263" y="292100"/>
            <a:ext cx="7824787" cy="5946775"/>
            <a:chOff x="363" y="184"/>
            <a:chExt cx="4929" cy="3746"/>
          </a:xfrm>
        </p:grpSpPr>
        <p:pic>
          <p:nvPicPr>
            <p:cNvPr id="45072" name="Picture 14" descr="靜態-1"/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3612"/>
              <a:ext cx="480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15" descr="警示燈-1(慢)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363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8" name="Picture 16" descr="警察-1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1250950" y="3478213"/>
            <a:ext cx="18081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53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321562" name="下集開始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5429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63" name="叮咚-1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4637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6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21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" fill="hold"/>
                                        <p:tgtEl>
                                          <p:spTgt spid="321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11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1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300"/>
                                        <p:tgtEl>
                                          <p:spTgt spid="321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"/>
                                        <p:tgtEl>
                                          <p:spTgt spid="3215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9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21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783" fill="hold"/>
                                        <p:tgtEl>
                                          <p:spTgt spid="321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39" dur="300" fill="hold"/>
                                        <p:tgtEl>
                                          <p:spTgt spid="3215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1" dur="300" fill="hold"/>
                                        <p:tgtEl>
                                          <p:spTgt spid="3215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accel="50000" decel="50000" autoRev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43" dur="300" fill="hold"/>
                                        <p:tgtEl>
                                          <p:spTgt spid="3215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Scale>
                                      <p:cBhvr>
                                        <p:cTn id="45" dur="300" fill="hold"/>
                                        <p:tgtEl>
                                          <p:spTgt spid="3215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562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563"/>
                </p:tgtEl>
              </p:cMediaNode>
            </p:audio>
          </p:childTnLst>
        </p:cTn>
      </p:par>
    </p:tnLst>
    <p:bldLst>
      <p:bldP spid="3215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46083" name="Picture 3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047875" y="2371725"/>
            <a:ext cx="4829175" cy="4010025"/>
            <a:chOff x="1269" y="1331"/>
            <a:chExt cx="3042" cy="2526"/>
          </a:xfrm>
        </p:grpSpPr>
        <p:pic>
          <p:nvPicPr>
            <p:cNvPr id="46094" name="Picture 6" descr="@動態-女孩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9" y="1738"/>
              <a:ext cx="1450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7" descr="@動態-小惡魔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" y="1331"/>
              <a:ext cx="1497" cy="2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4" name="Picture 8" descr="@和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106488"/>
            <a:ext cx="515938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@反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836613"/>
            <a:ext cx="103028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@非理性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995363"/>
            <a:ext cx="188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1" descr="@唱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020763"/>
            <a:ext cx="6318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@想法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093788"/>
            <a:ext cx="10985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3" descr="@調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025525"/>
            <a:ext cx="6334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FILE116-節奏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舌FIL235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舌FIL236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3355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7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LE3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2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600000">
                                      <p:cBhvr>
                                        <p:cTn id="33" dur="13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47107" name="Picture 3" descr="背景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緒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93775"/>
            <a:ext cx="6413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908050"/>
            <a:ext cx="766763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1138238"/>
            <a:ext cx="6334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954088"/>
            <a:ext cx="76676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1065213"/>
            <a:ext cx="72866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9" descr="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976313"/>
            <a:ext cx="6127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情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987425"/>
            <a:ext cx="6381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B非理性想法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93925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12" descr="C困擾的情緒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189163"/>
            <a:ext cx="1709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3" descr="方塊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625725"/>
            <a:ext cx="13668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4" descr="方塊B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627313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5" descr="方塊C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625725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16" descr="困擾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2636838"/>
            <a:ext cx="5953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17" descr="箭頭右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18" descr="箭頭右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3" name="Picture 19" descr="A事件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93925"/>
            <a:ext cx="852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4" name="Picture 20" descr="B想法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2193925"/>
            <a:ext cx="820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5" name="Picture 21" descr="C情緒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05038"/>
            <a:ext cx="857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6" name="Picture 22" descr="@動態-小惡魔"/>
          <p:cNvPicPr>
            <a:picLocks noChangeAspect="1" noChangeArrowheads="1" noCrop="1"/>
          </p:cNvPicPr>
          <p:nvPr/>
        </p:nvPicPr>
        <p:blipFill>
          <a:blip r:embed="rId32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4186238"/>
            <a:ext cx="130333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Picture 23" descr="@動態-女孩"/>
          <p:cNvPicPr>
            <a:picLocks noChangeAspect="1" noChangeArrowheads="1" noCrop="1"/>
          </p:cNvPicPr>
          <p:nvPr/>
        </p:nvPicPr>
        <p:blipFill>
          <a:blip r:embed="rId33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545013"/>
            <a:ext cx="125571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8" name="Picture 24" descr="小惡魔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749">
            <a:off x="3203575" y="2097088"/>
            <a:ext cx="7588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9" name="Picture 25" descr="箭頭下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476625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0" name="Picture 26" descr="唱反調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995738"/>
            <a:ext cx="2046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2" name="Picture 28" descr="小惡魔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581400"/>
            <a:ext cx="6667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3" name="Picture 29" descr="小女孩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765550"/>
            <a:ext cx="6477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4" name="Picture 30" descr="方塊D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270375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5" name="Picture 31" descr="方塊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416550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6" name="Picture 32" descr="箭頭下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914900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7" name="Picture 33" descr="D理性想法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408488"/>
            <a:ext cx="1366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8" name="Picture 34" descr="E健康的情緒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5548313"/>
            <a:ext cx="1709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9" name="Picture 35" descr="小天使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08500"/>
            <a:ext cx="9921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魅A022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魅A022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3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2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2" dur="2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疑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9" presetClass="exit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8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2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2400000">
                                      <p:cBhvr>
                                        <p:cTn id="89" dur="7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7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疑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9" presetClass="exit" presetSubtype="5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8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ntr" presetSubtype="5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8" dur="2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1" dur="2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4" dur="2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5" dur="2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27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1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48131" name="Picture 3" descr="背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@動態6-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087563"/>
            <a:ext cx="408146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035050"/>
            <a:ext cx="59213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的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035050"/>
            <a:ext cx="5524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嗎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060450"/>
            <a:ext cx="574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問號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065213"/>
            <a:ext cx="4000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06925" y="871538"/>
            <a:ext cx="1295400" cy="979487"/>
            <a:chOff x="2902" y="549"/>
            <a:chExt cx="816" cy="617"/>
          </a:xfrm>
        </p:grpSpPr>
        <p:pic>
          <p:nvPicPr>
            <p:cNvPr id="48140" name="Picture 10" descr="偏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" y="549"/>
              <a:ext cx="471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Picture 11" descr="心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" y="749"/>
              <a:ext cx="425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44" name="Picture 12" descr="師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039813"/>
            <a:ext cx="5461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3" descr="真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046163"/>
            <a:ext cx="5730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2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2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2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2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49155" name="Picture 3" descr="背景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B非理性想法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93925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C困擾的情緒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189163"/>
            <a:ext cx="1709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 descr="方塊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625725"/>
            <a:ext cx="13668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方塊B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627313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方塊C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625725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箭頭右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 descr="箭頭右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A事件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93925"/>
            <a:ext cx="852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 descr="B想法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2193925"/>
            <a:ext cx="820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5" descr="C情緒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21939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6" descr="小惡魔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749">
            <a:off x="3203575" y="2097088"/>
            <a:ext cx="7588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7" name="Picture 17" descr="箭頭下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835400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18" descr="唱反調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419600"/>
            <a:ext cx="2046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19" descr="小惡魔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4005263"/>
            <a:ext cx="6667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0" descr="小女孩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189413"/>
            <a:ext cx="6477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1" descr="生氣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2651125"/>
            <a:ext cx="5794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246313" y="871538"/>
            <a:ext cx="4665662" cy="979487"/>
            <a:chOff x="1415" y="549"/>
            <a:chExt cx="2939" cy="617"/>
          </a:xfrm>
        </p:grpSpPr>
        <p:pic>
          <p:nvPicPr>
            <p:cNvPr id="49179" name="Picture 23" descr="老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" y="652"/>
              <a:ext cx="37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0" name="Picture 24" descr="的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1" y="652"/>
              <a:ext cx="348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1" name="Picture 25" descr="嗎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" y="668"/>
              <a:ext cx="36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2" name="Picture 26" descr="問號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671"/>
              <a:ext cx="252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83" name="Group 27"/>
            <p:cNvGrpSpPr>
              <a:grpSpLocks/>
            </p:cNvGrpSpPr>
            <p:nvPr/>
          </p:nvGrpSpPr>
          <p:grpSpPr bwMode="auto">
            <a:xfrm>
              <a:off x="2902" y="549"/>
              <a:ext cx="816" cy="617"/>
              <a:chOff x="2902" y="549"/>
              <a:chExt cx="816" cy="617"/>
            </a:xfrm>
          </p:grpSpPr>
          <p:pic>
            <p:nvPicPr>
              <p:cNvPr id="49186" name="Picture 28" descr="偏"/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" y="549"/>
                <a:ext cx="471" cy="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87" name="Picture 29" descr="心"/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3" y="749"/>
                <a:ext cx="425" cy="4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9184" name="Picture 30" descr="師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655"/>
              <a:ext cx="344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85" name="Picture 31" descr="真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" y="659"/>
              <a:ext cx="361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112" name="Picture 32" descr="A說明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270250"/>
            <a:ext cx="19462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3" name="Picture 33" descr="B說明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270250"/>
            <a:ext cx="1684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34" descr="C說明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273425"/>
            <a:ext cx="12049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35" descr="@動態6-5"/>
          <p:cNvPicPr>
            <a:picLocks noChangeAspect="1" noChangeArrowheads="1" noCrop="1"/>
          </p:cNvPicPr>
          <p:nvPr/>
        </p:nvPicPr>
        <p:blipFill>
          <a:blip r:embed="rId40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860800"/>
            <a:ext cx="23907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魅A022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916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魅A022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2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2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9" presetClass="exit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800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2400000">
                                      <p:cBhvr>
                                        <p:cTn id="70" dur="7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魅FILE3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疑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9" presetClass="exit" presetSubtype="5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80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9" presetClass="entr" presetSubtype="5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26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9" dur="2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2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5" dur="2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showWhenStopped="0"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r>
              <a:rPr lang="en-US" altLang="zh-TW" sz="800" smtClean="0">
                <a:solidFill>
                  <a:schemeClr val="bg1"/>
                </a:solidFill>
              </a:rPr>
              <a:t>&amp;</a:t>
            </a:r>
          </a:p>
        </p:txBody>
      </p:sp>
      <p:pic>
        <p:nvPicPr>
          <p:cNvPr id="50179" name="Picture 3" descr="背景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@放大鏡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693738"/>
            <a:ext cx="188753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@證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058863"/>
            <a:ext cx="6477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@集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027113"/>
            <a:ext cx="63341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@蒐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879475"/>
            <a:ext cx="7413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@據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1023938"/>
            <a:ext cx="6397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蒐FIL239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2684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1" descr="@動態-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0" y="2489200"/>
            <a:ext cx="35401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2" descr="說明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478338"/>
            <a:ext cx="43942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走FILE264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445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7" name="FILE14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9" presetClass="entr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9" presetClass="entr" presetSubtype="0" ac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9" presetClass="entr" presetSubtype="0" ac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9" presetClass="entr" presetSubtype="0" ac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08" fill="hold"/>
                                        <p:tgtEl>
                                          <p:spTgt spid="48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77778E-7 2.22222E-6 C -0.05781 -0.01412 -0.12482 0.00046 -0.18333 0.00278 C -0.20607 0.01042 -0.23125 0.00556 -0.25208 -0.00833 C -0.2842 -0.00509 -0.27361 -0.00949 -0.29375 0.00833 C -0.3243 0.00579 -0.35538 0.0081 -0.38541 2.22222E-6 C -0.39184 -0.00162 -0.39774 -0.00671 -0.40416 -0.00833 C -0.41475 -0.00602 -0.42239 -0.00509 -0.43125 0.00278 C -0.43402 0.00185 -0.43698 0.00162 -0.43958 2.22222E-6 C -0.44409 -0.00301 -0.45208 -0.01111 -0.45208 -0.01111 C -0.4651 -0.00532 -0.47378 0.00023 -0.4875 0.00278 C -0.51111 -0.00509 -0.53437 -0.00255 -0.55833 2.22222E-6 C -0.57378 -0.00694 -0.58472 -0.00417 -0.6 2.22222E-6 C -0.62656 -0.00393 -0.65243 2.22222E-6 -0.67916 -0.00278 C -0.69149 -0.00833 -0.6875 -0.00764 -0.70833 -0.00278 C -0.71267 -0.00185 -0.72083 0.00278 -0.72083 0.00278 C -0.73107 -0.00185 -0.72482 2.22222E-6 -0.73958 2.22222E-6 " pathEditMode="relative" ptsTypes="fffffffffffffffA">
                                      <p:cBhvr>
                                        <p:cTn id="39" dur="3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2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 tmFilter="0, 0; .2, .5; .8, .5; 1, 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0" autoRev="1" fill="hold"/>
                                        <p:tgtEl>
                                          <p:spTgt spid="48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8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51203" name="Picture 3" descr="背景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柔和出現240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4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@聽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0925"/>
            <a:ext cx="5492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@人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908050"/>
            <a:ext cx="6223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@別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930275"/>
            <a:ext cx="6127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 descr="@法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93186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@的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920750"/>
            <a:ext cx="5937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@想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919163"/>
            <a:ext cx="647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1" descr="@聽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050925"/>
            <a:ext cx="5492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 descr="@動態-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054225"/>
            <a:ext cx="508793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3" descr="說明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471988"/>
            <a:ext cx="4127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聽FIL240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4" y="5084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7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39" fill="hold"/>
                                        <p:tgtEl>
                                          <p:spTgt spid="50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4" dur="300" fill="hold"/>
                                        <p:tgtEl>
                                          <p:spTgt spid="501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6" dur="300" fill="hold"/>
                                        <p:tgtEl>
                                          <p:spTgt spid="501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autoRev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38" dur="300" fill="hold"/>
                                        <p:tgtEl>
                                          <p:spTgt spid="501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40" dur="300" fill="hold"/>
                                        <p:tgtEl>
                                          <p:spTgt spid="501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ccel="50000" decel="50000" autoRev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Scale>
                                      <p:cBhvr>
                                        <p:cTn id="42" dur="300" fill="hold"/>
                                        <p:tgtEl>
                                          <p:spTgt spid="501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0" fill="hold"/>
                                        <p:tgtEl>
                                          <p:spTgt spid="50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0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9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6147" name="Picture 6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Picture 10" descr="人影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594100"/>
            <a:ext cx="1292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Picture 12" descr="成績單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78213"/>
            <a:ext cx="140811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5" name="Picture 17" descr="話框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216150"/>
            <a:ext cx="307657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6" name="Picture 18" descr="擔心害怕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1579563"/>
            <a:ext cx="1660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7" name="Picture 19" descr="這次月考成績很差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2622550"/>
            <a:ext cx="14430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50" name="Picture 22" descr="@動態-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5700" y="1989138"/>
            <a:ext cx="1865313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8"/>
          <p:cNvSpPr>
            <a:spLocks noChangeArrowheads="1"/>
          </p:cNvSpPr>
          <p:nvPr/>
        </p:nvSpPr>
        <p:spPr bwMode="auto">
          <a:xfrm>
            <a:off x="377825" y="5949950"/>
            <a:ext cx="8388350" cy="395288"/>
          </a:xfrm>
          <a:prstGeom prst="rect">
            <a:avLst/>
          </a:prstGeom>
          <a:solidFill>
            <a:schemeClr val="tx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52942" name="Picture 14" descr="A事件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6002338"/>
            <a:ext cx="1211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8" name="Picture 20" descr="B想法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989638"/>
            <a:ext cx="12017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9" name="Picture 21" descr="C情緒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5999163"/>
            <a:ext cx="12033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2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"/>
                                        <p:tgtEl>
                                          <p:spTgt spid="2529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2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52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2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200"/>
                                        <p:tgtEl>
                                          <p:spTgt spid="2529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疑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en-US" sz="800" smtClean="0">
              <a:solidFill>
                <a:schemeClr val="bg1"/>
              </a:solidFill>
            </a:endParaRPr>
          </a:p>
        </p:txBody>
      </p:sp>
      <p:pic>
        <p:nvPicPr>
          <p:cNvPr id="52227" name="Picture 3" descr="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B非理性想法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193925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C困擾的情緒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189163"/>
            <a:ext cx="1709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方塊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625725"/>
            <a:ext cx="13668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方塊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627313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方塊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625725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箭頭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箭頭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700338"/>
            <a:ext cx="587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A事件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93925"/>
            <a:ext cx="852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小惡魔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8749">
            <a:off x="3203575" y="2097088"/>
            <a:ext cx="7588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15" descr="箭頭下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835400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16" descr="唱反調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418013"/>
            <a:ext cx="2046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17" descr="小惡魔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4005263"/>
            <a:ext cx="6667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 descr="小女孩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187825"/>
            <a:ext cx="6477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19" descr="方塊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4270375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20" descr="方塊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5416550"/>
            <a:ext cx="13668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5" name="Picture 21" descr="箭頭下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914900"/>
            <a:ext cx="493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6" name="Picture 22" descr="D理性想法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408488"/>
            <a:ext cx="1366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7" name="Picture 23" descr="E健康的情緒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5548313"/>
            <a:ext cx="1709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8" name="Picture 24" descr="小天使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08500"/>
            <a:ext cx="9921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9" name="Picture 25" descr="生氣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2651125"/>
            <a:ext cx="5794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0" name="Picture 26" descr="老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035050"/>
            <a:ext cx="59213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27" descr="的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035050"/>
            <a:ext cx="5524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28" descr="嗎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060450"/>
            <a:ext cx="574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3" name="Picture 29" descr="問號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065213"/>
            <a:ext cx="4000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54" name="Group 30"/>
          <p:cNvGrpSpPr>
            <a:grpSpLocks/>
          </p:cNvGrpSpPr>
          <p:nvPr/>
        </p:nvGrpSpPr>
        <p:grpSpPr bwMode="auto">
          <a:xfrm>
            <a:off x="4606925" y="871538"/>
            <a:ext cx="1295400" cy="979487"/>
            <a:chOff x="2902" y="549"/>
            <a:chExt cx="816" cy="617"/>
          </a:xfrm>
        </p:grpSpPr>
        <p:pic>
          <p:nvPicPr>
            <p:cNvPr id="52261" name="Picture 31" descr="偏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" y="549"/>
              <a:ext cx="471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2" name="Picture 32" descr="心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" y="749"/>
              <a:ext cx="425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55" name="Picture 33" descr="師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039813"/>
            <a:ext cx="5461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6" name="Picture 34" descr="真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046163"/>
            <a:ext cx="5730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7" name="Picture 35" descr="A說明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270250"/>
            <a:ext cx="19462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8" name="Picture 36" descr="B說明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270250"/>
            <a:ext cx="16843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9" name="Picture 37" descr="C說明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3273425"/>
            <a:ext cx="12049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0" name="Picture 38" descr="@動態6-5"/>
          <p:cNvPicPr>
            <a:picLocks noChangeAspect="1" noChangeArrowheads="1" noCrop="1"/>
          </p:cNvPicPr>
          <p:nvPr/>
        </p:nvPicPr>
        <p:blipFill>
          <a:blip r:embed="rId36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860800"/>
            <a:ext cx="23907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3" name="FILE14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27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柔和出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53251" name="Picture 3" descr="@警示圖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8" name="Picture 4" descr="@警示燈-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36838"/>
            <a:ext cx="1400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警報-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3294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8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2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18468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84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8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54275" name="Picture 40" descr="背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打字-2242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9" descr="話框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692150"/>
            <a:ext cx="6305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195513" y="981075"/>
            <a:ext cx="61198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zh-TW" altLang="en-US" sz="4000" b="1" dirty="0">
                <a:latin typeface="+mn-lt"/>
                <a:ea typeface="標楷體" pitchFamily="65" charset="-120"/>
              </a:rPr>
              <a:t>情緒</a:t>
            </a:r>
            <a:r>
              <a:rPr lang="en-US" altLang="zh-TW" sz="4000" b="1" dirty="0">
                <a:latin typeface="+mn-lt"/>
                <a:ea typeface="標楷體" pitchFamily="65" charset="-120"/>
              </a:rPr>
              <a:t>ABCDE</a:t>
            </a:r>
            <a:r>
              <a:rPr lang="zh-TW" altLang="en-US" sz="4000" b="1" dirty="0">
                <a:latin typeface="+mn-lt"/>
                <a:ea typeface="標楷體" pitchFamily="65" charset="-120"/>
              </a:rPr>
              <a:t>的</a:t>
            </a:r>
            <a:r>
              <a:rPr lang="en-US" altLang="zh-TW" sz="4000" b="1" dirty="0">
                <a:latin typeface="+mn-lt"/>
                <a:ea typeface="標楷體" pitchFamily="65" charset="-120"/>
              </a:rPr>
              <a:t>D</a:t>
            </a:r>
            <a:r>
              <a:rPr lang="zh-TW" altLang="en-US" sz="4000" b="1" dirty="0">
                <a:latin typeface="+mn-lt"/>
                <a:ea typeface="標楷體" pitchFamily="65" charset="-120"/>
              </a:rPr>
              <a:t>和</a:t>
            </a:r>
            <a:r>
              <a:rPr lang="en-US" altLang="zh-TW" sz="4000" b="1" dirty="0">
                <a:latin typeface="+mn-lt"/>
                <a:ea typeface="標楷體" pitchFamily="65" charset="-120"/>
              </a:rPr>
              <a:t>E</a:t>
            </a:r>
            <a:r>
              <a:rPr lang="zh-TW" altLang="en-US" sz="4000" b="1" dirty="0">
                <a:latin typeface="+mn-lt"/>
                <a:ea typeface="標楷體" pitchFamily="65" charset="-120"/>
              </a:rPr>
              <a:t>指的</a:t>
            </a:r>
            <a:endParaRPr lang="en-US" altLang="zh-TW" sz="4000" b="1" dirty="0">
              <a:latin typeface="+mn-lt"/>
              <a:ea typeface="標楷體" pitchFamily="65" charset="-120"/>
            </a:endParaRPr>
          </a:p>
          <a:p>
            <a:pPr>
              <a:defRPr/>
            </a:pPr>
            <a:r>
              <a:rPr lang="zh-TW" altLang="en-US" sz="4000" b="1" dirty="0">
                <a:latin typeface="+mn-lt"/>
                <a:ea typeface="標楷體" pitchFamily="65" charset="-120"/>
              </a:rPr>
              <a:t>分別是：</a:t>
            </a:r>
          </a:p>
          <a:p>
            <a:pPr>
              <a:defRPr/>
            </a:pPr>
            <a:r>
              <a:rPr lang="en-US" altLang="zh-TW" sz="40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D.</a:t>
            </a:r>
            <a:r>
              <a:rPr lang="zh-TW" altLang="en-US" sz="4000" b="1" dirty="0">
                <a:latin typeface="+mn-lt"/>
                <a:ea typeface="標楷體" pitchFamily="65" charset="-120"/>
              </a:rPr>
              <a:t>理性想法 </a:t>
            </a:r>
            <a:r>
              <a:rPr lang="en-US" altLang="zh-TW" sz="40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E.</a:t>
            </a:r>
            <a:r>
              <a:rPr lang="zh-TW" altLang="en-US" sz="4000" b="1" dirty="0">
                <a:latin typeface="+mn-lt"/>
                <a:ea typeface="標楷體" pitchFamily="65" charset="-120"/>
              </a:rPr>
              <a:t>健康的情緒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8313" y="361950"/>
            <a:ext cx="7797800" cy="5946775"/>
            <a:chOff x="273" y="184"/>
            <a:chExt cx="4912" cy="3746"/>
          </a:xfrm>
        </p:grpSpPr>
        <p:pic>
          <p:nvPicPr>
            <p:cNvPr id="54281" name="Picture 9" descr="靜態-1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612"/>
              <a:ext cx="480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2" name="Picture 17" descr="警示燈-1(慢)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273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50" name="Picture 10" descr="警察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1143000" y="3548063"/>
            <a:ext cx="18081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3" fill="hold"/>
                                        <p:tgtEl>
                                          <p:spTgt spid="10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4"/>
                </p:tgtEl>
              </p:cMediaNode>
            </p:audio>
          </p:childTnLst>
        </p:cTn>
      </p:par>
    </p:tnLst>
    <p:bldLst>
      <p:bldP spid="1025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0" descr="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8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800">
                <a:solidFill>
                  <a:schemeClr val="bg1"/>
                </a:solidFill>
                <a:latin typeface="Calibri" panose="020F0502020204030204" pitchFamily="34" charset="0"/>
              </a:rPr>
              <a:t>`</a:t>
            </a:r>
          </a:p>
        </p:txBody>
      </p:sp>
      <p:pic>
        <p:nvPicPr>
          <p:cNvPr id="10264" name="打字-2242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9" descr="話框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765175"/>
            <a:ext cx="66706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195513" y="1052513"/>
            <a:ext cx="64801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反駁非理性想法有兩個方法：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68313" y="361950"/>
            <a:ext cx="7797800" cy="5946775"/>
            <a:chOff x="273" y="184"/>
            <a:chExt cx="4912" cy="3746"/>
          </a:xfrm>
        </p:grpSpPr>
        <p:pic>
          <p:nvPicPr>
            <p:cNvPr id="55314" name="Picture 9" descr="靜態-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3F1F1C"/>
                </a:clrFrom>
                <a:clrTo>
                  <a:srgbClr val="3F1F1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612"/>
              <a:ext cx="480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5" name="Picture 17" descr="警示燈-1(慢)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273" y="184"/>
              <a:ext cx="996" cy="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50" name="Picture 10" descr="警察-1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88">
            <a:off x="1143000" y="3548063"/>
            <a:ext cx="1808163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124075" y="1763713"/>
            <a:ext cx="6553200" cy="1231900"/>
            <a:chOff x="2855" y="1578"/>
            <a:chExt cx="4128" cy="776"/>
          </a:xfrm>
        </p:grpSpPr>
        <p:grpSp>
          <p:nvGrpSpPr>
            <p:cNvPr id="55306" name="Group 27"/>
            <p:cNvGrpSpPr>
              <a:grpSpLocks/>
            </p:cNvGrpSpPr>
            <p:nvPr/>
          </p:nvGrpSpPr>
          <p:grpSpPr bwMode="auto">
            <a:xfrm>
              <a:off x="2855" y="2048"/>
              <a:ext cx="2359" cy="306"/>
              <a:chOff x="2855" y="2048"/>
              <a:chExt cx="2359" cy="306"/>
            </a:xfrm>
          </p:grpSpPr>
          <p:sp>
            <p:nvSpPr>
              <p:cNvPr id="55311" name="Text Box 16"/>
              <p:cNvSpPr txBox="1">
                <a:spLocks noChangeArrowheads="1"/>
              </p:cNvSpPr>
              <p:nvPr/>
            </p:nvSpPr>
            <p:spPr bwMode="auto">
              <a:xfrm>
                <a:off x="3036" y="2048"/>
                <a:ext cx="2178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b="1" dirty="0">
                    <a:solidFill>
                      <a:srgbClr val="CC0099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聽聽別人的想法</a:t>
                </a:r>
              </a:p>
            </p:txBody>
          </p:sp>
          <p:sp>
            <p:nvSpPr>
              <p:cNvPr id="55312" name="Oval 18"/>
              <p:cNvSpPr>
                <a:spLocks noChangeAspect="1" noChangeArrowheads="1"/>
              </p:cNvSpPr>
              <p:nvPr/>
            </p:nvSpPr>
            <p:spPr bwMode="auto">
              <a:xfrm>
                <a:off x="2897" y="2123"/>
                <a:ext cx="125" cy="125"/>
              </a:xfrm>
              <a:prstGeom prst="ellipse">
                <a:avLst/>
              </a:prstGeom>
              <a:solidFill>
                <a:srgbClr val="FF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>
                  <a:solidFill>
                    <a:srgbClr val="CC0099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313" name="Oval 19"/>
              <p:cNvSpPr>
                <a:spLocks noChangeAspect="1" noChangeArrowheads="1"/>
              </p:cNvSpPr>
              <p:nvPr/>
            </p:nvSpPr>
            <p:spPr bwMode="auto">
              <a:xfrm>
                <a:off x="2855" y="2082"/>
                <a:ext cx="204" cy="204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>
                  <a:solidFill>
                    <a:srgbClr val="CC0099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5307" name="Group 28"/>
            <p:cNvGrpSpPr>
              <a:grpSpLocks/>
            </p:cNvGrpSpPr>
            <p:nvPr/>
          </p:nvGrpSpPr>
          <p:grpSpPr bwMode="auto">
            <a:xfrm>
              <a:off x="2855" y="1578"/>
              <a:ext cx="4128" cy="368"/>
              <a:chOff x="2855" y="1578"/>
              <a:chExt cx="4128" cy="368"/>
            </a:xfrm>
          </p:grpSpPr>
          <p:sp>
            <p:nvSpPr>
              <p:cNvPr id="55308" name="Text Box 23"/>
              <p:cNvSpPr txBox="1">
                <a:spLocks noChangeArrowheads="1"/>
              </p:cNvSpPr>
              <p:nvPr/>
            </p:nvSpPr>
            <p:spPr bwMode="auto">
              <a:xfrm>
                <a:off x="3036" y="1578"/>
                <a:ext cx="3947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kumimoji="0" lang="zh-TW" altLang="en-US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蒐集</a:t>
                </a:r>
                <a:r>
                  <a:rPr kumimoji="0" lang="en-US" altLang="zh-TW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kumimoji="0" lang="zh-TW" altLang="en-US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和非理性想法相反的</a:t>
                </a:r>
                <a:r>
                  <a:rPr kumimoji="0" lang="en-US" altLang="zh-TW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r>
                  <a:rPr kumimoji="0" lang="zh-TW" altLang="en-US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證據</a:t>
                </a:r>
                <a:endParaRPr kumimoji="0" lang="en-US" altLang="zh-TW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5309" name="Oval 24"/>
              <p:cNvSpPr>
                <a:spLocks noChangeAspect="1" noChangeArrowheads="1"/>
              </p:cNvSpPr>
              <p:nvPr/>
            </p:nvSpPr>
            <p:spPr bwMode="auto">
              <a:xfrm>
                <a:off x="2900" y="1720"/>
                <a:ext cx="125" cy="1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>
                  <a:solidFill>
                    <a:srgbClr val="0000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5310" name="Oval 25"/>
              <p:cNvSpPr>
                <a:spLocks noChangeAspect="1" noChangeArrowheads="1"/>
              </p:cNvSpPr>
              <p:nvPr/>
            </p:nvSpPr>
            <p:spPr bwMode="auto">
              <a:xfrm>
                <a:off x="2855" y="1680"/>
                <a:ext cx="204" cy="204"/>
              </a:xfrm>
              <a:prstGeom prst="ellipse">
                <a:avLst/>
              </a:prstGeom>
              <a:noFill/>
              <a:ln w="38100">
                <a:solidFill>
                  <a:srgbClr val="99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fad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3" fill="hold"/>
                                        <p:tgtEl>
                                          <p:spTgt spid="10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4"/>
                </p:tgtEl>
              </p:cMediaNode>
            </p:audio>
          </p:childTnLst>
        </p:cTn>
      </p:par>
    </p:tnLst>
    <p:bldLst>
      <p:bldP spid="102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56323" name="Picture 39" descr="@背景-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0" descr="@靜態-1"/>
          <p:cNvPicPr>
            <a:picLocks noChangeAspect="1" noChangeArrowheads="1"/>
          </p:cNvPicPr>
          <p:nvPr/>
        </p:nvPicPr>
        <p:blipFill>
          <a:blip r:embed="rId14">
            <a:lum bright="10000" contrast="-4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893888"/>
            <a:ext cx="484505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49" name="Picture 21" descr="@靜態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897063"/>
            <a:ext cx="484505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63" name="FILE065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322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64" name="D051-掌聲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322" y="5284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69" name="Picture 41" descr="@EQ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674688"/>
            <a:ext cx="1671637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0" name="Picture 42" descr="劇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055688"/>
            <a:ext cx="6254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1" name="Picture 43" descr="場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062038"/>
            <a:ext cx="6397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3" name="按鈕-02437.WAV">
            <a:hlinkClick r:id="" action="ppaction://media"/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4" y="981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74" name="按鈕-12437.WAV">
            <a:hlinkClick r:id="" action="ppaction://media"/>
          </p:cNvPr>
          <p:cNvPicPr>
            <a:picLocks noChangeAspect="1" noChangeArrowheads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4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39750" y="4881563"/>
            <a:ext cx="7921625" cy="1755775"/>
            <a:chOff x="158" y="2976"/>
            <a:chExt cx="5438" cy="1205"/>
          </a:xfrm>
        </p:grpSpPr>
        <p:pic>
          <p:nvPicPr>
            <p:cNvPr id="56334" name="Picture 48" descr="#動態000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61" y="3339"/>
              <a:ext cx="724" cy="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5" name="Picture 49" descr="#動態0000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" y="3122"/>
              <a:ext cx="1270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6" name="Picture 50" descr="#動態000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76"/>
              <a:ext cx="1038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7" name="Picture 51" descr="#動態000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58" y="2976"/>
              <a:ext cx="1038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8" name="Picture 52" descr="#動態0000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3461"/>
              <a:ext cx="862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9" name="Picture 53" descr="#動態0000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3315"/>
              <a:ext cx="1038" cy="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0" name="Picture 54" descr="#動態000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3113"/>
              <a:ext cx="907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1" name="Picture 55" descr="#動態0001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385"/>
              <a:ext cx="675" cy="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42" name="Picture 56" descr="#動態0000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17" y="3504"/>
              <a:ext cx="816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  <p:sndAc>
      <p:stSnd>
        <p:snd r:embed="rId9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505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0" fill="hold"/>
                                        <p:tgtEl>
                                          <p:spTgt spid="1505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200"/>
                                        <p:tgtEl>
                                          <p:spTgt spid="1505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"/>
                                        <p:tgtEl>
                                          <p:spTgt spid="1505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1" fill="hold"/>
                                        <p:tgtEl>
                                          <p:spTgt spid="1505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出現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6" presetClass="emph" presetSubtype="0" repeatCount="200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505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2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505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2000" accel="50000" decel="5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505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2000" accel="50000" decel="5000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505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71" fill="hold"/>
                                        <p:tgtEl>
                                          <p:spTgt spid="1505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69" fill="hold"/>
                                        <p:tgtEl>
                                          <p:spTgt spid="150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63"/>
                </p:tgtEl>
              </p:cMediaNode>
            </p:audio>
            <p:audio>
              <p:cMediaNode vol="69000"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64"/>
                </p:tgtEl>
              </p:cMediaNode>
            </p:audio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73"/>
                </p:tgtEl>
              </p:cMediaNode>
            </p:audio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57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r>
              <a:rPr lang="en-US" altLang="zh-CN" sz="800" smtClean="0">
                <a:solidFill>
                  <a:schemeClr val="bg1"/>
                </a:solidFill>
              </a:rPr>
              <a:t>1</a:t>
            </a:r>
            <a:endParaRPr lang="en-US" altLang="zh-TW" sz="800" smtClean="0">
              <a:solidFill>
                <a:schemeClr val="bg1"/>
              </a:solidFill>
            </a:endParaRPr>
          </a:p>
        </p:txBody>
      </p:sp>
      <p:pic>
        <p:nvPicPr>
          <p:cNvPr id="57347" name="Picture 8" descr="背景-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5" name="Picture 9" descr="背景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23" name="劇場MONEY006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28" name="E068.wma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56451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11" name="Picture 15" descr="@階梯-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710238"/>
            <a:ext cx="36480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10" name="Picture 14" descr="@階梯-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489450"/>
            <a:ext cx="34178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7" name="Picture 11" descr="@動態-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68488"/>
            <a:ext cx="2816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8" name="Picture 12" descr="@動態-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06763"/>
            <a:ext cx="3384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18" name="AutoShape 22"/>
          <p:cNvSpPr>
            <a:spLocks noChangeArrowheads="1"/>
          </p:cNvSpPr>
          <p:nvPr/>
        </p:nvSpPr>
        <p:spPr bwMode="auto">
          <a:xfrm flipV="1">
            <a:off x="2627313" y="0"/>
            <a:ext cx="1800225" cy="5418138"/>
          </a:xfrm>
          <a:prstGeom prst="flowChartManualOperation">
            <a:avLst/>
          </a:prstGeom>
          <a:gradFill rotWithShape="1">
            <a:gsLst>
              <a:gs pos="0">
                <a:srgbClr val="FFFF66">
                  <a:alpha val="24001"/>
                </a:srgbClr>
              </a:gs>
              <a:gs pos="100000">
                <a:srgbClr val="FFFFFF">
                  <a:alpha val="10001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34519" name="AutoShape 23"/>
          <p:cNvSpPr>
            <a:spLocks noChangeArrowheads="1"/>
          </p:cNvSpPr>
          <p:nvPr/>
        </p:nvSpPr>
        <p:spPr bwMode="auto">
          <a:xfrm rot="3272000">
            <a:off x="3931444" y="1504157"/>
            <a:ext cx="719137" cy="793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34521" name="AutoShape 25"/>
          <p:cNvSpPr>
            <a:spLocks noChangeArrowheads="1"/>
          </p:cNvSpPr>
          <p:nvPr/>
        </p:nvSpPr>
        <p:spPr bwMode="auto">
          <a:xfrm rot="1716491">
            <a:off x="2921000" y="2852738"/>
            <a:ext cx="498475" cy="2889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34522" name="AutoShape 26"/>
          <p:cNvSpPr>
            <a:spLocks noChangeArrowheads="1"/>
          </p:cNvSpPr>
          <p:nvPr/>
        </p:nvSpPr>
        <p:spPr bwMode="auto">
          <a:xfrm rot="3272000">
            <a:off x="3383756" y="1951832"/>
            <a:ext cx="719137" cy="793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21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34532" name="Picture 36" descr="@板子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407988"/>
            <a:ext cx="34099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33" name="Picture 37" descr="@李爾王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615950"/>
            <a:ext cx="23812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24" name="Picture 28" descr="靜態-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754063"/>
            <a:ext cx="50323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26" name="Picture 30" descr="靜態-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441">
            <a:off x="9901238" y="44450"/>
            <a:ext cx="6477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27" name="Picture 31" descr="靜態-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3549">
            <a:off x="10044113" y="2852738"/>
            <a:ext cx="43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7" name="節奏-過場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3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80" fill="hold"/>
                                        <p:tgtEl>
                                          <p:spTgt spid="2345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234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2345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00"/>
                                        <p:tgtEl>
                                          <p:spTgt spid="234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34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repeatCount="indefinite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72222E-6 -1.15607E-7 C -0.01059 0.01433 -0.02118 0.02936 -0.0302 0.04531 C -0.04097 0.06427 -0.03888 0.06566 -0.04913 0.08046 C -0.06284 0.10011 -0.07673 0.11722 -0.09062 0.13572 C -0.12534 0.18196 -0.09375 0.14705 -0.12638 0.18104 C -0.13559 0.19052 -0.13628 0.19653 -0.14531 0.2037 C -0.16979 0.22265 -0.19201 0.24115 -0.21701 0.2615 C -0.23645 0.27722 -0.26163 0.28254 -0.28298 0.29156 C -0.34323 0.31653 -0.4052 0.33734 -0.46788 0.34913 C -0.49375 0.34774 -0.51979 0.3489 -0.54531 0.34427 C -0.55399 0.34265 -0.5585 0.31422 -0.5585 0.31422 C -0.55364 0.28485 -0.55659 0.29109 -0.53784 0.28161 C -0.53333 0.28416 -0.52864 0.28578 -0.52448 0.28878 C -0.51545 0.29618 -0.51128 0.32416 -0.50954 0.33687 C -0.51007 0.34196 -0.5092 0.34774 -0.51128 0.3519 C -0.51701 0.36277 -0.54253 0.39422 -0.55468 0.39953 C -0.56041 0.40554 -0.56562 0.41202 -0.5717 0.41734 C -0.57343 0.41872 -0.57569 0.41826 -0.57743 0.41965 C -0.59045 0.42913 -0.60086 0.44346 -0.6151 0.44994 C -0.62604 0.46011 -0.63246 0.46497 -0.6434 0.4726 C -0.6802 0.49803 -0.66145 0.49109 -0.68125 0.49734 C -0.69323 0.50867 -0.71302 0.51283 -0.72638 0.51745 C -0.74045 0.52277 -0.73142 0.52185 -0.7434 0.52786 C -0.74913 0.53063 -0.75468 0.53063 -0.76041 0.53271 C -0.77656 0.53849 -0.79079 0.54312 -0.80763 0.54543 C -0.85312 0.57294 -0.90937 0.57017 -0.9585 0.57294 C -0.99513 0.58936 -0.99809 0.58404 -1.05277 0.5882 C -1.03489 0.61988 -1.05781 0.5815 -1.04149 0.60323 C -1.02743 0.62196 -1.04375 0.60624 -1.0302 0.61803 C -1.03368 0.62265 -1.03802 0.62589 -1.04149 0.63052 C -1.04305 0.63283 -1.04357 0.6363 -1.04531 0.63815 C -1.0552 0.64971 -1.06961 0.65225 -1.08125 0.65826 C -1.08507 0.66057 -1.08854 0.66404 -1.09253 0.66589 C -1.09982 0.66913 -1.1151 0.67352 -1.1151 0.67352 C -1.12673 0.6837 -1.14132 0.68739 -1.15468 0.69086 C -1.16649 0.70173 -1.18402 0.70127 -1.19809 0.70127 " pathEditMode="relative" rAng="0" ptsTypes="fffffffffffffffffffffffffffffffffffA">
                                      <p:cBhvr>
                                        <p:cTn id="35" dur="3000" fill="hold"/>
                                        <p:tgtEl>
                                          <p:spTgt spid="23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repeatCount="10000" accel="50000" decel="50000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00000">
                                      <p:cBhvr>
                                        <p:cTn id="37" dur="1000" fill="hold"/>
                                        <p:tgtEl>
                                          <p:spTgt spid="234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00"/>
                                        <p:tgtEl>
                                          <p:spTgt spid="23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4" fill="hold"/>
                                        <p:tgtEl>
                                          <p:spTgt spid="234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-3.33333E-6 -4.47478E-6 C -0.00191 0.00509 -0.00364 0.01018 -0.00573 0.01504 C -0.00729 0.01875 -0.00972 0.02152 -0.01128 0.02522 C -0.02291 0.05183 -0.03125 0.08261 -0.05086 0.10065 C -0.05625 0.1113 -0.06527 0.12148 -0.0717 0.13073 C -0.08541 0.1504 -0.10902 0.18325 -0.1283 0.19366 C -0.1493 0.22166 -0.18159 0.24364 -0.20746 0.26169 C -0.24392 0.28714 -0.22552 0.2802 -0.24531 0.28668 C -0.25833 0.29547 -0.26892 0.29755 -0.28298 0.30426 C -0.30868 0.31629 -0.34166 0.3436 -0.36909 0.34822 C -0.37725 0.3473 -0.38125 0.34452 -0.3842 0.33203 C -0.38698 0.32509 -0.37725 0.31375 -0.37656 0.31282 C -0.37014 0.30426 -0.36892 0.30866 -0.36093 0.30588 C -0.35711 0.31005 -0.35086 0.31421 -0.34826 0.31976 C -0.34566 0.32555 -0.34548 0.34105 -0.34548 0.34128 C -0.3467 0.3554 -0.34791 0.36349 -0.35 0.37761 C -0.35156 0.38871 -0.3618 0.40213 -0.36788 0.41 C -0.37847 0.42411 -0.38177 0.43291 -0.39965 0.4454 C -0.421 0.46692 -0.42465 0.47085 -0.46267 0.48844 C -0.48698 0.497 -0.49288 0.49885 -0.50659 0.5007 C -0.54548 0.50625 -0.53628 0.50093 -0.57552 0.50301 C -0.5684 0.51042 -0.56319 0.51689 -0.55468 0.5206 C -0.53073 0.54258 -0.56944 0.51435 -0.54652 0.5317 C -0.52882 0.54489 -0.54791 0.53031 -0.52448 0.54327 C -0.50937 0.5516 -0.48055 0.55438 -0.4651 0.56155 C -0.46441 0.5641 -0.47691 0.57081 -0.47777 0.57312 C -0.47916 0.57682 -0.48055 0.57497 -0.48298 0.57775 C -0.49687 0.59417 -0.48472 0.58099 -0.49618 0.59093 C -0.50468 0.60597 -0.50729 0.60482 -0.51892 0.61361 C -0.53003 0.62194 -0.53819 0.63189 -0.55086 0.63628 C -0.56718 0.65086 -0.58125 0.646 -0.60382 0.64878 C -0.59375 0.6622 -0.58003 0.67654 -0.56597 0.6814 C -0.5585 0.68395 -0.55086 0.68649 -0.5434 0.68904 C -0.53836 0.69066 -0.5283 0.69413 -0.5283 0.69436 C -0.5302 0.69575 -0.53246 0.69714 -0.53402 0.69922 C -0.53628 0.70223 -0.53698 0.70685 -0.53958 0.70917 C -0.54253 0.71171 -0.55416 0.71541 -0.5585 0.7168 C -0.57083 0.72907 -0.56302 0.72282 -0.58298 0.73184 L -0.58298 0.73207 C -0.5908 0.73878 -0.58645 0.73624 -0.59618 0.73925 C -0.60746 0.74688 -0.61753 0.74688 -0.6302 0.74688 " pathEditMode="relative" rAng="0" ptsTypes="fffffffffffffffffffffffffffffffffffffFfff">
                                      <p:cBhvr>
                                        <p:cTn id="44" dur="43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00" y="373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4000" accel="50000" decel="50000" autoRev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900000">
                                      <p:cBhvr>
                                        <p:cTn id="46" dur="1000" fill="hold"/>
                                        <p:tgtEl>
                                          <p:spTgt spid="234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3" presetClass="entr" presetSubtype="27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4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4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7.22222E-6 -6.93642E-7 C -0.00208 0.01225 -0.00694 0.02381 -0.01128 0.03514 C -0.01371 0.04809 -0.01926 0.05688 -0.02447 0.06797 C -0.03124 0.08231 -0.0368 0.09988 -0.04513 0.11306 C -0.05451 0.12809 -0.06371 0.1378 -0.07343 0.15075 C -0.08315 0.1637 -0.09201 0.18081 -0.10364 0.19098 C -0.11597 0.21294 -0.10294 0.19375 -0.11492 0.2037 C -0.12343 0.21063 -0.13142 0.21872 -0.13958 0.22612 C -0.14461 0.23075 -0.15694 0.23352 -0.16406 0.2363 C -0.20399 0.25179 -0.23576 0.24508 -0.28298 0.24624 C -0.27881 0.25757 -0.27951 0.26173 -0.27169 0.2689 C -0.26058 0.29109 -0.22725 0.29433 -0.20937 0.29664 C -0.21649 0.30936 -0.22499 0.31907 -0.23385 0.32925 C -0.25138 0.34959 -0.25763 0.37063 -0.28298 0.37688 C -0.29322 0.38381 -0.30208 0.38705 -0.31319 0.38959 C -0.30399 0.39861 -0.29565 0.40162 -0.28489 0.40462 C -0.28298 0.40624 -0.28142 0.40925 -0.27916 0.40971 C -0.26857 0.41179 -0.25468 0.40208 -0.24704 0.41225 C -0.24201 0.41896 -0.25833 0.42404 -0.26406 0.42982 C -0.27308 0.43907 -0.28281 0.4467 -0.29235 0.45479 C -0.31267 0.47214 -0.30242 0.46705 -0.31492 0.47237 C -0.32829 0.48578 -0.35103 0.49248 -0.36788 0.49248 " pathEditMode="relative" rAng="0" ptsTypes="fffffffffffffffffffffA">
                                      <p:cBhvr>
                                        <p:cTn id="55" dur="30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3000" accel="50000" decel="50000" autoRev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0">
                                      <p:cBhvr>
                                        <p:cTn id="57" dur="1000" fill="hold"/>
                                        <p:tgtEl>
                                          <p:spTgt spid="2345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accel="50000" decel="50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59" dur="1300" fill="hold"/>
                                        <p:tgtEl>
                                          <p:spTgt spid="2345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61" dur="1300" fill="hold"/>
                                        <p:tgtEl>
                                          <p:spTgt spid="2345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000"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523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528"/>
                </p:tgtEl>
              </p:cMediaNode>
            </p:audio>
          </p:childTnLst>
        </p:cTn>
      </p:par>
    </p:tnLst>
    <p:bldLst>
      <p:bldP spid="234518" grpId="0" animBg="1"/>
      <p:bldP spid="234519" grpId="0" animBg="1"/>
      <p:bldP spid="234521" grpId="0" animBg="1"/>
      <p:bldP spid="2345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背景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FILE203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8054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@靜態-背景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4856163"/>
            <a:ext cx="70421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@動態-男孩1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57513"/>
            <a:ext cx="26765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@足球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543175"/>
            <a:ext cx="6191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@靜態-女孩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500438"/>
            <a:ext cx="1123950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@動態-女孩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357563"/>
            <a:ext cx="12255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@靜態-男孩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3621088"/>
            <a:ext cx="10255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@動態-男孩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433763"/>
            <a:ext cx="11874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@動態-汪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389438"/>
            <a:ext cx="5508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@靜態-汪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215">
            <a:off x="5695950" y="4756150"/>
            <a:ext cx="64135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@動態-女孩1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50" y="3484563"/>
            <a:ext cx="14827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@靜態-男孩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885">
            <a:off x="1619250" y="3562350"/>
            <a:ext cx="1397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@足球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4872038"/>
            <a:ext cx="6191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@動態-喵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4718050"/>
            <a:ext cx="803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@靜態-喵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418">
            <a:off x="2771775" y="4941888"/>
            <a:ext cx="5762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橫線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540067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回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903288"/>
            <a:ext cx="8810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程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99060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課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99060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總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03275"/>
            <a:ext cx="98901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顧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973138"/>
            <a:ext cx="7921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課程總回顧-1.mp3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7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" fill="hold"/>
                                        <p:tgtEl>
                                          <p:spTgt spid="215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accel="50000" decel="5000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700000">
                                      <p:cBhvr>
                                        <p:cTn id="13" dur="3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LE1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01" fill="hold"/>
                                        <p:tgtEl>
                                          <p:spTgt spid="21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1.85185E-6 L -0.06667 -0.01389 L -0.10209 0.00556 L -0.11042 0.02778 L -0.1375 0.02222 L -0.15625 0.01945 L -0.175 0.03333 L -0.20209 0.03056 L -0.23959 0.03056 L -0.2625 0.01389 L -0.27292 0.03333 L -0.2875 0.02778 L -0.30834 0.02222 L -0.33125 0.03056 L -0.35417 0.03333 L -0.37292 0.01945 L -0.38959 0.02778 L -0.4125 0.01667 L -0.42709 0.025 " pathEditMode="relative" ptsTypes="AAAAAAAAAAAAAAAAAAA">
                                      <p:cBhvr>
                                        <p:cTn id="42" dur="24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按鈕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9" presetClass="entr" presetSubtype="1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9" presetClass="entr" presetSubtype="1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9" presetClass="entr" presetSubtype="1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9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15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15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15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15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  <p:audio>
              <p:cMediaNode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2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59395" name="Picture 3" descr="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小圖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9625"/>
            <a:ext cx="22352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回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998538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程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042988"/>
            <a:ext cx="4968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課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042988"/>
            <a:ext cx="4968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總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936625"/>
            <a:ext cx="6111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顧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35050"/>
            <a:ext cx="5064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文字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317875"/>
            <a:ext cx="3862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 descr="文字2-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25" y="3760788"/>
            <a:ext cx="2870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 descr="文字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419600"/>
            <a:ext cx="36449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文字3-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 b="2222"/>
          <a:stretch>
            <a:fillRect/>
          </a:stretch>
        </p:blipFill>
        <p:spPr bwMode="auto">
          <a:xfrm>
            <a:off x="1385888" y="4851400"/>
            <a:ext cx="61388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FILE203.WMA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67850" y="1268413"/>
            <a:ext cx="304800" cy="304800"/>
          </a:xfrm>
        </p:spPr>
      </p:pic>
      <p:pic>
        <p:nvPicPr>
          <p:cNvPr id="17" name="Picture 13" descr="文字2-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3" t="-13380" r="11749" b="-19897"/>
          <a:stretch>
            <a:fillRect/>
          </a:stretch>
        </p:blipFill>
        <p:spPr bwMode="auto">
          <a:xfrm>
            <a:off x="7451725" y="4797425"/>
            <a:ext cx="43338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47" y="2193878"/>
            <a:ext cx="2782184" cy="3281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48" y="2664703"/>
            <a:ext cx="4320092" cy="327447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9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01" fill="hold"/>
                                        <p:tgtEl>
                                          <p:spTgt spid="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2" dur="2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2" dur="2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60419" name="Picture 5" descr="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4" name="Picture 12" descr="@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490663"/>
            <a:ext cx="6953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5" name="Picture 13" descr="@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354138"/>
            <a:ext cx="730250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6" name="Picture 14" descr="@適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1063625"/>
            <a:ext cx="8255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7" name="Picture 15" descr="@鬆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538288"/>
            <a:ext cx="698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8" name="Picture 16" descr="@心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371600"/>
            <a:ext cx="71278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9" name="Picture 17" descr="@身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489075"/>
            <a:ext cx="6477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@動態-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647950"/>
            <a:ext cx="39878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38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0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61443" name="Picture 5" descr="背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3" name="Picture 7" descr="@懷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993900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4" name="Picture 8" descr="@大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831975"/>
            <a:ext cx="7889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9" descr="@笑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352550"/>
            <a:ext cx="81756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6" name="Picture 10" descr="@常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252538"/>
            <a:ext cx="63023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7" name="Picture 11" descr="@常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100138"/>
            <a:ext cx="687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8" name="Picture 12" descr="@開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1895475"/>
            <a:ext cx="7683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30" name="Picture 14" descr="@動態-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3176588"/>
            <a:ext cx="42037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239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"/>
                                        <p:tgtEl>
                                          <p:spTgt spid="239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200"/>
                                        <p:tgtEl>
                                          <p:spTgt spid="239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2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200"/>
                                        <p:tgtEl>
                                          <p:spTgt spid="239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200"/>
                                        <p:tgtEl>
                                          <p:spTgt spid="239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9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按鈕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7171" name="Picture 5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9" name="Picture 7" descr="@動態-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197100"/>
            <a:ext cx="1847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0" name="Picture 8" descr="後悔內疚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574800"/>
            <a:ext cx="16795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8" name="Picture 16" descr="成績單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78213"/>
            <a:ext cx="140811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9" name="Picture 17" descr="這次月考成績很差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2622550"/>
            <a:ext cx="14430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73" name="Picture 21" descr="人影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3773488"/>
            <a:ext cx="15748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377825" y="5949950"/>
            <a:ext cx="8388350" cy="395288"/>
          </a:xfrm>
          <a:prstGeom prst="rect">
            <a:avLst/>
          </a:prstGeom>
          <a:solidFill>
            <a:schemeClr val="tx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53970" name="Picture 18" descr="A事件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6002338"/>
            <a:ext cx="1211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71" name="Picture 19" descr="B想法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989638"/>
            <a:ext cx="12017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72" name="Picture 20" descr="C情緒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5999163"/>
            <a:ext cx="12033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1" name="Picture 9" descr="話框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958975"/>
            <a:ext cx="36591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3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"/>
                                        <p:tgtEl>
                                          <p:spTgt spid="253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39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3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53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39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200"/>
                                        <p:tgtEl>
                                          <p:spTgt spid="253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7667625" y="274638"/>
            <a:ext cx="1019175" cy="561975"/>
          </a:xfrm>
        </p:spPr>
        <p:txBody>
          <a:bodyPr/>
          <a:lstStyle/>
          <a:p>
            <a:pPr eaLnBrk="1" hangingPunct="1"/>
            <a:endParaRPr lang="zh-TW" altLang="zh-TW" sz="800" smtClean="0">
              <a:solidFill>
                <a:schemeClr val="bg1"/>
              </a:solidFill>
            </a:endParaRPr>
          </a:p>
        </p:txBody>
      </p:sp>
      <p:pic>
        <p:nvPicPr>
          <p:cNvPr id="62467" name="Picture 5" descr="背景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1" name="Picture 7" descr="@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3019425"/>
            <a:ext cx="6731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2" name="Picture 8" descr="@角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589088"/>
            <a:ext cx="6238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3" name="Picture 9" descr="@度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2287588"/>
            <a:ext cx="657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4" name="Picture 10" descr="@個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081088"/>
            <a:ext cx="6826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5" name="Picture 11" descr="@換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079500"/>
            <a:ext cx="668337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7" name="Picture 13" descr="@動態-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1795463"/>
            <a:ext cx="371157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8" name="熊FIL248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84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"/>
                                        <p:tgtEl>
                                          <p:spTgt spid="24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24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2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200"/>
                                        <p:tgtEl>
                                          <p:spTgt spid="24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2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416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86" fill="hold"/>
                                        <p:tgtEl>
                                          <p:spTgt spid="241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1678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63491" name="Picture 3" descr="背景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獎狀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014538"/>
            <a:ext cx="62436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EQ高手宣言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手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135063"/>
            <a:ext cx="6477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個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123950"/>
            <a:ext cx="6556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高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1120775"/>
            <a:ext cx="611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做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25538"/>
            <a:ext cx="636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獎章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405313"/>
            <a:ext cx="1227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AutoShape 11"/>
          <p:cNvSpPr>
            <a:spLocks noChangeArrowheads="1"/>
          </p:cNvSpPr>
          <p:nvPr/>
        </p:nvSpPr>
        <p:spPr bwMode="auto">
          <a:xfrm rot="-2531051">
            <a:off x="5359400" y="1824038"/>
            <a:ext cx="600075" cy="722312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 rot="1776123">
            <a:off x="7308850" y="2058988"/>
            <a:ext cx="600075" cy="722312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 rot="2347217">
            <a:off x="3348038" y="5373688"/>
            <a:ext cx="600075" cy="722312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 rot="-1067411">
            <a:off x="1450975" y="1819275"/>
            <a:ext cx="600075" cy="722313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0495" name="打字-2248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5356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AutoShape 16"/>
          <p:cNvSpPr>
            <a:spLocks noChangeArrowheads="1"/>
          </p:cNvSpPr>
          <p:nvPr/>
        </p:nvSpPr>
        <p:spPr bwMode="auto">
          <a:xfrm rot="2347217">
            <a:off x="7059613" y="4938713"/>
            <a:ext cx="600075" cy="722312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 rot="2347217">
            <a:off x="6659563" y="4219575"/>
            <a:ext cx="600075" cy="722313"/>
          </a:xfrm>
          <a:prstGeom prst="star4">
            <a:avLst>
              <a:gd name="adj" fmla="val 10069"/>
            </a:avLst>
          </a:prstGeom>
          <a:gradFill rotWithShape="1">
            <a:gsLst>
              <a:gs pos="0">
                <a:srgbClr val="FFFF00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0498" name="Picture 18" descr="EQ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838200"/>
            <a:ext cx="14732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EQ高手宣言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41575"/>
            <a:ext cx="282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宣言內容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560763"/>
            <a:ext cx="511651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手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135063"/>
            <a:ext cx="6477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高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8" y="1120775"/>
            <a:ext cx="6111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3" descr="紅圈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3500438"/>
            <a:ext cx="4968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24" descr="紅圈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3500438"/>
            <a:ext cx="49688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5" descr="紅圈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3500438"/>
            <a:ext cx="49688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6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300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2000" accel="50000" decel="5000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600000">
                                      <p:cBhvr>
                                        <p:cTn id="32" dur="1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2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2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600000">
                                      <p:cBhvr>
                                        <p:cTn id="40" dur="1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200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600000">
                                      <p:cBhvr>
                                        <p:cTn id="42" dur="1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070" fill="hold"/>
                                        <p:tgtEl>
                                          <p:spTgt spid="20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03" fill="hold"/>
                                        <p:tgtEl>
                                          <p:spTgt spid="20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3" presetClass="entr" presetSubtype="27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272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27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272" repeatCount="indefinite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5"/>
                </p:tgtEl>
              </p:cMediaNode>
            </p:audio>
            <p:audio>
              <p:cMediaNode showWhenStopped="0">
                <p:cTn id="97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5"/>
                </p:tgtEl>
              </p:cMediaNode>
            </p:audio>
          </p:childTnLst>
        </p:cTn>
      </p:par>
    </p:tnLst>
    <p:bldLst>
      <p:bldP spid="20491" grpId="0" animBg="1"/>
      <p:bldP spid="20492" grpId="0" animBg="1"/>
      <p:bldP spid="20493" grpId="0" animBg="1"/>
      <p:bldP spid="20494" grpId="0" animBg="1"/>
      <p:bldP spid="20496" grpId="0" animBg="1"/>
      <p:bldP spid="2049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257027" name="End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76" y="6219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背景-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48" name="AutoShape 24"/>
          <p:cNvSpPr>
            <a:spLocks noChangeArrowheads="1"/>
          </p:cNvSpPr>
          <p:nvPr/>
        </p:nvSpPr>
        <p:spPr bwMode="auto">
          <a:xfrm rot="-749029">
            <a:off x="1828800" y="620713"/>
            <a:ext cx="10171113" cy="99726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9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03" y="11001"/>
                </a:moveTo>
                <a:cubicBezTo>
                  <a:pt x="1101" y="10934"/>
                  <a:pt x="1101" y="10867"/>
                  <a:pt x="1101" y="10800"/>
                </a:cubicBezTo>
                <a:cubicBezTo>
                  <a:pt x="1101" y="5443"/>
                  <a:pt x="5443" y="1101"/>
                  <a:pt x="10800" y="1101"/>
                </a:cubicBezTo>
                <a:cubicBezTo>
                  <a:pt x="16156" y="1101"/>
                  <a:pt x="20499" y="5443"/>
                  <a:pt x="20499" y="10800"/>
                </a:cubicBezTo>
                <a:cubicBezTo>
                  <a:pt x="20499" y="10867"/>
                  <a:pt x="20498" y="10934"/>
                  <a:pt x="20496" y="11001"/>
                </a:cubicBezTo>
                <a:lnTo>
                  <a:pt x="21597" y="11024"/>
                </a:lnTo>
                <a:cubicBezTo>
                  <a:pt x="21599" y="10949"/>
                  <a:pt x="21600" y="1087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74"/>
                  <a:pt x="0" y="10949"/>
                  <a:pt x="2" y="11024"/>
                </a:cubicBezTo>
                <a:lnTo>
                  <a:pt x="1103" y="11001"/>
                </a:lnTo>
                <a:close/>
              </a:path>
            </a:pathLst>
          </a:custGeom>
          <a:gradFill rotWithShape="1">
            <a:gsLst>
              <a:gs pos="0">
                <a:srgbClr val="9966FF">
                  <a:alpha val="60001"/>
                </a:srgbClr>
              </a:gs>
              <a:gs pos="100000">
                <a:srgbClr val="DDDDFF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7051" name="AutoShape 27"/>
          <p:cNvSpPr>
            <a:spLocks noChangeArrowheads="1"/>
          </p:cNvSpPr>
          <p:nvPr/>
        </p:nvSpPr>
        <p:spPr bwMode="auto">
          <a:xfrm rot="20851061">
            <a:off x="2339975" y="1125538"/>
            <a:ext cx="9188450" cy="90947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9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99" y="11001"/>
                </a:moveTo>
                <a:cubicBezTo>
                  <a:pt x="1097" y="10934"/>
                  <a:pt x="1097" y="10867"/>
                  <a:pt x="1097" y="10800"/>
                </a:cubicBezTo>
                <a:cubicBezTo>
                  <a:pt x="1097" y="5441"/>
                  <a:pt x="5441" y="1097"/>
                  <a:pt x="10800" y="1097"/>
                </a:cubicBezTo>
                <a:cubicBezTo>
                  <a:pt x="16158" y="1097"/>
                  <a:pt x="20503" y="5441"/>
                  <a:pt x="20503" y="10800"/>
                </a:cubicBezTo>
                <a:cubicBezTo>
                  <a:pt x="20503" y="10867"/>
                  <a:pt x="20502" y="10934"/>
                  <a:pt x="20500" y="11001"/>
                </a:cubicBezTo>
                <a:lnTo>
                  <a:pt x="21597" y="11024"/>
                </a:lnTo>
                <a:cubicBezTo>
                  <a:pt x="21599" y="10949"/>
                  <a:pt x="21600" y="1087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74"/>
                  <a:pt x="0" y="10949"/>
                  <a:pt x="2" y="11024"/>
                </a:cubicBezTo>
                <a:lnTo>
                  <a:pt x="1099" y="11001"/>
                </a:lnTo>
                <a:close/>
              </a:path>
            </a:pathLst>
          </a:cu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FFFF99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7052" name="AutoShape 28"/>
          <p:cNvSpPr>
            <a:spLocks noChangeArrowheads="1"/>
          </p:cNvSpPr>
          <p:nvPr/>
        </p:nvSpPr>
        <p:spPr bwMode="auto">
          <a:xfrm rot="-749518">
            <a:off x="2787650" y="1579563"/>
            <a:ext cx="8359775" cy="8424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8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18" y="10921"/>
                </a:moveTo>
                <a:cubicBezTo>
                  <a:pt x="1118" y="10881"/>
                  <a:pt x="1118" y="10840"/>
                  <a:pt x="1118" y="10800"/>
                </a:cubicBezTo>
                <a:cubicBezTo>
                  <a:pt x="1118" y="5452"/>
                  <a:pt x="5452" y="1118"/>
                  <a:pt x="10800" y="1118"/>
                </a:cubicBezTo>
                <a:cubicBezTo>
                  <a:pt x="16147" y="1118"/>
                  <a:pt x="20482" y="5452"/>
                  <a:pt x="20482" y="10800"/>
                </a:cubicBezTo>
                <a:cubicBezTo>
                  <a:pt x="20482" y="10840"/>
                  <a:pt x="20481" y="10881"/>
                  <a:pt x="20481" y="10921"/>
                </a:cubicBezTo>
                <a:lnTo>
                  <a:pt x="21599" y="10936"/>
                </a:lnTo>
                <a:cubicBezTo>
                  <a:pt x="21599" y="10890"/>
                  <a:pt x="21600" y="1084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45"/>
                  <a:pt x="0" y="10890"/>
                  <a:pt x="0" y="10936"/>
                </a:cubicBezTo>
                <a:lnTo>
                  <a:pt x="1118" y="10921"/>
                </a:lnTo>
                <a:close/>
              </a:path>
            </a:pathLst>
          </a:custGeom>
          <a:gradFill rotWithShape="1">
            <a:gsLst>
              <a:gs pos="0">
                <a:srgbClr val="FF7C80">
                  <a:alpha val="70000"/>
                </a:srgbClr>
              </a:gs>
              <a:gs pos="100000">
                <a:srgbClr val="FFCCCC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7054" name="AutoShape 30"/>
          <p:cNvSpPr>
            <a:spLocks noChangeArrowheads="1"/>
          </p:cNvSpPr>
          <p:nvPr/>
        </p:nvSpPr>
        <p:spPr bwMode="auto">
          <a:xfrm rot="-749884">
            <a:off x="3235325" y="2009775"/>
            <a:ext cx="7472363" cy="75803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826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75" y="11258"/>
                </a:moveTo>
                <a:cubicBezTo>
                  <a:pt x="1267" y="11106"/>
                  <a:pt x="1264" y="10953"/>
                  <a:pt x="1264" y="10800"/>
                </a:cubicBezTo>
                <a:cubicBezTo>
                  <a:pt x="1264" y="5533"/>
                  <a:pt x="5533" y="1264"/>
                  <a:pt x="10800" y="1264"/>
                </a:cubicBezTo>
                <a:cubicBezTo>
                  <a:pt x="16066" y="1264"/>
                  <a:pt x="20336" y="5533"/>
                  <a:pt x="20336" y="10800"/>
                </a:cubicBezTo>
                <a:cubicBezTo>
                  <a:pt x="20336" y="10953"/>
                  <a:pt x="20332" y="11106"/>
                  <a:pt x="20324" y="11258"/>
                </a:cubicBezTo>
                <a:lnTo>
                  <a:pt x="21587" y="11319"/>
                </a:lnTo>
                <a:cubicBezTo>
                  <a:pt x="21595" y="11146"/>
                  <a:pt x="21600" y="1097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973"/>
                  <a:pt x="4" y="11146"/>
                  <a:pt x="12" y="11319"/>
                </a:cubicBezTo>
                <a:lnTo>
                  <a:pt x="1275" y="11258"/>
                </a:lnTo>
                <a:close/>
              </a:path>
            </a:pathLst>
          </a:custGeom>
          <a:gradFill rotWithShape="1">
            <a:gsLst>
              <a:gs pos="0">
                <a:srgbClr val="99FF99">
                  <a:alpha val="79999"/>
                </a:srgbClr>
              </a:gs>
              <a:gs pos="100000">
                <a:srgbClr val="CCFFCC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55650" y="3211513"/>
            <a:ext cx="5892800" cy="3189287"/>
            <a:chOff x="507" y="1920"/>
            <a:chExt cx="3712" cy="2009"/>
          </a:xfrm>
        </p:grpSpPr>
        <p:pic>
          <p:nvPicPr>
            <p:cNvPr id="64543" name="Picture 7" descr="@動態-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" y="1920"/>
              <a:ext cx="3712" cy="2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4" name="Picture 8" descr="@動態-女孩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" y="2679"/>
              <a:ext cx="567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5" name="Picture 9" descr="@動態-男孩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" y="2544"/>
              <a:ext cx="531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22" name="Picture 34" descr="圖外框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Picture 5" descr="TheE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25257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5" name="Picture 11" descr="的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454150"/>
            <a:ext cx="817563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7488" y="2119313"/>
            <a:ext cx="3541712" cy="822325"/>
            <a:chOff x="2448" y="1390"/>
            <a:chExt cx="2231" cy="518"/>
          </a:xfrm>
        </p:grpSpPr>
        <p:pic>
          <p:nvPicPr>
            <p:cNvPr id="64539" name="Picture 13" descr="烈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08"/>
              <a:ext cx="470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0" name="Picture 14" descr="參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396"/>
              <a:ext cx="504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1" name="Picture 15" descr="與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" y="1406"/>
              <a:ext cx="505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42" name="Picture 16" descr="熱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390"/>
              <a:ext cx="490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124075" y="1260475"/>
            <a:ext cx="3533775" cy="808038"/>
            <a:chOff x="1258" y="899"/>
            <a:chExt cx="2226" cy="509"/>
          </a:xfrm>
        </p:grpSpPr>
        <p:pic>
          <p:nvPicPr>
            <p:cNvPr id="64535" name="Picture 18" descr="謝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" y="899"/>
              <a:ext cx="503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6" name="Picture 19" descr="各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" y="917"/>
              <a:ext cx="50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7" name="Picture 20" descr="位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" y="907"/>
              <a:ext cx="496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8" name="Picture 21" descr="謝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899"/>
              <a:ext cx="503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7034" name="Picture 10" descr="@動態-鳥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0384">
            <a:off x="-1722438" y="-458788"/>
            <a:ext cx="16144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59" name="Oval 35"/>
          <p:cNvSpPr>
            <a:spLocks noChangeArrowheads="1"/>
          </p:cNvSpPr>
          <p:nvPr/>
        </p:nvSpPr>
        <p:spPr bwMode="auto">
          <a:xfrm>
            <a:off x="2392363" y="-552450"/>
            <a:ext cx="358775" cy="358775"/>
          </a:xfrm>
          <a:prstGeom prst="ellipse">
            <a:avLst/>
          </a:prstGeom>
          <a:gradFill rotWithShape="1">
            <a:gsLst>
              <a:gs pos="0">
                <a:srgbClr val="FF9933">
                  <a:alpha val="39998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0" name="Oval 36"/>
          <p:cNvSpPr>
            <a:spLocks noChangeArrowheads="1"/>
          </p:cNvSpPr>
          <p:nvPr/>
        </p:nvSpPr>
        <p:spPr bwMode="auto">
          <a:xfrm>
            <a:off x="3348038" y="-603250"/>
            <a:ext cx="358775" cy="3587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1" name="Oval 37"/>
          <p:cNvSpPr>
            <a:spLocks noChangeArrowheads="1"/>
          </p:cNvSpPr>
          <p:nvPr/>
        </p:nvSpPr>
        <p:spPr bwMode="auto">
          <a:xfrm>
            <a:off x="6011863" y="-963613"/>
            <a:ext cx="358775" cy="358775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2" name="Oval 38"/>
          <p:cNvSpPr>
            <a:spLocks noChangeArrowheads="1"/>
          </p:cNvSpPr>
          <p:nvPr/>
        </p:nvSpPr>
        <p:spPr bwMode="auto">
          <a:xfrm>
            <a:off x="3924300" y="-674688"/>
            <a:ext cx="358775" cy="35877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3" name="Oval 39"/>
          <p:cNvSpPr>
            <a:spLocks noChangeArrowheads="1"/>
          </p:cNvSpPr>
          <p:nvPr/>
        </p:nvSpPr>
        <p:spPr bwMode="auto">
          <a:xfrm>
            <a:off x="7164388" y="-603250"/>
            <a:ext cx="358775" cy="35877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>
            <a:off x="1187450" y="-603250"/>
            <a:ext cx="358775" cy="358775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57065" name="Oval 41"/>
          <p:cNvSpPr>
            <a:spLocks noChangeArrowheads="1"/>
          </p:cNvSpPr>
          <p:nvPr/>
        </p:nvSpPr>
        <p:spPr bwMode="auto">
          <a:xfrm>
            <a:off x="8243888" y="-603250"/>
            <a:ext cx="358775" cy="358775"/>
          </a:xfrm>
          <a:prstGeom prst="ellipse">
            <a:avLst/>
          </a:prstGeom>
          <a:gradFill rotWithShape="1">
            <a:gsLst>
              <a:gs pos="0">
                <a:srgbClr val="CCFF66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</p:spTree>
  </p:cSld>
  <p:clrMapOvr>
    <a:masterClrMapping/>
  </p:clrMapOvr>
  <p:transition spd="slow">
    <p:dissolve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0.01875 C 0.02413 0.01967 0.05486 0.01898 0.08524 0.02153 C 0.08767 0.02176 0.08906 0.02592 0.09149 0.02708 C 0.09757 0.03009 0.10972 0.03449 0.11649 0.03541 C 0.1283 0.03703 0.1401 0.03727 0.15191 0.03819 C 0.16424 0.05069 0.17587 0.05185 0.19149 0.05486 C 0.20608 0.0743 0.20764 0.07384 0.22691 0.07708 C 0.23559 0.08287 0.24531 0.08518 0.25382 0.09097 C 0.25903 0.09421 0.26319 0.10046 0.26858 0.10208 C 0.27535 0.10416 0.28247 0.10393 0.28941 0.10486 C 0.29497 0.10393 0.30087 0.10463 0.30608 0.10208 C 0.30885 0.10069 0.30938 0.09421 0.31215 0.09375 C 0.32205 0.09213 0.33177 0.0956 0.34149 0.09653 C 0.34635 0.11597 0.34149 0.11134 0.35191 0.11597 C 0.40521 0.10486 0.37813 0.10671 0.43316 0.11041 C 0.44236 0.11342 0.45069 0.11666 0.46024 0.11875 C 0.46788 0.11782 0.47569 0.11805 0.48316 0.11597 C 0.48559 0.11528 0.48715 0.1118 0.48941 0.11041 C 0.49722 0.10509 0.50017 0.10463 0.50816 0.10208 C 0.52309 0.08889 0.5158 0.09259 0.52899 0.08819 C 0.54601 0.09213 0.56215 0.0993 0.57899 0.10486 C 0.58872 0.10393 0.59861 0.10416 0.60816 0.10208 C 0.61545 0.10046 0.62604 0.08912 0.63316 0.08541 C 0.63385 0.08819 0.63351 0.09213 0.63524 0.09375 C 0.63889 0.09722 0.64358 0.09745 0.64774 0.0993 C 0.66024 0.10486 0.67274 0.11041 0.68524 0.11597 C 0.70295 0.1081 0.70799 0.11111 0.73108 0.11319 C 0.73785 0.1162 0.74306 0.12129 0.74983 0.1243 C 0.75174 0.12616 0.77101 0.14259 0.77274 0.14375 C 0.77934 0.14676 0.79358 0.1493 0.79358 0.14953 C 0.80486 0.15694 0.82031 0.16319 0.83316 0.16597 C 0.84149 0.16782 0.89774 0.16782 0.89774 0.16805 " pathEditMode="relative" rAng="0" ptsTypes="ffffffffffffffffffffffffffffffff">
                                      <p:cBhvr>
                                        <p:cTn id="9" dur="7000" fill="hold"/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0" y="7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70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8" presetClass="entr" presetSubtype="3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500"/>
                                        <p:tgtEl>
                                          <p:spTgt spid="257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2000"/>
                                        <p:tgtEl>
                                          <p:spTgt spid="25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500"/>
                                        <p:tgtEl>
                                          <p:spTgt spid="25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3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3000"/>
                                        <p:tgtEl>
                                          <p:spTgt spid="257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245" fill="hold"/>
                                        <p:tgtEl>
                                          <p:spTgt spid="257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3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69" dur="4000" fill="hold"/>
                                        <p:tgtEl>
                                          <p:spTgt spid="25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accel="50000" decel="50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">
                                      <p:cBhvr>
                                        <p:cTn id="71" dur="2000" fill="hold"/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3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4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accel="50000" decel="50000" fill="hold" grpId="0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-0.00486 0.01921 -0.00312 0.02014 -0.0125 0.03889 C -0.01372 0.04144 -0.01684 0.04028 -0.01875 0.04167 C -0.02292 0.04444 -0.02726 0.04699 -0.03125 0.05 C -0.03559 0.05301 -0.04375 0.06111 -0.04375 0.06111 C -0.05312 0.08009 -0.05017 0.07037 -0.04583 0.11111 C -0.04358 0.13264 -0.02934 0.14699 -0.01667 0.15833 C -0.00486 0.18171 -0.00677 0.17083 -0.01042 0.20556 C -0.01146 0.21458 -0.025 0.225 -0.025 0.225 C -0.03264 0.25532 -0.02135 0.20741 -0.02917 0.29167 C -0.03021 0.30208 -0.0349 0.29931 -0.03958 0.30278 C -0.04392 0.30602 -0.05208 0.31389 -0.05208 0.31389 C -0.05399 0.3213 -0.05833 0.33287 -0.05833 0.34167 " pathEditMode="relative" ptsTypes="ffffffffffffA">
                                      <p:cBhvr>
                                        <p:cTn id="83" dur="3000" fill="hold"/>
                                        <p:tgtEl>
                                          <p:spTgt spid="257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repeatCount="indefinite" fill="hold" grpId="1" nodeType="withEffect">
                                  <p:stCondLst>
                                    <p:cond delay="6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5" dur="3000"/>
                                        <p:tgtEl>
                                          <p:spTgt spid="257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grpId="0" nodeType="withEffect">
                                  <p:stCondLst>
                                    <p:cond delay="6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6.2963E-6 C 0.0026 0.02153 0.00729 0.02848 0.01666 0.04445 C 0.01979 0.04977 0.025 0.06112 0.025 0.06112 C 0.0243 0.07871 0.02673 0.097 0.02291 0.11389 C 0.02152 0.12038 0.01458 0.1213 0.01041 0.12501 C 0.00468 0.1301 -0.00348 0.13519 -0.00834 0.14167 C -0.01684 0.15301 -0.01893 0.15903 -0.02292 0.17501 C -0.02361 0.17778 -0.025 0.18334 -0.025 0.18334 C -0.0257 0.19538 -0.02466 0.20788 -0.02709 0.21945 C -0.02761 0.22223 -0.03143 0.22084 -0.03334 0.22223 C -0.0408 0.22732 -0.04393 0.23519 -0.05209 0.23889 C -0.05434 0.24792 -0.05816 0.25487 -0.06042 0.26366 C -0.0592 0.30371 -0.06563 0.32292 -0.05209 0.35001 C -0.05139 0.37871 -0.05104 0.40741 -0.05 0.43612 C -0.04948 0.44839 -0.05157 0.46274 -0.04584 0.47223 C -0.04427 0.47477 -0.04167 0.47593 -0.03959 0.47778 C -0.03698 0.48797 -0.03837 0.48635 -0.03125 0.49445 C -0.02934 0.49653 -0.02604 0.497 -0.025 0.50001 C -0.02431 0.50163 -0.02778 0.50001 -0.02917 0.50001 " pathEditMode="relative" ptsTypes="ffffffffffffffffffA">
                                      <p:cBhvr>
                                        <p:cTn id="88" dur="5000" fill="hold"/>
                                        <p:tgtEl>
                                          <p:spTgt spid="257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repeatCount="indefinite" fill="hold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57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0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7.22222E-6 4.44444E-6 C 0.01407 0.00625 -0.00312 -0.00093 0.02084 0.00556 C 0.02778 0.00741 0.03282 0.01366 0.03959 0.01667 C 0.05261 0.04282 0.0507 0.08264 0.03126 0.1 C 0.02709 0.10833 0.02292 0.11667 0.01876 0.125 C 0.01754 0.12755 0.01442 0.12639 0.01251 0.12778 C 0.00817 0.13102 0.00417 0.13519 7.22222E-6 0.13889 C -0.00294 0.14144 -0.00694 0.14051 -0.01041 0.14167 C -0.01458 0.14329 -0.02291 0.14722 -0.02291 0.14722 C -0.0243 0.15 -0.02603 0.15255 -0.02708 0.15556 C -0.02881 0.16088 -0.03124 0.17222 -0.03124 0.17222 C -0.03055 0.18704 -0.03142 0.20208 -0.02916 0.21667 C -0.02777 0.225 -0.01336 0.23449 -0.00833 0.23889 C -0.00277 0.25023 0.00574 0.25324 0.01459 0.26111 C 0.01945 0.26551 0.02709 0.27778 0.02709 0.27778 C 0.03108 0.29352 0.03108 0.31296 0.02501 0.32778 C 0.02258 0.33356 0.01667 0.34444 0.01667 0.34444 C 0.01598 0.35741 0.01858 0.37153 0.01459 0.38333 C 0.01285 0.38866 0.00574 0.38565 0.00209 0.38889 C -0.00208 0.39259 -0.01041 0.4 -0.01041 0.4 C -0.01996 0.41921 -0.01718 0.41042 -0.02083 0.425 C -0.02291 0.48519 -0.00833 0.48333 -0.02708 0.48333 " pathEditMode="relative" ptsTypes="fffffffffffffffffffffA">
                                      <p:cBhvr>
                                        <p:cTn id="93" dur="6000" fill="hold"/>
                                        <p:tgtEl>
                                          <p:spTgt spid="257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repeatCount="indefinite" fill="hold" grpId="1" nodeType="withEffect">
                                  <p:stCondLst>
                                    <p:cond delay="1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57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accel="50000" decel="50000" fill="hold" grpId="0" nodeType="withEffect">
                                  <p:stCondLst>
                                    <p:cond delay="6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1.48148E-6 C -0.0033 0.01342 -0.01215 0.02268 -0.01666 0.03611 C -0.0184 0.04143 -0.02083 0.05277 -0.02083 0.05277 C -0.01857 0.07754 -0.0184 0.07963 -0.00833 0.1 C -0.0026 0.11134 -0.00642 0.11273 0.00417 0.12222 C 0.00643 0.13125 0.01025 0.13819 0.0125 0.14722 C 0.01059 0.21365 0.01997 0.20277 0.00209 0.23333 C -0.00104 0.23865 -0.00277 0.24537 -0.00625 0.25 C -0.01597 0.26296 -0.01093 0.25509 -0.02083 0.275 C -0.02361 0.28055 -0.02916 0.29166 -0.02916 0.29166 C -0.03125 0.30277 -0.03281 0.30995 -0.0375 0.31944 C -0.03819 0.34166 -0.0368 0.36412 -0.03958 0.38611 C -0.04045 0.39259 -0.04514 0.39722 -0.04791 0.40277 C -0.0552 0.41736 -0.06163 0.43217 -0.07083 0.44444 C -0.07517 0.4618 -0.07691 0.47986 -0.08125 0.49722 C -0.08211 0.50092 -0.08368 0.51273 -0.08541 0.51666 C -0.08784 0.52245 -0.09097 0.52777 -0.09375 0.53333 C -0.09739 0.54051 -0.10416 0.55023 -0.10625 0.55833 C -0.10764 0.56389 -0.11041 0.575 -0.11041 0.575 C -0.1092 0.6 -0.10625 0.625 -0.10625 0.65 C -0.10625 0.67014 -0.11007 0.68449 -0.11458 0.70277 C -0.11632 0.70972 -0.11458 0.71759 -0.11458 0.725 " pathEditMode="relative" ptsTypes="fffffffffffffffffffffA">
                                      <p:cBhvr>
                                        <p:cTn id="98" dur="3000" fill="hold"/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repeatCount="indefinite" fill="hold" grpId="1" nodeType="withEffect">
                                  <p:stCondLst>
                                    <p:cond delay="7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3000"/>
                                        <p:tgtEl>
                                          <p:spTgt spid="257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repeatCount="indefinite" accel="50000" decel="50000" fill="hold" grpId="0" nodeType="withEffect">
                                  <p:stCondLst>
                                    <p:cond delay="6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2.22222E-6 C 0.0151 0.02013 0.01997 0.03194 0.04167 0.04166 C 0.0441 0.04305 0.04549 0.04652 0.04792 0.04722 C 0.05538 0.0493 0.06319 0.04907 0.07083 0.05 C 0.08576 0.05671 0.07969 0.05231 0.08958 0.06111 C 0.09097 0.06388 0.09184 0.06759 0.09375 0.06944 C 0.09757 0.07384 0.10625 0.08055 0.10625 0.08055 C 0.10556 0.08981 0.10573 0.0993 0.10417 0.10833 C 0.10243 0.11805 0.09288 0.12013 0.0875 0.125 C 0.08194 0.13634 0.075 0.14814 0.06667 0.15555 C 0.06528 0.15833 0.06441 0.1618 0.0625 0.16388 C 0.06076 0.16574 0.05781 0.16458 0.05625 0.16666 C 0.03507 0.1949 0.06753 0.16412 0.04583 0.18333 C 0.03958 0.20833 0.04132 0.22384 0.04792 0.25 C 0.04878 0.25324 0.05226 0.25324 0.05417 0.25555 C 0.06458 0.26782 0.06667 0.275 0.07917 0.28055 C 0.08854 0.29305 0.08264 0.28773 0.09792 0.29444 C 0.1 0.29537 0.10417 0.29722 0.10417 0.29722 C 0.11059 0.30995 0.11302 0.32453 0.11667 0.33888 C 0.12066 0.35486 0.1158 0.34976 0.12292 0.36111 C 0.13316 0.37731 0.12483 0.3625 0.13542 0.375 C 0.13976 0.38032 0.14792 0.39166 0.14792 0.39166 C 0.14722 0.41759 0.14983 0.44398 0.14583 0.46944 C 0.14271 0.48958 0.12031 0.49004 0.11042 0.49166 C 0.10538 0.49398 0.10191 0.49467 0.09792 0.5 C 0.0941 0.50509 0.0941 0.5125 0.0875 0.51388 C 0.07726 0.5162 0.06667 0.51574 0.05625 0.51666 C 0.04531 0.52152 0.04358 0.5324 0.0375 0.54444 C 0.03628 0.54699 0.03681 0.55046 0.03542 0.55277 C 0.03142 0.55925 0.02188 0.56203 0.01667 0.56666 C 0.01372 0.57245 0.00469 0.59027 0.0125 0.59722 C 0.01719 0.60138 0.02361 0.59907 0.02917 0.6 C 0.03785 0.60393 0.04115 0.60902 0.04792 0.61666 C 0.05642 0.62615 0.06458 0.63472 0.07083 0.64722 C 0.0724 0.67615 0.07865 0.7155 0.07292 0.74444 C 0.0724 0.74722 0.06858 0.74583 0.06667 0.74722 C 0.06441 0.74861 0.0625 0.75092 0.06042 0.75277 C 0.05833 0.76111 0.05625 0.76944 0.05417 0.77777 C 0.05347 0.78055 0.05208 0.78611 0.05208 0.78611 C 0.05139 0.79629 0.05243 0.80694 0.05 0.81666 C 0.04931 0.81944 0.04375 0.81944 0.04375 0.81944 " pathEditMode="relative" ptsTypes="ffffffffffffffffffffffffffffffffffffffffA">
                                      <p:cBhvr>
                                        <p:cTn id="103" dur="8000" fill="hold"/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xit" presetSubtype="0" repeatCount="indefinite" fill="hold" grpId="1" nodeType="withEffect">
                                  <p:stCondLst>
                                    <p:cond delay="1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57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accel="50000" decel="50000" fill="hold" grpId="0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6 6.66667E-6 C -0.00086 0.0176 0.00313 0.03797 -0.00416 0.05279 C -0.00886 0.06228 -0.01579 0.07107 -0.02084 0.08056 C -0.02517 0.08867 -0.02709 0.10001 -0.03334 0.10556 C -0.03941 0.11112 -0.04079 0.11135 -0.04583 0.11945 C -0.05138 0.12825 -0.05503 0.13519 -0.06249 0.14167 C -0.07239 0.16158 -0.06735 0.15371 -0.07708 0.16667 C -0.08091 0.18195 -0.08333 0.19515 -0.08541 0.21112 C -0.08472 0.25279 -0.08454 0.29445 -0.08333 0.33612 C -0.08298 0.3463 -0.0802 0.34422 -0.07499 0.35001 C -0.05451 0.37269 -0.08091 0.34492 -0.06458 0.36667 C -0.05711 0.37663 -0.04808 0.38126 -0.03959 0.3889 C -0.0382 0.39167 -0.03716 0.39468 -0.03541 0.39723 C -0.03142 0.40302 -0.02292 0.4139 -0.02292 0.4139 C -0.01961 0.42686 -0.01753 0.43913 -0.00833 0.44723 C -0.00659 0.44885 0.00522 0.45232 0.00626 0.45279 C 0.01824 0.46343 0.02501 0.48681 0.02709 0.50556 C 0.02796 0.51413 0.02761 0.52941 0.03126 0.5389 C 0.0323 0.54191 0.03334 0.54538 0.03542 0.54723 C 0.04098 0.55186 0.04792 0.55279 0.05417 0.55556 C 0.0566 0.55672 0.05817 0.55973 0.06042 0.56112 C 0.06337 0.5632 0.0724 0.56575 0.07501 0.56667 C 0.07518 0.56806 0.07813 0.58913 0.07917 0.59167 C 0.08074 0.59584 0.09081 0.61181 0.08959 0.61667 C 0.08907 0.61853 0.08681 0.61667 0.08542 0.61667 " pathEditMode="relative" ptsTypes="ffffffffffffffffffffffffA">
                                      <p:cBhvr>
                                        <p:cTn id="108" dur="4000" fill="hold"/>
                                        <p:tgtEl>
                                          <p:spTgt spid="257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indefinite" fill="hold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57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accel="50000" decel="50000" fill="hold" grpId="0" nodeType="withEffect">
                                  <p:stCondLst>
                                    <p:cond delay="7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8.67362E-19 C 0.00486 0.00093 0.0099 0.00093 0.01458 0.00278 C 0.01701 0.00371 0.01858 0.00695 0.02083 0.00834 C 0.02691 0.01227 0.03316 0.01667 0.03958 0.01945 C 0.04236 0.025 0.04809 0.02963 0.04792 0.03635 C 0.04722 0.05325 0.05208 0.09237 0.03958 0.11112 C 0.03559 0.1169 0.03125 0.12223 0.02708 0.12778 C 0.01771 0.14028 0.02882 0.13357 0.01667 0.13889 C 0.01198 0.14838 0.00608 0.15301 5.55556E-7 0.16112 C -0.00503 0.18102 0.00208 0.15695 -0.00833 0.17778 C -0.00955 0.18033 -0.00937 0.18357 -0.01042 0.18612 C -0.01146 0.18912 -0.01354 0.19144 -0.01458 0.19445 C -0.02552 0.22385 -0.03437 0.25417 -0.05208 0.27778 C -0.0559 0.29306 -0.05851 0.30394 -0.06042 0.31945 C -0.06163 0.35047 -0.06215 0.38866 -0.07083 0.41945 C -0.07361 0.4294 -0.07778 0.43797 -0.08125 0.44723 C -0.08837 0.46621 -0.07674 0.44352 -0.0875 0.46667 C -0.09253 0.47732 -0.09705 0.48519 -0.1 0.49723 C -0.10069 0.53982 -0.10087 0.58241 -0.10208 0.625 C -0.1026 0.64005 -0.11111 0.65556 -0.11458 0.66945 C -0.11615 0.6757 -0.12292 0.68612 -0.12292 0.68612 C -0.12622 0.70371 -0.12344 0.69399 -0.13333 0.71389 L -0.13333 0.71389 C -0.13472 0.71945 -0.13611 0.725 -0.1375 0.73056 C -0.13819 0.73334 -0.13958 0.73889 -0.13958 0.73889 C -0.13889 0.75186 -0.13889 0.76482 -0.1375 0.77778 C -0.13524 0.79769 -0.12274 0.83357 -0.11042 0.84445 C -0.10399 0.85718 -0.09774 0.85926 -0.09375 0.875 C -0.09149 0.90186 -0.09792 0.9 -0.0875 0.9 " pathEditMode="relative" ptsTypes="fffffffffffffffffffffFffffffA">
                                      <p:cBhvr>
                                        <p:cTn id="113" dur="5000" fill="hold"/>
                                        <p:tgtEl>
                                          <p:spTgt spid="257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repeatCount="indefinite" fill="hold" grpId="1" nodeType="withEffect">
                                  <p:stCondLst>
                                    <p:cond delay="10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5" dur="3000"/>
                                        <p:tgtEl>
                                          <p:spTgt spid="257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027"/>
                </p:tgtEl>
              </p:cMediaNode>
            </p:audio>
          </p:childTnLst>
        </p:cTn>
      </p:par>
    </p:tnLst>
    <p:bldLst>
      <p:bldP spid="257048" grpId="0" animBg="1"/>
      <p:bldP spid="257051" grpId="0" animBg="1"/>
      <p:bldP spid="257052" grpId="0" animBg="1"/>
      <p:bldP spid="257054" grpId="0" animBg="1"/>
      <p:bldP spid="257059" grpId="0" animBg="1"/>
      <p:bldP spid="257059" grpId="1" animBg="1"/>
      <p:bldP spid="257060" grpId="0" animBg="1"/>
      <p:bldP spid="257060" grpId="1" animBg="1"/>
      <p:bldP spid="257061" grpId="0" animBg="1"/>
      <p:bldP spid="257061" grpId="1" animBg="1"/>
      <p:bldP spid="257062" grpId="0" animBg="1"/>
      <p:bldP spid="257062" grpId="1" animBg="1"/>
      <p:bldP spid="257063" grpId="0" animBg="1"/>
      <p:bldP spid="257063" grpId="1" animBg="1"/>
      <p:bldP spid="257064" grpId="0" animBg="1"/>
      <p:bldP spid="257064" grpId="1" animBg="1"/>
      <p:bldP spid="257065" grpId="0" animBg="1"/>
      <p:bldP spid="2570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8195" name="Picture 5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3" name="Picture 7" descr="@動態-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092325"/>
            <a:ext cx="1889125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4" name="Picture 8" descr="人影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576638"/>
            <a:ext cx="184467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5" name="Picture 9" descr="中性緩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573213"/>
            <a:ext cx="1651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1"/>
          <p:cNvSpPr>
            <a:spLocks noChangeArrowheads="1"/>
          </p:cNvSpPr>
          <p:nvPr/>
        </p:nvSpPr>
        <p:spPr bwMode="auto">
          <a:xfrm>
            <a:off x="377825" y="5949950"/>
            <a:ext cx="8388350" cy="395288"/>
          </a:xfrm>
          <a:prstGeom prst="rect">
            <a:avLst/>
          </a:prstGeom>
          <a:solidFill>
            <a:schemeClr val="tx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54986" name="Picture 10" descr="話框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041525"/>
            <a:ext cx="355282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8" name="Picture 12" descr="成績單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78213"/>
            <a:ext cx="1408113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9" name="Picture 13" descr="這次月考成績很差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2622550"/>
            <a:ext cx="14430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90" name="Picture 14" descr="A事件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6002338"/>
            <a:ext cx="12112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91" name="Picture 15" descr="B想法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5989638"/>
            <a:ext cx="12017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92" name="Picture 16" descr="C情緒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5999163"/>
            <a:ext cx="12033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4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按鈕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"/>
                                        <p:tgtEl>
                                          <p:spTgt spid="254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4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9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4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54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54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4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4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4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200"/>
                                        <p:tgtEl>
                                          <p:spTgt spid="254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按鈕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4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9219" name="Picture 5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5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6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7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19263" y="1270000"/>
            <a:ext cx="2028825" cy="642938"/>
            <a:chOff x="1083" y="800"/>
            <a:chExt cx="1278" cy="405"/>
          </a:xfrm>
        </p:grpSpPr>
        <p:pic>
          <p:nvPicPr>
            <p:cNvPr id="9238" name="Picture 8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9" descr="你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800"/>
              <a:ext cx="407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11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280025" y="1265238"/>
            <a:ext cx="2028825" cy="655637"/>
            <a:chOff x="3264" y="797"/>
            <a:chExt cx="1278" cy="413"/>
          </a:xfrm>
        </p:grpSpPr>
        <p:pic>
          <p:nvPicPr>
            <p:cNvPr id="9235" name="Picture 7" descr="儘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98"/>
              <a:ext cx="410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10" descr="管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" y="7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12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1570038" y="3735388"/>
            <a:ext cx="65309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好朋友不理我        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570038" y="4429125"/>
            <a:ext cx="65309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一定是我哪裡得罪他了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199696" name="Text Box 16"/>
          <p:cNvSpPr txBox="1">
            <a:spLocks noChangeArrowheads="1"/>
          </p:cNvSpPr>
          <p:nvPr/>
        </p:nvSpPr>
        <p:spPr bwMode="auto">
          <a:xfrm>
            <a:off x="1570038" y="5141913"/>
            <a:ext cx="660241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真令人擔心          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199697" name="Text Box 17"/>
          <p:cNvSpPr txBox="1">
            <a:spLocks noChangeArrowheads="1"/>
          </p:cNvSpPr>
          <p:nvPr/>
        </p:nvSpPr>
        <p:spPr bwMode="auto">
          <a:xfrm>
            <a:off x="7092950" y="3716338"/>
            <a:ext cx="4683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ea typeface="標楷體" panose="03000509000000000000" pitchFamily="65" charset="-120"/>
              </a:rPr>
              <a:t>A</a:t>
            </a:r>
          </a:p>
        </p:txBody>
      </p:sp>
      <p:sp>
        <p:nvSpPr>
          <p:cNvPr id="199698" name="Text Box 18"/>
          <p:cNvSpPr txBox="1">
            <a:spLocks noChangeArrowheads="1"/>
          </p:cNvSpPr>
          <p:nvPr/>
        </p:nvSpPr>
        <p:spPr bwMode="auto">
          <a:xfrm>
            <a:off x="7092950" y="4437063"/>
            <a:ext cx="4683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99699" name="Text Box 19"/>
          <p:cNvSpPr txBox="1">
            <a:spLocks noChangeArrowheads="1"/>
          </p:cNvSpPr>
          <p:nvPr/>
        </p:nvSpPr>
        <p:spPr bwMode="auto">
          <a:xfrm>
            <a:off x="7092950" y="5133975"/>
            <a:ext cx="468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ea typeface="標楷體" panose="03000509000000000000" pitchFamily="65" charset="-120"/>
              </a:rPr>
              <a:t>C</a:t>
            </a:r>
          </a:p>
        </p:txBody>
      </p:sp>
      <p:pic>
        <p:nvPicPr>
          <p:cNvPr id="199700" name="Picture 20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3971925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1" name="Picture 21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4683125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02" name="Picture 22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5340350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711" name="Text Box 31"/>
          <p:cNvSpPr txBox="1">
            <a:spLocks noChangeArrowheads="1"/>
          </p:cNvSpPr>
          <p:nvPr/>
        </p:nvSpPr>
        <p:spPr bwMode="auto">
          <a:xfrm>
            <a:off x="1187450" y="2279650"/>
            <a:ext cx="691356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好朋友不理我，一定是我哪裡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得罪他了，真令人擔心！</a:t>
            </a:r>
          </a:p>
        </p:txBody>
      </p:sp>
    </p:spTree>
  </p:cSld>
  <p:clrMapOvr>
    <a:masterClrMapping/>
  </p:clrMapOvr>
  <p:transition spd="slow">
    <p:wheel spokes="1"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1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9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"/>
                                        <p:tgtEl>
                                          <p:spTgt spid="199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96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" fill="hold"/>
                                        <p:tgtEl>
                                          <p:spTgt spid="19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"/>
                                        <p:tgtEl>
                                          <p:spTgt spid="19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99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0" fill="hold"/>
                                        <p:tgtEl>
                                          <p:spTgt spid="199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"/>
                                        <p:tgtEl>
                                          <p:spTgt spid="199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00" fill="hold"/>
                                        <p:tgtEl>
                                          <p:spTgt spid="199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705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706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707"/>
                </p:tgtEl>
              </p:cMediaNode>
            </p:audio>
          </p:childTnLst>
        </p:cTn>
      </p:par>
    </p:tnLst>
    <p:bldLst>
      <p:bldP spid="199694" grpId="0"/>
      <p:bldP spid="199695" grpId="0"/>
      <p:bldP spid="199696" grpId="0"/>
      <p:bldP spid="199697" grpId="0"/>
      <p:bldP spid="199698" grpId="0"/>
      <p:bldP spid="199699" grpId="0"/>
      <p:bldP spid="1997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7092950" y="404813"/>
            <a:ext cx="1363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800">
                <a:solidFill>
                  <a:schemeClr val="bg1"/>
                </a:solidFill>
              </a:rPr>
              <a:t>`</a:t>
            </a:r>
          </a:p>
        </p:txBody>
      </p:sp>
      <p:pic>
        <p:nvPicPr>
          <p:cNvPr id="10243" name="Picture 5" descr="@2-4專用背景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35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3916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36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492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37" name="type.wma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5068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19263" y="1270000"/>
            <a:ext cx="2028825" cy="642938"/>
            <a:chOff x="1083" y="800"/>
            <a:chExt cx="1278" cy="405"/>
          </a:xfrm>
        </p:grpSpPr>
        <p:pic>
          <p:nvPicPr>
            <p:cNvPr id="10262" name="Picture 24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3" name="Picture 25" descr="你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800"/>
              <a:ext cx="407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26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280025" y="1265238"/>
            <a:ext cx="2028825" cy="655637"/>
            <a:chOff x="3264" y="797"/>
            <a:chExt cx="1278" cy="413"/>
          </a:xfrm>
        </p:grpSpPr>
        <p:pic>
          <p:nvPicPr>
            <p:cNvPr id="10259" name="Picture 28" descr="儘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98"/>
              <a:ext cx="410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29" descr="管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" y="797"/>
              <a:ext cx="400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30" descr="考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804"/>
              <a:ext cx="40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1485900" y="3768725"/>
            <a:ext cx="65309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好討厭喔             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200719" name="Text Box 15"/>
          <p:cNvSpPr txBox="1">
            <a:spLocks noChangeArrowheads="1"/>
          </p:cNvSpPr>
          <p:nvPr/>
        </p:nvSpPr>
        <p:spPr bwMode="auto">
          <a:xfrm>
            <a:off x="1485900" y="4573588"/>
            <a:ext cx="65309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為什麼天公總是不作美  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  )</a:t>
            </a:r>
          </a:p>
        </p:txBody>
      </p:sp>
      <p:sp>
        <p:nvSpPr>
          <p:cNvPr id="200720" name="Text Box 16"/>
          <p:cNvSpPr txBox="1">
            <a:spLocks noChangeArrowheads="1"/>
          </p:cNvSpPr>
          <p:nvPr/>
        </p:nvSpPr>
        <p:spPr bwMode="auto">
          <a:xfrm>
            <a:off x="1485900" y="5300663"/>
            <a:ext cx="66024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戶外教學偏偏碰到下大雨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700" b="1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)</a:t>
            </a: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7199313" y="3781425"/>
            <a:ext cx="4683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ea typeface="標楷體" panose="03000509000000000000" pitchFamily="65" charset="-120"/>
              </a:rPr>
              <a:t>C</a:t>
            </a:r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7235825" y="4581525"/>
            <a:ext cx="4683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</a:rPr>
              <a:t>B</a:t>
            </a:r>
            <a:endParaRPr lang="zh-TW" altLang="en-US" sz="3700" b="1">
              <a:solidFill>
                <a:srgbClr val="FF0000"/>
              </a:solidFill>
            </a:endParaRP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7199313" y="5322888"/>
            <a:ext cx="46831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zh-TW" sz="3700" b="1">
                <a:solidFill>
                  <a:srgbClr val="FF0000"/>
                </a:solidFill>
                <a:ea typeface="標楷體" panose="03000509000000000000" pitchFamily="65" charset="-120"/>
              </a:rPr>
              <a:t>A</a:t>
            </a:r>
          </a:p>
        </p:txBody>
      </p:sp>
      <p:pic>
        <p:nvPicPr>
          <p:cNvPr id="200724" name="Picture 20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71925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25" name="Picture 21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51388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26" name="Picture 22" descr="@方塊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513388"/>
            <a:ext cx="29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43" name="Text Box 39"/>
          <p:cNvSpPr txBox="1">
            <a:spLocks noChangeArrowheads="1"/>
          </p:cNvSpPr>
          <p:nvPr/>
        </p:nvSpPr>
        <p:spPr bwMode="auto">
          <a:xfrm>
            <a:off x="827088" y="2279650"/>
            <a:ext cx="78486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latin typeface="標楷體" panose="03000509000000000000" pitchFamily="65" charset="-120"/>
                <a:ea typeface="標楷體" panose="03000509000000000000" pitchFamily="65" charset="-120"/>
              </a:rPr>
              <a:t>好討厭喔！為什麼天公總是不作美，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zh-TW" altLang="en-US" sz="3700" b="1">
                <a:latin typeface="標楷體" panose="03000509000000000000" pitchFamily="65" charset="-120"/>
                <a:ea typeface="標楷體" panose="03000509000000000000" pitchFamily="65" charset="-120"/>
              </a:rPr>
              <a:t>戶外教學偏偏碰到下大雨？！</a:t>
            </a:r>
          </a:p>
        </p:txBody>
      </p:sp>
    </p:spTree>
  </p:cSld>
  <p:clrMapOvr>
    <a:masterClrMapping/>
  </p:clrMapOvr>
  <p:transition spd="slow">
    <p:wheel spokes="1"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1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0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0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" fill="hold"/>
                                        <p:tgtEl>
                                          <p:spTgt spid="200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"/>
                                        <p:tgtEl>
                                          <p:spTgt spid="20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00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0" fill="hold"/>
                                        <p:tgtEl>
                                          <p:spTgt spid="200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按鈕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00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打字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00" fill="hold"/>
                                        <p:tgtEl>
                                          <p:spTgt spid="200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735"/>
                </p:tgtEl>
              </p:cMediaNode>
            </p:audio>
            <p:audio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736"/>
                </p:tgtEl>
              </p:cMediaNode>
            </p:audio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737"/>
                </p:tgtEl>
              </p:cMediaNode>
            </p:audio>
          </p:childTnLst>
        </p:cTn>
      </p:par>
    </p:tnLst>
    <p:bldLst>
      <p:bldP spid="200718" grpId="0"/>
      <p:bldP spid="200719" grpId="0"/>
      <p:bldP spid="200720" grpId="0"/>
      <p:bldP spid="200721" grpId="0"/>
      <p:bldP spid="200722" grpId="0"/>
      <p:bldP spid="200723" grpId="0"/>
      <p:bldP spid="200743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如螢幕大小 (4:3)</PresentationFormat>
  <Paragraphs>137</Paragraphs>
  <Slides>62</Slides>
  <Notes>59</Notes>
  <HiddenSlides>0</HiddenSlides>
  <MMClips>92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68" baseType="lpstr">
      <vt:lpstr>微軟正黑體</vt:lpstr>
      <vt:lpstr>新細明體</vt:lpstr>
      <vt:lpstr>標楷體</vt:lpstr>
      <vt:lpstr>Arial</vt:lpstr>
      <vt:lpstr>Calibri</vt:lpstr>
      <vt:lpstr>預設簡報設計</vt:lpstr>
      <vt:lpstr>PowerPoint 簡報</vt:lpstr>
      <vt:lpstr>`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&amp;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590</cp:revision>
  <dcterms:created xsi:type="dcterms:W3CDTF">2006-08-28T03:05:02Z</dcterms:created>
  <dcterms:modified xsi:type="dcterms:W3CDTF">2015-09-20T09:19:20Z</dcterms:modified>
  <cp:contentStatus/>
</cp:coreProperties>
</file>