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2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0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97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32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33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2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8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56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59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11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25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F41D-D627-4440-A301-F52CF8C25D6D}" type="datetimeFigureOut">
              <a:rPr lang="zh-TW" altLang="en-US" smtClean="0"/>
              <a:t>2022/7/11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2726-BC91-4D1D-8565-D0C13DC9A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96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學生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-161376"/>
            <a:ext cx="10058400" cy="42537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8" y="3509963"/>
            <a:ext cx="4475390" cy="32548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3944862"/>
            <a:ext cx="3434443" cy="23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9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5" y="1027906"/>
            <a:ext cx="2900892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92" y="274129"/>
            <a:ext cx="5934218" cy="39536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58" y="4318798"/>
            <a:ext cx="4507865" cy="30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3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94" y="1322614"/>
            <a:ext cx="2900892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8" y="1322614"/>
            <a:ext cx="5689138" cy="37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2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基礎攝影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現在社會人手一機 </a:t>
            </a:r>
            <a:endParaRPr lang="en-US" altLang="zh-TW" dirty="0" smtClean="0"/>
          </a:p>
          <a:p>
            <a:r>
              <a:rPr lang="zh-TW" altLang="en-US" dirty="0"/>
              <a:t>每天都會接觸</a:t>
            </a:r>
            <a:r>
              <a:rPr lang="zh-TW" altLang="en-US" dirty="0" smtClean="0"/>
              <a:t>照相</a:t>
            </a:r>
            <a:endParaRPr lang="en-US" altLang="zh-TW" dirty="0" smtClean="0"/>
          </a:p>
          <a:p>
            <a:r>
              <a:rPr lang="zh-TW" altLang="en-US" dirty="0"/>
              <a:t>如何良好構圖為第一</a:t>
            </a:r>
            <a:r>
              <a:rPr lang="zh-TW" altLang="en-US" dirty="0" smtClean="0"/>
              <a:t>要務</a:t>
            </a:r>
            <a:endParaRPr lang="en-US" altLang="zh-TW" dirty="0" smtClean="0"/>
          </a:p>
          <a:p>
            <a:r>
              <a:rPr lang="zh-TW" altLang="en-US" dirty="0"/>
              <a:t>學生認真收看適應作品並</a:t>
            </a:r>
            <a:r>
              <a:rPr lang="zh-TW" altLang="en-US" dirty="0" smtClean="0"/>
              <a:t>解說</a:t>
            </a:r>
            <a:endParaRPr lang="en-US" altLang="zh-TW" dirty="0" smtClean="0"/>
          </a:p>
          <a:p>
            <a:r>
              <a:rPr lang="zh-TW" altLang="en-US" dirty="0"/>
              <a:t>在照片欣賞裡說出攝影之原理</a:t>
            </a:r>
          </a:p>
        </p:txBody>
      </p:sp>
    </p:spTree>
    <p:extLst>
      <p:ext uri="{BB962C8B-B14F-4D97-AF65-F5344CB8AC3E}">
        <p14:creationId xmlns:p14="http://schemas.microsoft.com/office/powerpoint/2010/main" val="3649549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寬螢幕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基礎攝影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</cp:revision>
  <dcterms:created xsi:type="dcterms:W3CDTF">2022-07-11T03:24:54Z</dcterms:created>
  <dcterms:modified xsi:type="dcterms:W3CDTF">2022-07-11T03:26:31Z</dcterms:modified>
</cp:coreProperties>
</file>