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8" r:id="rId9"/>
    <p:sldId id="269" r:id="rId10"/>
    <p:sldId id="265" r:id="rId11"/>
    <p:sldId id="271" r:id="rId12"/>
    <p:sldId id="272" r:id="rId13"/>
    <p:sldId id="273" r:id="rId14"/>
    <p:sldId id="274" r:id="rId15"/>
  </p:sldIdLst>
  <p:sldSz cx="12192000" cy="6858000"/>
  <p:notesSz cx="6188075" cy="93202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103632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57628"/>
            <a:ext cx="85344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715525" y="274640"/>
            <a:ext cx="1866875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9105925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854150"/>
            <a:ext cx="103632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356428"/>
            <a:ext cx="103632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011" y="381000"/>
            <a:ext cx="3556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70400" y="381000"/>
            <a:ext cx="72136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35011" y="2214554"/>
            <a:ext cx="3556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107299" y="553734"/>
            <a:ext cx="9798992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02550" y="612776"/>
            <a:ext cx="9620317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80972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285974" y="5481658"/>
            <a:ext cx="962031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837" y="6483998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117B-7412-4330-AF82-4DDA22C887E6}" type="datetimeFigureOut">
              <a:rPr lang="zh-TW" altLang="en-US" smtClean="0"/>
              <a:pPr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483998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23525" y="6483998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C6613-92F4-4888-BA06-B17C18051D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EFD1E85-246B-48F4-BD86-AF815AC86F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8F8D65-4316-4EBE-A1A1-41DD0C0B1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>
          <a:xfrm>
            <a:off x="135342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FD42E2-57C8-4837-A258-837E62DF0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28851" y="0"/>
            <a:ext cx="4999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07" y="1446547"/>
            <a:ext cx="5642189" cy="52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09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2327" y="182303"/>
            <a:ext cx="94092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請說說你知道</a:t>
            </a:r>
            <a:endParaRPr lang="en-US" altLang="zh-TW" sz="8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蝙蝠有哪些習性嗎</a:t>
            </a:r>
            <a:r>
              <a:rPr lang="en-US" altLang="zh-TW" sz="8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3" name="矩形 2"/>
          <p:cNvSpPr/>
          <p:nvPr/>
        </p:nvSpPr>
        <p:spPr>
          <a:xfrm>
            <a:off x="1717963" y="3255590"/>
            <a:ext cx="9147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蝙蝠有很多獨樹一幟的習性：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倒掛在樹上或洞穴裡、不喜歡強光、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耳朵異常靈敏，靠聽回音辨識物體的位置等。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96" y="5193309"/>
            <a:ext cx="3940257" cy="14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1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640" y="299253"/>
            <a:ext cx="11469807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說說小蝙蝠在動物園裡</a:t>
            </a:r>
            <a:endParaRPr lang="en-US" altLang="zh-TW" sz="8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和那些動物有互動？</a:t>
            </a:r>
          </a:p>
        </p:txBody>
      </p:sp>
      <p:sp>
        <p:nvSpPr>
          <p:cNvPr id="3" name="矩形 2"/>
          <p:cNvSpPr/>
          <p:nvPr/>
        </p:nvSpPr>
        <p:spPr>
          <a:xfrm>
            <a:off x="1341911" y="3545222"/>
            <a:ext cx="10094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企鵝跳水、大猩猩和猴子抓跳蚤、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獅子曬太陽、鳥兒歌唱，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但卻發現那些動物們的生活之道都有違他的本性。</a:t>
            </a:r>
          </a:p>
        </p:txBody>
      </p:sp>
    </p:spTree>
    <p:extLst>
      <p:ext uri="{BB962C8B-B14F-4D97-AF65-F5344CB8AC3E}">
        <p14:creationId xmlns:p14="http://schemas.microsoft.com/office/powerpoint/2010/main" val="16051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7216" y="679263"/>
            <a:ext cx="812914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聽完這個故事</a:t>
            </a:r>
            <a:endParaRPr lang="en-US" altLang="zh-TW" sz="8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8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你有什麼</a:t>
            </a:r>
            <a:r>
              <a:rPr lang="zh-TW" altLang="en-US" sz="8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收穫？</a:t>
            </a:r>
          </a:p>
        </p:txBody>
      </p:sp>
      <p:sp>
        <p:nvSpPr>
          <p:cNvPr id="3" name="矩形 2"/>
          <p:cNvSpPr/>
          <p:nvPr/>
        </p:nvSpPr>
        <p:spPr>
          <a:xfrm>
            <a:off x="2694869" y="3906982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接納自己、正視自己的美好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07" y="3906982"/>
            <a:ext cx="3204892" cy="26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A0A3326-F355-4377-A2F7-CF73FAF90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9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0D9BD9E-35C5-44CF-95F4-2BFBD80F3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8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BBF6632-6B0F-4B8F-8BBF-9623C3E0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26ABA27-937E-4FD3-BD4E-C6A4DF5CA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0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AF9B277-977A-430C-9D6C-7474EEAD7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4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FD9642C-A9A8-4B6A-B923-D94396784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5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D537CB2-6626-4975-B8B9-6CC1445A2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CF1972C-F0ED-480C-B886-5C68DB73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01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106</Words>
  <Application>Microsoft Office PowerPoint</Application>
  <PresentationFormat>寬螢幕</PresentationFormat>
  <Paragraphs>14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华文行楷</vt:lpstr>
      <vt:lpstr>微軟正黑體</vt:lpstr>
      <vt:lpstr>新細明體</vt:lpstr>
      <vt:lpstr>標楷體</vt:lpstr>
      <vt:lpstr>Arial</vt:lpstr>
      <vt:lpstr>Calibri</vt:lpstr>
      <vt:lpstr>Cambria</vt:lpstr>
      <vt:lpstr>Wingdings 2</vt:lpstr>
      <vt:lpstr>行雲流水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志達 林</dc:creator>
  <cp:lastModifiedBy>黃沛涵</cp:lastModifiedBy>
  <cp:revision>20</cp:revision>
  <cp:lastPrinted>2022-02-15T01:18:56Z</cp:lastPrinted>
  <dcterms:created xsi:type="dcterms:W3CDTF">2022-02-06T09:24:46Z</dcterms:created>
  <dcterms:modified xsi:type="dcterms:W3CDTF">2022-02-16T03:45:08Z</dcterms:modified>
</cp:coreProperties>
</file>