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53" d="100"/>
          <a:sy n="53" d="100"/>
        </p:scale>
        <p:origin x="-55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871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37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86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521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924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1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313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829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88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75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93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0D048-BE54-482B-ADAD-663B954B4297}" type="datetimeFigureOut">
              <a:rPr lang="zh-TW" altLang="en-US" smtClean="0"/>
              <a:t>2020/12/29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124EA-3907-43AD-89B1-53A6971B97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69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00" y="908720"/>
            <a:ext cx="7632848" cy="55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60573" y="62068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猜猜我是誰</a:t>
            </a:r>
            <a:r>
              <a:rPr lang="en-US" altLang="zh-TW" sz="6000" b="1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6000" b="1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元素篇</a:t>
            </a:r>
            <a:r>
              <a:rPr lang="en-US" altLang="zh-TW" sz="6000" b="1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  <a:endParaRPr lang="zh-TW" altLang="en-US" sz="6000" b="1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" name="AutoShape 2" descr="怎麼猜都猜錯！？還記得神奇寶貝超好猜的「我是誰」嗎？網友神回覆，讓大家的童年都崩壞了！ | manfashion這樣變型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854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 smtClean="0"/>
              <a:t>鈦</a:t>
            </a:r>
            <a:r>
              <a:rPr lang="en-US" altLang="zh-TW" sz="8000" dirty="0" smtClean="0"/>
              <a:t>(</a:t>
            </a:r>
            <a:r>
              <a:rPr lang="en-US" altLang="zh-TW" sz="8000" dirty="0" err="1" smtClean="0"/>
              <a:t>Ti</a:t>
            </a:r>
            <a:r>
              <a:rPr lang="en-US" altLang="zh-TW" sz="8000" dirty="0" smtClean="0"/>
              <a:t>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新細明體"/>
                <a:sym typeface="Wingdings" panose="05000000000000000000" pitchFamily="2" charset="2"/>
              </a:rPr>
              <a:t>合金質輕堅固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  <a:latin typeface="新細明體"/>
                <a:sym typeface="Wingdings" panose="05000000000000000000" pitchFamily="2" charset="2"/>
              </a:rPr>
              <a:t>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新細明體"/>
                <a:sym typeface="Wingdings" panose="05000000000000000000" pitchFamily="2" charset="2"/>
              </a:rPr>
              <a:t>太空材料</a:t>
            </a:r>
            <a:endParaRPr lang="en-US" altLang="zh-TW" b="1" dirty="0">
              <a:solidFill>
                <a:schemeClr val="accent6">
                  <a:lumMod val="75000"/>
                </a:schemeClr>
              </a:solidFill>
              <a:latin typeface="新細明體"/>
              <a:sym typeface="Wingdings" panose="05000000000000000000" pitchFamily="2" charset="2"/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銀色</a:t>
            </a:r>
            <a:endParaRPr lang="en-US" altLang="zh-TW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二氧化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</a:rPr>
              <a:t>■為白色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sym typeface="Wingdings" panose="05000000000000000000" pitchFamily="2" charset="2"/>
              </a:rPr>
              <a:t>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sym typeface="Wingdings" panose="05000000000000000000" pitchFamily="2" charset="2"/>
              </a:rPr>
              <a:t>立可帶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  <a:latin typeface="新細明體"/>
              <a:sym typeface="Wingdings" panose="05000000000000000000" pitchFamily="2" charset="2"/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  <a:sym typeface="Wingdings" panose="05000000000000000000" pitchFamily="2" charset="2"/>
              </a:rPr>
              <a:t>元素符號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  <a:sym typeface="Wingdings" panose="05000000000000000000" pitchFamily="2" charset="2"/>
              </a:rPr>
              <a:t>T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  <a:sym typeface="Wingdings" panose="05000000000000000000" pitchFamily="2" charset="2"/>
              </a:rPr>
              <a:t>開頭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  <a:latin typeface="新細明體"/>
              <a:ea typeface="新細明體"/>
              <a:sym typeface="Wingdings" panose="05000000000000000000" pitchFamily="2" charset="2"/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4260" y="3861048"/>
            <a:ext cx="3278849" cy="2183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87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 smtClean="0"/>
              <a:t>汞</a:t>
            </a:r>
            <a:r>
              <a:rPr lang="en-US" altLang="zh-TW" sz="8000" dirty="0" smtClean="0"/>
              <a:t>(Hg)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銀色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可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導電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液態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日光燈管、溫度計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座號在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金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同學隔壁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4547" y="4204032"/>
            <a:ext cx="2763297" cy="184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259632" y="4509120"/>
            <a:ext cx="2088232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6000" dirty="0" smtClean="0"/>
              <a:t>OPEN</a:t>
            </a:r>
            <a:r>
              <a:rPr lang="zh-TW" altLang="en-US" sz="6000" dirty="0" smtClean="0"/>
              <a:t>  </a:t>
            </a:r>
            <a:r>
              <a:rPr lang="en-US" altLang="zh-TW" sz="6000" dirty="0" smtClean="0"/>
              <a:t>BOOK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90687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/>
              <a:t>氯</a:t>
            </a:r>
            <a:r>
              <a:rPr lang="en-US" altLang="zh-TW" sz="8000" dirty="0" smtClean="0"/>
              <a:t>(Cl)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氣體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毒氣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黃綠色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與名字有關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食鹽、消毒水</a:t>
            </a:r>
            <a:endParaRPr lang="en-US" altLang="zh-TW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位置在第十七族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直的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2958" y="3765104"/>
            <a:ext cx="2113378" cy="227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259632" y="4509120"/>
            <a:ext cx="2088232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6000" dirty="0" smtClean="0"/>
              <a:t>OPEN</a:t>
            </a:r>
            <a:r>
              <a:rPr lang="zh-TW" altLang="en-US" sz="6000" dirty="0" smtClean="0"/>
              <a:t>  </a:t>
            </a:r>
            <a:r>
              <a:rPr lang="en-US" altLang="zh-TW" sz="6000" dirty="0" smtClean="0"/>
              <a:t>BOOK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02478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/>
              <a:t>鈣</a:t>
            </a:r>
            <a:r>
              <a:rPr lang="en-US" altLang="zh-TW" sz="8000" dirty="0" smtClean="0"/>
              <a:t>(Ca)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銀色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碳酸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■為白色化合物，大理石成分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牛奶、骨頭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位置在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第四週期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橫的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)</a:t>
            </a: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座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號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20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68186" y="3847720"/>
            <a:ext cx="2788189" cy="2197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259632" y="4509120"/>
            <a:ext cx="2088232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6000" dirty="0" smtClean="0"/>
              <a:t>OPEN</a:t>
            </a:r>
            <a:r>
              <a:rPr lang="zh-TW" altLang="en-US" sz="6000" dirty="0" smtClean="0"/>
              <a:t>  </a:t>
            </a:r>
            <a:r>
              <a:rPr lang="en-US" altLang="zh-TW" sz="6000" dirty="0" smtClean="0"/>
              <a:t>BOOK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02478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/>
              <a:t>鈉</a:t>
            </a:r>
            <a:r>
              <a:rPr lang="en-US" altLang="zh-TW" sz="8000" dirty="0" smtClean="0"/>
              <a:t>(Na)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金屬元素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質軟、可用小刀切塊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食鹽、漂白水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跟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鉀、銣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都是活潑金屬，屬於同一族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0831" y="3933056"/>
            <a:ext cx="2972102" cy="2111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259632" y="4509120"/>
            <a:ext cx="2088232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6000" dirty="0" smtClean="0"/>
              <a:t>OPEN</a:t>
            </a:r>
            <a:r>
              <a:rPr lang="zh-TW" altLang="en-US" sz="6000" dirty="0" smtClean="0"/>
              <a:t>  </a:t>
            </a:r>
            <a:r>
              <a:rPr lang="en-US" altLang="zh-TW" sz="6000" dirty="0" smtClean="0"/>
              <a:t>BOOK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02478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/>
              <a:t>氬</a:t>
            </a:r>
            <a:r>
              <a:rPr lang="en-US" altLang="zh-TW" sz="8000" dirty="0" smtClean="0"/>
              <a:t>(</a:t>
            </a:r>
            <a:r>
              <a:rPr lang="en-US" altLang="zh-TW" sz="8000" dirty="0" err="1" smtClean="0"/>
              <a:t>Ar</a:t>
            </a:r>
            <a:r>
              <a:rPr lang="en-US" altLang="zh-TW" sz="8000" dirty="0" smtClean="0"/>
              <a:t>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惰性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氣體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第十八族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可用於焊接鐵，防止生鏽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空氣含量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NO3</a:t>
            </a: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第三周期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5805" y="3576250"/>
            <a:ext cx="2468563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259632" y="4509120"/>
            <a:ext cx="2088232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6000" dirty="0" smtClean="0"/>
              <a:t>OPEN</a:t>
            </a:r>
            <a:r>
              <a:rPr lang="zh-TW" altLang="en-US" sz="6000" dirty="0" smtClean="0"/>
              <a:t>  </a:t>
            </a:r>
            <a:r>
              <a:rPr lang="en-US" altLang="zh-TW" sz="6000" dirty="0" smtClean="0"/>
              <a:t>BOOK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02478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固體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高價值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科學、理化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開頭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accent6">
                    <a:lumMod val="75000"/>
                  </a:schemeClr>
                </a:solidFill>
              </a:rPr>
              <a:t>かっこい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い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zh-TW" b="1" dirty="0" err="1">
                <a:solidFill>
                  <a:schemeClr val="accent6">
                    <a:lumMod val="75000"/>
                  </a:schemeClr>
                </a:solidFill>
              </a:rPr>
              <a:t>ka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TW" b="1" dirty="0" err="1">
                <a:solidFill>
                  <a:schemeClr val="accent6">
                    <a:lumMod val="75000"/>
                  </a:schemeClr>
                </a:solidFill>
              </a:rPr>
              <a:t>kko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TW" b="1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TW" b="1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259632" y="4509120"/>
            <a:ext cx="2088232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6000" dirty="0" smtClean="0"/>
              <a:t>OPEN</a:t>
            </a:r>
            <a:r>
              <a:rPr lang="zh-TW" altLang="en-US" sz="6000" dirty="0" smtClean="0"/>
              <a:t>  </a:t>
            </a:r>
            <a:r>
              <a:rPr lang="en-US" altLang="zh-TW" sz="6000" dirty="0" smtClean="0"/>
              <a:t>BOOK</a:t>
            </a:r>
            <a:endParaRPr lang="zh-TW" altLang="en-US" sz="60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-2670" r="38281" b="-1"/>
          <a:stretch/>
        </p:blipFill>
        <p:spPr>
          <a:xfrm>
            <a:off x="5889252" y="99082"/>
            <a:ext cx="2952328" cy="288387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10" name="文字方塊 9"/>
          <p:cNvSpPr txBox="1"/>
          <p:nvPr/>
        </p:nvSpPr>
        <p:spPr>
          <a:xfrm>
            <a:off x="5652120" y="3124125"/>
            <a:ext cx="274947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帥</a:t>
            </a:r>
            <a:endParaRPr lang="zh-TW" altLang="en-US" sz="200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04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 smtClean="0"/>
              <a:t>鐵</a:t>
            </a:r>
            <a:r>
              <a:rPr lang="en-US" altLang="zh-TW" sz="8000" dirty="0" smtClean="0"/>
              <a:t>(Fe)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容易生鏽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與鋁、鎳的合金可製成不鏽鋼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血液、蘋果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金屬元素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元素符號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開頭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33056"/>
            <a:ext cx="3096344" cy="238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84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 smtClean="0"/>
              <a:t>金</a:t>
            </a:r>
            <a:r>
              <a:rPr lang="en-US" altLang="zh-TW" sz="8000" dirty="0" smtClean="0"/>
              <a:t>(Au)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黃色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質地柔軟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金屬元素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性質安定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延展性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NO1</a:t>
            </a: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元素符號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開頭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4" y="4204032"/>
            <a:ext cx="3096344" cy="184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33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 smtClean="0"/>
              <a:t>碳</a:t>
            </a:r>
            <a:r>
              <a:rPr lang="en-US" altLang="zh-TW" sz="8000" dirty="0" smtClean="0"/>
              <a:t>(C)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吸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””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吐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的差別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芙：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60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個原子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鑽石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黑色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有機化合物必含元素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生物體中含有許多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可導電的非金屬元素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4" y="4227008"/>
            <a:ext cx="3096344" cy="1794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9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 smtClean="0"/>
              <a:t>鋁</a:t>
            </a:r>
            <a:r>
              <a:rPr lang="en-US" altLang="zh-TW" sz="8000" dirty="0" smtClean="0"/>
              <a:t>(Al)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地殼中含量最多的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金屬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烤肉、烹飪的好夥伴</a:t>
            </a:r>
            <a:endParaRPr lang="en-US" altLang="zh-TW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飲料包裝</a:t>
            </a:r>
            <a:endParaRPr lang="en-US" altLang="zh-TW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雖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容易與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氧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反應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結合，但氧化物緻密，不易鏽蝕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門窗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台語：阿魯米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合金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質量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輕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航空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59411" y="4204032"/>
            <a:ext cx="2953569" cy="184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9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 smtClean="0"/>
              <a:t>硫</a:t>
            </a:r>
            <a:r>
              <a:rPr lang="en-US" altLang="zh-TW" sz="8000" dirty="0" smtClean="0"/>
              <a:t>(S)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smtClean="0">
                <a:solidFill>
                  <a:schemeClr val="accent6">
                    <a:lumMod val="75000"/>
                  </a:schemeClr>
                </a:solidFill>
              </a:rPr>
              <a:t>黃色</a:t>
            </a:r>
            <a:r>
              <a:rPr lang="zh-TW" altLang="en-US" b="1" smtClean="0">
                <a:solidFill>
                  <a:schemeClr val="accent6">
                    <a:lumMod val="75000"/>
                  </a:schemeClr>
                </a:solidFill>
              </a:rPr>
              <a:t>、</a:t>
            </a:r>
            <a:r>
              <a:rPr lang="zh-TW" altLang="en-US" b="1">
                <a:solidFill>
                  <a:schemeClr val="accent6">
                    <a:lumMod val="75000"/>
                  </a:schemeClr>
                </a:solidFill>
              </a:rPr>
              <a:t>無臭</a:t>
            </a:r>
            <a:r>
              <a:rPr lang="zh-TW" altLang="en-US" b="1" smtClean="0">
                <a:solidFill>
                  <a:schemeClr val="accent6">
                    <a:lumMod val="75000"/>
                  </a:schemeClr>
                </a:solidFill>
              </a:rPr>
              <a:t>無味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超人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火山、溫泉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非金屬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火藥、硫酸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38814" y="3259414"/>
            <a:ext cx="1989570" cy="2785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9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/>
              <a:t>銀</a:t>
            </a:r>
            <a:r>
              <a:rPr lang="en-US" altLang="zh-TW" sz="8000" dirty="0" smtClean="0"/>
              <a:t>(Ag)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導電導熱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NO1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，但價格高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古代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驗毒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金屬針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製成貨幣、高級餐具、飾品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與硫化氫反應，產生黑色硫化物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5805" y="4204032"/>
            <a:ext cx="1840781" cy="184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9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/>
              <a:t>矽</a:t>
            </a:r>
            <a:r>
              <a:rPr lang="en-US" altLang="zh-TW" sz="8000" dirty="0" smtClean="0"/>
              <a:t>(Si)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台積電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晶圓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地殼中含量最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豐富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二氧化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新細明體"/>
              </a:rPr>
              <a:t>■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砂石、玻璃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非金屬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元素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符號ｉ結尾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60404" y="4204032"/>
            <a:ext cx="2751584" cy="184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9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5854377" y="188640"/>
            <a:ext cx="2962672" cy="2794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6000" dirty="0" smtClean="0"/>
              <a:t>???</a:t>
            </a:r>
            <a:endParaRPr lang="zh-TW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68144" y="188640"/>
            <a:ext cx="2962672" cy="27943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8000" dirty="0" smtClean="0"/>
              <a:t>銅</a:t>
            </a:r>
            <a:r>
              <a:rPr lang="en-US" altLang="zh-TW" sz="8000" dirty="0" smtClean="0"/>
              <a:t>(Cu)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76672"/>
            <a:ext cx="4680520" cy="5616624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導電導熱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NO2</a:t>
            </a:r>
            <a:endParaRPr lang="en-US" altLang="zh-TW" b="1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電線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加鋅後的合金：樂器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金屬元素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紅色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元素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符號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開頭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3" y="4077072"/>
            <a:ext cx="3828915" cy="1758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87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408</Words>
  <Application>Microsoft Office PowerPoint</Application>
  <PresentationFormat>如螢幕大小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猜猜我是誰(元素篇)</vt:lpstr>
      <vt:lpstr>鐵(Fe)</vt:lpstr>
      <vt:lpstr>金(Au)</vt:lpstr>
      <vt:lpstr>碳(C)</vt:lpstr>
      <vt:lpstr>鋁(Al)</vt:lpstr>
      <vt:lpstr>硫(S)</vt:lpstr>
      <vt:lpstr>銀(Ag)</vt:lpstr>
      <vt:lpstr>矽(Si)</vt:lpstr>
      <vt:lpstr>銅(Cu)</vt:lpstr>
      <vt:lpstr>鈦(Ti)</vt:lpstr>
      <vt:lpstr>汞(Hg)</vt:lpstr>
      <vt:lpstr>氯(Cl)</vt:lpstr>
      <vt:lpstr>鈣(Ca)</vt:lpstr>
      <vt:lpstr>鈉(Na)</vt:lpstr>
      <vt:lpstr>氬(Ar)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猜猜我是誰(元素篇)</dc:title>
  <dc:creator>ASUS</dc:creator>
  <cp:lastModifiedBy>ASUS</cp:lastModifiedBy>
  <cp:revision>15</cp:revision>
  <dcterms:created xsi:type="dcterms:W3CDTF">2020-12-24T07:11:29Z</dcterms:created>
  <dcterms:modified xsi:type="dcterms:W3CDTF">2020-12-29T02:22:30Z</dcterms:modified>
</cp:coreProperties>
</file>