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76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DC57-5EFA-4183-906E-A7E0784E697B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5EFC-F75E-4044-B6E9-A457FF4E6A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9396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DC57-5EFA-4183-906E-A7E0784E697B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5EFC-F75E-4044-B6E9-A457FF4E6A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5556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DC57-5EFA-4183-906E-A7E0784E697B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5EFC-F75E-4044-B6E9-A457FF4E6A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185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DC57-5EFA-4183-906E-A7E0784E697B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5EFC-F75E-4044-B6E9-A457FF4E6A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077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DC57-5EFA-4183-906E-A7E0784E697B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5EFC-F75E-4044-B6E9-A457FF4E6A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307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DC57-5EFA-4183-906E-A7E0784E697B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5EFC-F75E-4044-B6E9-A457FF4E6A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0868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DC57-5EFA-4183-906E-A7E0784E697B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5EFC-F75E-4044-B6E9-A457FF4E6A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961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DC57-5EFA-4183-906E-A7E0784E697B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5EFC-F75E-4044-B6E9-A457FF4E6A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7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DC57-5EFA-4183-906E-A7E0784E697B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5EFC-F75E-4044-B6E9-A457FF4E6A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1011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DC57-5EFA-4183-906E-A7E0784E697B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5EFC-F75E-4044-B6E9-A457FF4E6A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186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DC57-5EFA-4183-906E-A7E0784E697B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5EFC-F75E-4044-B6E9-A457FF4E6A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64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8DC57-5EFA-4183-906E-A7E0784E697B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B5EFC-F75E-4044-B6E9-A457FF4E6A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3918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2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3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180930"/>
              </p:ext>
            </p:extLst>
          </p:nvPr>
        </p:nvGraphicFramePr>
        <p:xfrm>
          <a:off x="252413" y="160338"/>
          <a:ext cx="6354762" cy="882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文件" r:id="rId4" imgW="6354834" imgH="8824997" progId="Word.Document.12">
                  <p:embed/>
                </p:oleObj>
              </mc:Choice>
              <mc:Fallback>
                <p:oleObj name="文件" r:id="rId4" imgW="6354834" imgH="882499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2413" y="160338"/>
                        <a:ext cx="6354762" cy="8824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7808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8739606"/>
              </p:ext>
            </p:extLst>
          </p:nvPr>
        </p:nvGraphicFramePr>
        <p:xfrm>
          <a:off x="252413" y="193675"/>
          <a:ext cx="6354762" cy="875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文件" r:id="rId4" imgW="6354834" imgH="8758755" progId="Word.Document.12">
                  <p:embed/>
                </p:oleObj>
              </mc:Choice>
              <mc:Fallback>
                <p:oleObj name="文件" r:id="rId4" imgW="6354834" imgH="875875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2413" y="193675"/>
                        <a:ext cx="6354762" cy="8758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6501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925258"/>
              </p:ext>
            </p:extLst>
          </p:nvPr>
        </p:nvGraphicFramePr>
        <p:xfrm>
          <a:off x="116632" y="107505"/>
          <a:ext cx="6624735" cy="8855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文件" r:id="rId4" imgW="6789746" imgH="9627106" progId="Word.Document.12">
                  <p:embed/>
                </p:oleObj>
              </mc:Choice>
              <mc:Fallback>
                <p:oleObj name="文件" r:id="rId4" imgW="6789746" imgH="962710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6632" y="107505"/>
                        <a:ext cx="6624735" cy="8855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5681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如螢幕大小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5" baseType="lpstr">
      <vt:lpstr>Office 佈景主題</vt:lpstr>
      <vt:lpstr>文件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3</cp:revision>
  <dcterms:created xsi:type="dcterms:W3CDTF">2023-05-06T23:32:39Z</dcterms:created>
  <dcterms:modified xsi:type="dcterms:W3CDTF">2023-05-06T23:44:23Z</dcterms:modified>
</cp:coreProperties>
</file>