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custDataLst>
    <p:tags r:id="rId16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32" y="17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9EF00-DF30-4062-9489-80524FCF23B0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97DB3-1A2F-414A-B435-68A592DC81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56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471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887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11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529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75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71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95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17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056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26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47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39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97DB3-1A2F-414A-B435-68A592DC81D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93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78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49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11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95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19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97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48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60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39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67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79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3EF0-2A1C-44C3-9DC5-274AA191C735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CADD-E785-40C9-B0A8-C0E6A51437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350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.tiff"/><Relationship Id="rId26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5.tiff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.tif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tif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10" Type="http://schemas.openxmlformats.org/officeDocument/2006/relationships/audio" Target="../media/media5.mp3"/><Relationship Id="rId19" Type="http://schemas.openxmlformats.org/officeDocument/2006/relationships/image" Target="../media/image3.tif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7.png"/><Relationship Id="rId5" Type="http://schemas.openxmlformats.org/officeDocument/2006/relationships/image" Target="../media/image36.tif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12.tiff"/><Relationship Id="rId26" Type="http://schemas.openxmlformats.org/officeDocument/2006/relationships/image" Target="../media/image9.png"/><Relationship Id="rId3" Type="http://schemas.microsoft.com/office/2007/relationships/media" Target="../media/media10.mp3"/><Relationship Id="rId21" Type="http://schemas.openxmlformats.org/officeDocument/2006/relationships/image" Target="../media/image15.tiff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image" Target="../media/image11.tiff"/><Relationship Id="rId25" Type="http://schemas.microsoft.com/office/2007/relationships/hdphoto" Target="../media/hdphoto1.wdp"/><Relationship Id="rId2" Type="http://schemas.openxmlformats.org/officeDocument/2006/relationships/audio" Target="../media/media9.mp3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14.tiff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24" Type="http://schemas.openxmlformats.org/officeDocument/2006/relationships/image" Target="../media/image8.png"/><Relationship Id="rId5" Type="http://schemas.microsoft.com/office/2007/relationships/media" Target="../media/media11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10" Type="http://schemas.openxmlformats.org/officeDocument/2006/relationships/audio" Target="../media/media13.mp3"/><Relationship Id="rId19" Type="http://schemas.openxmlformats.org/officeDocument/2006/relationships/image" Target="../media/image13.tiff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microsoft.com/office/2007/relationships/media" Target="../media/media23.mp3"/><Relationship Id="rId18" Type="http://schemas.openxmlformats.org/officeDocument/2006/relationships/image" Target="../media/image19.tif"/><Relationship Id="rId26" Type="http://schemas.openxmlformats.org/officeDocument/2006/relationships/image" Target="../media/image9.png"/><Relationship Id="rId3" Type="http://schemas.microsoft.com/office/2007/relationships/media" Target="../media/media18.mp3"/><Relationship Id="rId21" Type="http://schemas.openxmlformats.org/officeDocument/2006/relationships/image" Target="../media/image22.tiff"/><Relationship Id="rId7" Type="http://schemas.microsoft.com/office/2007/relationships/media" Target="../media/media20.mp3"/><Relationship Id="rId12" Type="http://schemas.openxmlformats.org/officeDocument/2006/relationships/audio" Target="../media/media22.mp3"/><Relationship Id="rId17" Type="http://schemas.openxmlformats.org/officeDocument/2006/relationships/image" Target="../media/image18.tiff"/><Relationship Id="rId25" Type="http://schemas.microsoft.com/office/2007/relationships/hdphoto" Target="../media/hdphoto1.wdp"/><Relationship Id="rId2" Type="http://schemas.openxmlformats.org/officeDocument/2006/relationships/audio" Target="../media/media17.mp3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21.tiff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microsoft.com/office/2007/relationships/media" Target="../media/media22.mp3"/><Relationship Id="rId24" Type="http://schemas.openxmlformats.org/officeDocument/2006/relationships/image" Target="../media/image8.png"/><Relationship Id="rId5" Type="http://schemas.microsoft.com/office/2007/relationships/media" Target="../media/media19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10" Type="http://schemas.openxmlformats.org/officeDocument/2006/relationships/audio" Target="../media/media21.mp3"/><Relationship Id="rId19" Type="http://schemas.openxmlformats.org/officeDocument/2006/relationships/image" Target="../media/image20.tiff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audio" Target="../media/media23.mp3"/><Relationship Id="rId22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microsoft.com/office/2007/relationships/media" Target="../media/media31.mp3"/><Relationship Id="rId18" Type="http://schemas.openxmlformats.org/officeDocument/2006/relationships/image" Target="../media/image26.tiff"/><Relationship Id="rId26" Type="http://schemas.openxmlformats.org/officeDocument/2006/relationships/image" Target="../media/image9.png"/><Relationship Id="rId3" Type="http://schemas.microsoft.com/office/2007/relationships/media" Target="../media/media26.mp3"/><Relationship Id="rId21" Type="http://schemas.openxmlformats.org/officeDocument/2006/relationships/image" Target="../media/image29.tiff"/><Relationship Id="rId7" Type="http://schemas.microsoft.com/office/2007/relationships/media" Target="../media/media28.mp3"/><Relationship Id="rId12" Type="http://schemas.openxmlformats.org/officeDocument/2006/relationships/audio" Target="../media/media30.mp3"/><Relationship Id="rId17" Type="http://schemas.openxmlformats.org/officeDocument/2006/relationships/image" Target="../media/image25.tiff"/><Relationship Id="rId25" Type="http://schemas.microsoft.com/office/2007/relationships/hdphoto" Target="../media/hdphoto1.wdp"/><Relationship Id="rId2" Type="http://schemas.openxmlformats.org/officeDocument/2006/relationships/audio" Target="../media/media25.mp3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28.tiff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microsoft.com/office/2007/relationships/media" Target="../media/media30.mp3"/><Relationship Id="rId24" Type="http://schemas.openxmlformats.org/officeDocument/2006/relationships/image" Target="../media/image8.png"/><Relationship Id="rId5" Type="http://schemas.microsoft.com/office/2007/relationships/media" Target="../media/media27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10" Type="http://schemas.openxmlformats.org/officeDocument/2006/relationships/audio" Target="../media/media29.mp3"/><Relationship Id="rId19" Type="http://schemas.openxmlformats.org/officeDocument/2006/relationships/image" Target="../media/image27.tiff"/><Relationship Id="rId4" Type="http://schemas.openxmlformats.org/officeDocument/2006/relationships/audio" Target="../media/media26.mp3"/><Relationship Id="rId9" Type="http://schemas.microsoft.com/office/2007/relationships/media" Target="../media/media29.mp3"/><Relationship Id="rId14" Type="http://schemas.openxmlformats.org/officeDocument/2006/relationships/audio" Target="../media/media31.mp3"/><Relationship Id="rId22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.png"/><Relationship Id="rId5" Type="http://schemas.openxmlformats.org/officeDocument/2006/relationships/image" Target="../media/image31.tif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p3"/><Relationship Id="rId13" Type="http://schemas.microsoft.com/office/2007/relationships/media" Target="../media/media39.mp3"/><Relationship Id="rId18" Type="http://schemas.openxmlformats.org/officeDocument/2006/relationships/image" Target="../media/image33.tif"/><Relationship Id="rId26" Type="http://schemas.openxmlformats.org/officeDocument/2006/relationships/image" Target="../media/image9.png"/><Relationship Id="rId3" Type="http://schemas.microsoft.com/office/2007/relationships/media" Target="../media/media34.mp3"/><Relationship Id="rId21" Type="http://schemas.openxmlformats.org/officeDocument/2006/relationships/image" Target="../media/image36.tiff"/><Relationship Id="rId7" Type="http://schemas.microsoft.com/office/2007/relationships/media" Target="../media/media36.mp3"/><Relationship Id="rId12" Type="http://schemas.openxmlformats.org/officeDocument/2006/relationships/audio" Target="../media/media38.mp3"/><Relationship Id="rId17" Type="http://schemas.openxmlformats.org/officeDocument/2006/relationships/image" Target="../media/image32.tiff"/><Relationship Id="rId25" Type="http://schemas.microsoft.com/office/2007/relationships/hdphoto" Target="../media/hdphoto1.wdp"/><Relationship Id="rId2" Type="http://schemas.openxmlformats.org/officeDocument/2006/relationships/audio" Target="../media/media33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35.tiff"/><Relationship Id="rId1" Type="http://schemas.microsoft.com/office/2007/relationships/media" Target="../media/media33.mp3"/><Relationship Id="rId6" Type="http://schemas.openxmlformats.org/officeDocument/2006/relationships/audio" Target="../media/media35.mp3"/><Relationship Id="rId11" Type="http://schemas.microsoft.com/office/2007/relationships/media" Target="../media/media38.mp3"/><Relationship Id="rId24" Type="http://schemas.openxmlformats.org/officeDocument/2006/relationships/image" Target="../media/image8.png"/><Relationship Id="rId5" Type="http://schemas.microsoft.com/office/2007/relationships/media" Target="../media/media35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10" Type="http://schemas.openxmlformats.org/officeDocument/2006/relationships/audio" Target="../media/media37.mp3"/><Relationship Id="rId19" Type="http://schemas.openxmlformats.org/officeDocument/2006/relationships/image" Target="../media/image34.tiff"/><Relationship Id="rId4" Type="http://schemas.openxmlformats.org/officeDocument/2006/relationships/audio" Target="../media/media34.mp3"/><Relationship Id="rId9" Type="http://schemas.microsoft.com/office/2007/relationships/media" Target="../media/media37.mp3"/><Relationship Id="rId14" Type="http://schemas.openxmlformats.org/officeDocument/2006/relationships/audio" Target="../media/media39.mp3"/><Relationship Id="rId22" Type="http://schemas.openxmlformats.org/officeDocument/2006/relationships/image" Target="../media/image3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643900" y="2378698"/>
            <a:ext cx="1219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ey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936469" y="5728862"/>
            <a:ext cx="1475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ing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65150" y="5731042"/>
            <a:ext cx="3140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angaroo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30381" y="5757752"/>
            <a:ext cx="1082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id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839106" y="787110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13" name="矩形 12"/>
          <p:cNvSpPr/>
          <p:nvPr/>
        </p:nvSpPr>
        <p:spPr>
          <a:xfrm>
            <a:off x="606012" y="2221189"/>
            <a:ext cx="22637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120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k</a:t>
            </a:r>
            <a:endParaRPr lang="zh-TW" altLang="en-US" sz="120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31739" y="2411003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ite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782517" y="2408428"/>
            <a:ext cx="1897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4800" dirty="0">
                <a:latin typeface="翰林粗黑體" panose="02000503000000020004" pitchFamily="2" charset="0"/>
              </a:rPr>
              <a:t>oala</a:t>
            </a:r>
            <a:endParaRPr lang="zh-TW" altLang="en-US" sz="4800" dirty="0">
              <a:latin typeface="翰林粗黑體" panose="02000503000000020004" pitchFamily="2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70" y="3554629"/>
            <a:ext cx="1685331" cy="22426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87" y="295696"/>
            <a:ext cx="1255944" cy="20525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62" y="3396146"/>
            <a:ext cx="1152950" cy="23505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75" y="3622915"/>
            <a:ext cx="1946750" cy="21059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40" y="242499"/>
            <a:ext cx="2163471" cy="23180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84" y="376223"/>
            <a:ext cx="1969548" cy="2004363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14" name="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775" y="2317132"/>
            <a:ext cx="877807" cy="877807"/>
          </a:xfrm>
          <a:prstGeom prst="rect">
            <a:avLst/>
          </a:prstGeom>
        </p:spPr>
      </p:pic>
      <p:pic>
        <p:nvPicPr>
          <p:cNvPr id="15" name="k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439" y="2326654"/>
            <a:ext cx="926355" cy="926355"/>
          </a:xfrm>
          <a:prstGeom prst="rect">
            <a:avLst/>
          </a:prstGeom>
        </p:spPr>
      </p:pic>
      <p:pic>
        <p:nvPicPr>
          <p:cNvPr id="27" name="koa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8128" y="2352768"/>
            <a:ext cx="942316" cy="942316"/>
          </a:xfrm>
          <a:prstGeom prst="rect">
            <a:avLst/>
          </a:prstGeom>
        </p:spPr>
      </p:pic>
      <p:pic>
        <p:nvPicPr>
          <p:cNvPr id="28" name="kangaro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1982" y="5597308"/>
            <a:ext cx="935467" cy="935467"/>
          </a:xfrm>
          <a:prstGeom prst="rect">
            <a:avLst/>
          </a:prstGeom>
        </p:spPr>
      </p:pic>
      <p:pic>
        <p:nvPicPr>
          <p:cNvPr id="29" name="ki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995" y="5628850"/>
            <a:ext cx="1031019" cy="1031019"/>
          </a:xfrm>
          <a:prstGeom prst="rect">
            <a:avLst/>
          </a:prstGeom>
        </p:spPr>
      </p:pic>
      <p:pic>
        <p:nvPicPr>
          <p:cNvPr id="30" name="kin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3657" y="5690761"/>
            <a:ext cx="914298" cy="914298"/>
          </a:xfrm>
          <a:prstGeom prst="rect">
            <a:avLst/>
          </a:prstGeom>
        </p:spPr>
      </p:pic>
      <p:pic>
        <p:nvPicPr>
          <p:cNvPr id="31" name="k 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40" y="170080"/>
            <a:ext cx="1070948" cy="10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2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3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54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8400824" y="801510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8" name="矩形 7"/>
          <p:cNvSpPr/>
          <p:nvPr/>
        </p:nvSpPr>
        <p:spPr>
          <a:xfrm>
            <a:off x="2911813" y="2803290"/>
            <a:ext cx="4660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x,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x,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endParaRPr lang="zh-TW" altLang="zh-TW" sz="5400" b="1" dirty="0">
              <a:solidFill>
                <a:srgbClr val="FF0000"/>
              </a:solidFill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42270" y="3723274"/>
            <a:ext cx="4599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latin typeface="翰林粗黑體" panose="02000503000000020004" pitchFamily="2" charset="0"/>
              </a:rPr>
              <a:t>I have an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x.</a:t>
            </a:r>
            <a:endParaRPr lang="zh-TW" altLang="zh-TW" sz="54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91623" y="4646604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endParaRPr lang="zh-TW" altLang="zh-TW" sz="5400" b="1" dirty="0">
              <a:solidFill>
                <a:srgbClr val="FF0000"/>
              </a:solidFill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93669" y="2357835"/>
            <a:ext cx="269977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Oo</a:t>
            </a:r>
            <a:endParaRPr lang="zh-TW" altLang="en-US" sz="138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3" y="3610226"/>
            <a:ext cx="2303316" cy="2038086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2" name="o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3062" y="1115387"/>
            <a:ext cx="1103086" cy="110308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53" y="879177"/>
            <a:ext cx="4716094" cy="15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305626" y="76253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endParaRPr lang="zh-TW" altLang="en-US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-1499368" y="748676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72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 </a:t>
            </a:r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中譯表</a:t>
            </a:r>
          </a:p>
        </p:txBody>
      </p:sp>
      <p:sp>
        <p:nvSpPr>
          <p:cNvPr id="26" name="矩形 25"/>
          <p:cNvSpPr/>
          <p:nvPr/>
        </p:nvSpPr>
        <p:spPr>
          <a:xfrm>
            <a:off x="4305626" y="1802793"/>
            <a:ext cx="264687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key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kite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koala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kangaroo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kid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king</a:t>
            </a:r>
          </a:p>
          <a:p>
            <a:endParaRPr lang="zh-TW" altLang="en-US" sz="4800" b="1" dirty="0">
              <a:latin typeface="翰林粗黑體" panose="02000503000000020004" pitchFamily="2" charset="0"/>
              <a:ea typeface="Adobe 繁黑體 Std B" panose="020B0700000000000000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647384" y="762530"/>
            <a:ext cx="381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endParaRPr lang="zh-TW" altLang="en-US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47384" y="1811241"/>
            <a:ext cx="1782860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lemon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lion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love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lamp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leg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lake</a:t>
            </a:r>
          </a:p>
          <a:p>
            <a:endParaRPr lang="zh-TW" altLang="en-US" sz="4800" b="1" dirty="0">
              <a:latin typeface="翰林粗黑體" panose="02000503000000020004" pitchFamily="2" charset="0"/>
              <a:ea typeface="華康榜書體W8" panose="030008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25384" y="1811241"/>
            <a:ext cx="121058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檸檬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獅子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愛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燈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腿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湖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4800" b="1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28811" y="1802793"/>
            <a:ext cx="1723549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鑰匙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風箏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無尾熊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袋鼠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孩子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國王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48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橢圓 24"/>
          <p:cNvSpPr/>
          <p:nvPr/>
        </p:nvSpPr>
        <p:spPr>
          <a:xfrm>
            <a:off x="-1499368" y="748676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72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 </a:t>
            </a:r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中譯表</a:t>
            </a:r>
          </a:p>
        </p:txBody>
      </p:sp>
      <p:sp>
        <p:nvSpPr>
          <p:cNvPr id="30" name="矩形 29"/>
          <p:cNvSpPr/>
          <p:nvPr/>
        </p:nvSpPr>
        <p:spPr>
          <a:xfrm>
            <a:off x="4244847" y="748676"/>
            <a:ext cx="763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endParaRPr lang="zh-TW" altLang="en-US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412728" y="1791298"/>
            <a:ext cx="121058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猴子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老鼠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墊子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芒果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牛奶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地圖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4800" b="1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403429" y="742609"/>
            <a:ext cx="577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endParaRPr lang="zh-TW" altLang="en-US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066156" y="1797333"/>
            <a:ext cx="121058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鼻子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護士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九 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網子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巢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脖子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4800" b="1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44847" y="1791295"/>
            <a:ext cx="218290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monkey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mouse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mat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mango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milk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map</a:t>
            </a:r>
          </a:p>
          <a:p>
            <a:endParaRPr lang="zh-TW" altLang="en-US" sz="4800" b="1" dirty="0">
              <a:latin typeface="翰林粗黑體" panose="02000503000000020004" pitchFamily="2" charset="0"/>
              <a:ea typeface="華康榜書體W8" panose="030008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03429" y="1791295"/>
            <a:ext cx="157767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nose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nurse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nine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net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nest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neck</a:t>
            </a:r>
          </a:p>
          <a:p>
            <a:endParaRPr lang="zh-TW" altLang="en-US" sz="4800" b="1" dirty="0">
              <a:latin typeface="翰林粗黑體" panose="02000503000000020004" pitchFamily="2" charset="0"/>
              <a:ea typeface="華康榜書體W8" panose="030008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6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橢圓 24"/>
          <p:cNvSpPr/>
          <p:nvPr/>
        </p:nvSpPr>
        <p:spPr>
          <a:xfrm>
            <a:off x="-1499368" y="748676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72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 </a:t>
            </a:r>
            <a:r>
              <a:rPr lang="zh-TW" altLang="en-US" sz="6600" dirty="0">
                <a:latin typeface="華康榜書體W8" panose="03000809000000000000" pitchFamily="65" charset="-120"/>
                <a:ea typeface="華康榜書體W8" panose="03000809000000000000" pitchFamily="65" charset="-120"/>
              </a:rPr>
              <a:t>中譯表</a:t>
            </a:r>
          </a:p>
        </p:txBody>
      </p:sp>
      <p:sp>
        <p:nvSpPr>
          <p:cNvPr id="34" name="矩形 33"/>
          <p:cNvSpPr/>
          <p:nvPr/>
        </p:nvSpPr>
        <p:spPr>
          <a:xfrm>
            <a:off x="4862161" y="757123"/>
            <a:ext cx="577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endParaRPr lang="zh-TW" altLang="en-US" sz="4800" b="1" dirty="0">
              <a:solidFill>
                <a:srgbClr val="FF0000"/>
              </a:solidFill>
              <a:latin typeface="翰林粗黑體" panose="02000503000000020004" pitchFamily="2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62161" y="1805832"/>
            <a:ext cx="223067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ox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otter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ostrich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octopus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on</a:t>
            </a:r>
          </a:p>
          <a:p>
            <a:r>
              <a:rPr lang="en-US" altLang="zh-TW" sz="4000" b="1" dirty="0">
                <a:latin typeface="翰林粗黑體" panose="02000503000000020004" pitchFamily="2" charset="0"/>
                <a:ea typeface="Adobe 繁黑體 Std B" panose="020B0700000000000000" pitchFamily="34" charset="-120"/>
              </a:rPr>
              <a:t>October</a:t>
            </a:r>
          </a:p>
          <a:p>
            <a:endParaRPr lang="zh-TW" altLang="en-US" sz="4800" b="1" dirty="0">
              <a:latin typeface="翰林粗黑體" panose="02000503000000020004" pitchFamily="2" charset="0"/>
              <a:ea typeface="華康榜書體W8" panose="030008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49379" y="1805832"/>
            <a:ext cx="2050561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去勢的</a:t>
            </a:r>
            <a:r>
              <a:rPr lang="en-US" altLang="zh-TW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公牛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水獺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鴕鳥 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章魚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在上面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十月</a:t>
            </a:r>
            <a:endParaRPr lang="en-US" altLang="zh-TW" sz="4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4800" b="1" dirty="0">
              <a:latin typeface="華康榜書體W8" panose="03000809000000000000" pitchFamily="65" charset="-120"/>
              <a:ea typeface="華康榜書體W8" panose="030008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8277423" y="993037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7" name="矩形 6"/>
          <p:cNvSpPr/>
          <p:nvPr/>
        </p:nvSpPr>
        <p:spPr>
          <a:xfrm>
            <a:off x="9287287" y="2408221"/>
            <a:ext cx="22637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120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k</a:t>
            </a:r>
            <a:endParaRPr lang="zh-TW" altLang="en-US" sz="120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2969" y="2730847"/>
            <a:ext cx="58496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ey,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ey,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endParaRPr lang="zh-TW" altLang="zh-TW" sz="6000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56424" y="3832752"/>
            <a:ext cx="4377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latin typeface="翰林粗黑體" panose="02000503000000020004" pitchFamily="2" charset="0"/>
              </a:rPr>
              <a:t>I see a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ey.</a:t>
            </a:r>
            <a:endParaRPr lang="zh-TW" altLang="zh-TW" sz="6000" dirty="0">
              <a:solidFill>
                <a:srgbClr val="FF0000"/>
              </a:solidFill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33830" y="4934657"/>
            <a:ext cx="23679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r>
              <a:rPr lang="en-US" altLang="zh-TW" sz="6000" dirty="0">
                <a:latin typeface="翰林粗黑體" panose="02000503000000020004" pitchFamily="2" charset="0"/>
              </a:rPr>
              <a:t>, </a:t>
            </a:r>
            <a:r>
              <a:rPr lang="en-US" altLang="zh-TW" sz="6000" dirty="0">
                <a:solidFill>
                  <a:srgbClr val="00B0F0"/>
                </a:solidFill>
                <a:latin typeface="翰林粗黑體" panose="02000503000000020004" pitchFamily="2" charset="0"/>
              </a:rPr>
              <a:t>k</a:t>
            </a:r>
            <a:endParaRPr lang="zh-TW" altLang="zh-TW" sz="6000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245">
            <a:off x="916368" y="3743225"/>
            <a:ext cx="1255944" cy="205257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2" name="k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37" y="1188296"/>
            <a:ext cx="921202" cy="92120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05" y="861144"/>
            <a:ext cx="4716094" cy="15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441840" y="5481935"/>
            <a:ext cx="1132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eg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938606" y="5524512"/>
            <a:ext cx="14678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ake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62357" y="5479239"/>
            <a:ext cx="1747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amp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00406" y="2392109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emon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862225" y="781856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13" name="矩形 12"/>
          <p:cNvSpPr/>
          <p:nvPr/>
        </p:nvSpPr>
        <p:spPr>
          <a:xfrm>
            <a:off x="927413" y="2221189"/>
            <a:ext cx="162095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120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l</a:t>
            </a:r>
            <a:endParaRPr lang="zh-TW" altLang="en-US" sz="120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08287" y="2392108"/>
            <a:ext cx="13227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ion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175945" y="2443300"/>
            <a:ext cx="1471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4800" b="1" dirty="0">
                <a:latin typeface="翰林粗黑體" panose="02000503000000020004" pitchFamily="2" charset="0"/>
              </a:rPr>
              <a:t>ove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47" y="3748337"/>
            <a:ext cx="2711569" cy="153742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46">
            <a:off x="4717857" y="3520656"/>
            <a:ext cx="1240302" cy="189796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86" y="3454790"/>
            <a:ext cx="1614689" cy="183097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8019">
            <a:off x="7238934" y="721577"/>
            <a:ext cx="1888343" cy="159446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56" y="584381"/>
            <a:ext cx="2350470" cy="163680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37" y="396551"/>
            <a:ext cx="2265490" cy="2083498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4" name="l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87" y="2363655"/>
            <a:ext cx="859450" cy="859450"/>
          </a:xfrm>
          <a:prstGeom prst="rect">
            <a:avLst/>
          </a:prstGeom>
        </p:spPr>
      </p:pic>
      <p:pic>
        <p:nvPicPr>
          <p:cNvPr id="5" name="lem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0539" y="2363655"/>
            <a:ext cx="852465" cy="852465"/>
          </a:xfrm>
          <a:prstGeom prst="rect">
            <a:avLst/>
          </a:prstGeom>
        </p:spPr>
      </p:pic>
      <p:pic>
        <p:nvPicPr>
          <p:cNvPr id="6" name="lov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4276" y="2432565"/>
            <a:ext cx="852465" cy="852465"/>
          </a:xfrm>
          <a:prstGeom prst="rect">
            <a:avLst/>
          </a:prstGeom>
        </p:spPr>
      </p:pic>
      <p:pic>
        <p:nvPicPr>
          <p:cNvPr id="7" name="lam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4963" y="5443388"/>
            <a:ext cx="853585" cy="853585"/>
          </a:xfrm>
          <a:prstGeom prst="rect">
            <a:avLst/>
          </a:prstGeom>
        </p:spPr>
      </p:pic>
      <p:pic>
        <p:nvPicPr>
          <p:cNvPr id="29" name="le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8145" y="5479239"/>
            <a:ext cx="853585" cy="853585"/>
          </a:xfrm>
          <a:prstGeom prst="rect">
            <a:avLst/>
          </a:prstGeom>
        </p:spPr>
      </p:pic>
      <p:pic>
        <p:nvPicPr>
          <p:cNvPr id="30" name="lak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3107" y="5443388"/>
            <a:ext cx="889436" cy="889436"/>
          </a:xfrm>
          <a:prstGeom prst="rect">
            <a:avLst/>
          </a:prstGeom>
        </p:spPr>
      </p:pic>
      <p:pic>
        <p:nvPicPr>
          <p:cNvPr id="31" name="l 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58" y="239387"/>
            <a:ext cx="938314" cy="9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04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8231343" y="854427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8" name="矩形 7"/>
          <p:cNvSpPr/>
          <p:nvPr/>
        </p:nvSpPr>
        <p:spPr>
          <a:xfrm>
            <a:off x="1786630" y="2686164"/>
            <a:ext cx="4992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ion,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ion,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endParaRPr lang="zh-TW" altLang="zh-TW" sz="54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6630" y="3684531"/>
            <a:ext cx="52645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latin typeface="翰林粗黑體" panose="02000503000000020004" pitchFamily="2" charset="0"/>
              </a:rPr>
              <a:t>There is a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ion.</a:t>
            </a:r>
            <a:endParaRPr lang="zh-TW" altLang="zh-TW" sz="54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36070" y="4682898"/>
            <a:ext cx="1641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5400" b="1" dirty="0">
                <a:latin typeface="翰林粗黑體" panose="02000503000000020004" pitchFamily="2" charset="0"/>
              </a:rPr>
              <a:t>, </a:t>
            </a:r>
            <a:r>
              <a:rPr lang="en-US" altLang="zh-TW" sz="54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l</a:t>
            </a:r>
            <a:endParaRPr lang="zh-TW" altLang="zh-TW" sz="54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61620" y="2340283"/>
            <a:ext cx="162095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L</a:t>
            </a:r>
            <a:r>
              <a:rPr lang="en-US" altLang="zh-TW" sz="120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l</a:t>
            </a:r>
            <a:endParaRPr lang="zh-TW" altLang="en-US" sz="120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40" y="4811785"/>
            <a:ext cx="2024603" cy="1409882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2" name="l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299" y="1279208"/>
            <a:ext cx="870306" cy="87030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30" y="904197"/>
            <a:ext cx="4716094" cy="15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054919" y="5563242"/>
            <a:ext cx="15504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ap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74636" y="5550894"/>
            <a:ext cx="23358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ango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46067" y="2283562"/>
            <a:ext cx="1399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at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56228" y="5592524"/>
            <a:ext cx="1463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ilk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750201" y="693504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13" name="矩形 12"/>
          <p:cNvSpPr/>
          <p:nvPr/>
        </p:nvSpPr>
        <p:spPr>
          <a:xfrm>
            <a:off x="190431" y="2318509"/>
            <a:ext cx="30925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0" dirty="0">
                <a:solidFill>
                  <a:schemeClr val="bg1"/>
                </a:solidFill>
                <a:latin typeface="翰林粗黑體" panose="02000503000000020004" pitchFamily="2" charset="0"/>
              </a:rPr>
              <a:t>Mm</a:t>
            </a:r>
            <a:endParaRPr lang="zh-TW" altLang="en-US" sz="120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754922" y="2285097"/>
            <a:ext cx="2215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ouse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87038" y="2316372"/>
            <a:ext cx="2583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onkey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32" y="3504561"/>
            <a:ext cx="2405835" cy="19728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82" y="3676202"/>
            <a:ext cx="2559373" cy="18012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874" y="580280"/>
            <a:ext cx="1874568" cy="16234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31" y="3616830"/>
            <a:ext cx="870784" cy="197569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20" y="369541"/>
            <a:ext cx="2086761" cy="209300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77" y="453960"/>
            <a:ext cx="1268279" cy="192417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3" name="mon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8025" y="2303748"/>
            <a:ext cx="907043" cy="907043"/>
          </a:xfrm>
          <a:prstGeom prst="rect">
            <a:avLst/>
          </a:prstGeom>
        </p:spPr>
      </p:pic>
      <p:pic>
        <p:nvPicPr>
          <p:cNvPr id="7" name="mou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508" y="2334030"/>
            <a:ext cx="831191" cy="831191"/>
          </a:xfrm>
          <a:prstGeom prst="rect">
            <a:avLst/>
          </a:prstGeom>
        </p:spPr>
      </p:pic>
      <p:pic>
        <p:nvPicPr>
          <p:cNvPr id="14" name="m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6079" y="2334030"/>
            <a:ext cx="885564" cy="885564"/>
          </a:xfrm>
          <a:prstGeom prst="rect">
            <a:avLst/>
          </a:prstGeom>
        </p:spPr>
      </p:pic>
      <p:pic>
        <p:nvPicPr>
          <p:cNvPr id="15" name="mang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2386" y="5478720"/>
            <a:ext cx="937315" cy="937315"/>
          </a:xfrm>
          <a:prstGeom prst="rect">
            <a:avLst/>
          </a:prstGeom>
        </p:spPr>
      </p:pic>
      <p:pic>
        <p:nvPicPr>
          <p:cNvPr id="27" name="mil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2490" y="5550894"/>
            <a:ext cx="936714" cy="936714"/>
          </a:xfrm>
          <a:prstGeom prst="rect">
            <a:avLst/>
          </a:prstGeom>
        </p:spPr>
      </p:pic>
      <p:pic>
        <p:nvPicPr>
          <p:cNvPr id="30" name="map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995" y="5592524"/>
            <a:ext cx="891358" cy="891358"/>
          </a:xfrm>
          <a:prstGeom prst="rect">
            <a:avLst/>
          </a:prstGeom>
        </p:spPr>
      </p:pic>
      <p:pic>
        <p:nvPicPr>
          <p:cNvPr id="31" name="m 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46" y="257190"/>
            <a:ext cx="1095723" cy="10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8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8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5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8682664" y="1060644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8" name="矩形 7"/>
          <p:cNvSpPr/>
          <p:nvPr/>
        </p:nvSpPr>
        <p:spPr>
          <a:xfrm>
            <a:off x="303578" y="2771470"/>
            <a:ext cx="8087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onkey,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onkey,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endParaRPr lang="zh-TW" altLang="zh-TW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71905" y="3715104"/>
            <a:ext cx="4530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翰林粗黑體" panose="02000503000000020004" pitchFamily="2" charset="0"/>
              </a:rPr>
              <a:t>It’s a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onkey.</a:t>
            </a:r>
            <a:endParaRPr lang="zh-TW" altLang="zh-TW" sz="48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10463" y="4625598"/>
            <a:ext cx="26532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r>
              <a:rPr lang="en-US" altLang="zh-TW" sz="4800" b="1" dirty="0">
                <a:latin typeface="翰林粗黑體" panose="02000503000000020004" pitchFamily="2" charset="0"/>
              </a:rPr>
              <a:t>, </a:t>
            </a:r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m</a:t>
            </a:r>
            <a:endParaRPr lang="zh-TW" altLang="zh-TW" sz="48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61598" y="2571415"/>
            <a:ext cx="32880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800" dirty="0">
                <a:solidFill>
                  <a:schemeClr val="bg1"/>
                </a:solidFill>
                <a:latin typeface="翰林粗黑體" panose="02000503000000020004" pitchFamily="2" charset="0"/>
              </a:rPr>
              <a:t>Mm</a:t>
            </a:r>
            <a:endParaRPr lang="zh-TW" altLang="en-US" sz="128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45" y="721263"/>
            <a:ext cx="2257183" cy="2263941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2" name="m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97" y="1014220"/>
            <a:ext cx="1019192" cy="101919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1" y="739040"/>
            <a:ext cx="4716094" cy="15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078207" y="5492803"/>
            <a:ext cx="159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eck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48827" y="2341128"/>
            <a:ext cx="14863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ine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30690" y="5493342"/>
            <a:ext cx="1165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et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61554" y="5544828"/>
            <a:ext cx="1495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est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862225" y="781856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13" name="矩形 12"/>
          <p:cNvSpPr/>
          <p:nvPr/>
        </p:nvSpPr>
        <p:spPr>
          <a:xfrm>
            <a:off x="412850" y="2221189"/>
            <a:ext cx="265008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Nn</a:t>
            </a:r>
            <a:endParaRPr lang="zh-TW" altLang="en-US" sz="138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17158" y="2371500"/>
            <a:ext cx="1895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urse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64809" y="2371500"/>
            <a:ext cx="1645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4800" b="1" dirty="0">
                <a:latin typeface="翰林粗黑體" panose="02000503000000020004" pitchFamily="2" charset="0"/>
              </a:rPr>
              <a:t>ose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09" y="3417392"/>
            <a:ext cx="1577189" cy="200590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17" y="3427085"/>
            <a:ext cx="1768787" cy="202018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75" y="352136"/>
            <a:ext cx="1510138" cy="205328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70" y="419179"/>
            <a:ext cx="2238394" cy="189688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48" y="581988"/>
            <a:ext cx="1965822" cy="1823437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03">
            <a:off x="6606241" y="3767481"/>
            <a:ext cx="2658011" cy="162833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3" name="n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6488" y="2400265"/>
            <a:ext cx="872422" cy="872422"/>
          </a:xfrm>
          <a:prstGeom prst="rect">
            <a:avLst/>
          </a:prstGeom>
        </p:spPr>
      </p:pic>
      <p:pic>
        <p:nvPicPr>
          <p:cNvPr id="4" name="nur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361" y="2351257"/>
            <a:ext cx="872422" cy="872422"/>
          </a:xfrm>
          <a:prstGeom prst="rect">
            <a:avLst/>
          </a:prstGeom>
        </p:spPr>
      </p:pic>
      <p:pic>
        <p:nvPicPr>
          <p:cNvPr id="5" name="nin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2011" y="2294962"/>
            <a:ext cx="987626" cy="987626"/>
          </a:xfrm>
          <a:prstGeom prst="rect">
            <a:avLst/>
          </a:prstGeom>
        </p:spPr>
      </p:pic>
      <p:pic>
        <p:nvPicPr>
          <p:cNvPr id="6" name="ne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7172" y="5506701"/>
            <a:ext cx="885995" cy="885995"/>
          </a:xfrm>
          <a:prstGeom prst="rect">
            <a:avLst/>
          </a:prstGeom>
        </p:spPr>
      </p:pic>
      <p:pic>
        <p:nvPicPr>
          <p:cNvPr id="7" name="nes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6177" y="5524115"/>
            <a:ext cx="872422" cy="872422"/>
          </a:xfrm>
          <a:prstGeom prst="rect">
            <a:avLst/>
          </a:prstGeom>
        </p:spPr>
      </p:pic>
      <p:pic>
        <p:nvPicPr>
          <p:cNvPr id="14" name="nec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5648" y="5520274"/>
            <a:ext cx="872422" cy="872422"/>
          </a:xfrm>
          <a:prstGeom prst="rect">
            <a:avLst/>
          </a:prstGeom>
        </p:spPr>
      </p:pic>
      <p:pic>
        <p:nvPicPr>
          <p:cNvPr id="31" name="n 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87" y="254662"/>
            <a:ext cx="979544" cy="96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8321720" y="810885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8" name="矩形 7"/>
          <p:cNvSpPr/>
          <p:nvPr/>
        </p:nvSpPr>
        <p:spPr>
          <a:xfrm>
            <a:off x="718246" y="2731700"/>
            <a:ext cx="7130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ose,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ose,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endParaRPr lang="zh-TW" altLang="zh-TW" sz="60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9723" y="3813603"/>
            <a:ext cx="48638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latin typeface="翰林粗黑體" panose="02000503000000020004" pitchFamily="2" charset="0"/>
              </a:rPr>
              <a:t>I see a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ose.</a:t>
            </a:r>
            <a:endParaRPr lang="zh-TW" altLang="zh-TW" sz="60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24832" y="4872171"/>
            <a:ext cx="2532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r>
              <a:rPr lang="en-US" altLang="zh-TW" sz="6000" b="1" dirty="0">
                <a:latin typeface="翰林粗黑體" panose="02000503000000020004" pitchFamily="2" charset="0"/>
              </a:rPr>
              <a:t>, </a:t>
            </a:r>
            <a:r>
              <a:rPr lang="en-US" altLang="zh-TW" sz="6000" b="1" dirty="0">
                <a:solidFill>
                  <a:srgbClr val="00B0F0"/>
                </a:solidFill>
                <a:latin typeface="翰林粗黑體" panose="02000503000000020004" pitchFamily="2" charset="0"/>
              </a:rPr>
              <a:t>n</a:t>
            </a:r>
            <a:endParaRPr lang="zh-TW" altLang="zh-TW" sz="6000" b="1" dirty="0">
              <a:solidFill>
                <a:srgbClr val="00B0F0"/>
              </a:solidFill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49328" y="2314293"/>
            <a:ext cx="265008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Nn</a:t>
            </a:r>
            <a:endParaRPr lang="zh-TW" altLang="en-US" sz="138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7" y="4129615"/>
            <a:ext cx="2021852" cy="171338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2" name="n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532" y="1063805"/>
            <a:ext cx="938551" cy="9385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92" y="738788"/>
            <a:ext cx="4716094" cy="15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427660" y="5639215"/>
            <a:ext cx="2624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ctober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53308" y="2483334"/>
            <a:ext cx="2247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strich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23834" y="5642636"/>
            <a:ext cx="9701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n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46063" y="5642636"/>
            <a:ext cx="2616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ctopus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832475" y="744761"/>
            <a:ext cx="5297270" cy="50836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0" dirty="0"/>
          </a:p>
        </p:txBody>
      </p:sp>
      <p:sp>
        <p:nvSpPr>
          <p:cNvPr id="13" name="矩形 12"/>
          <p:cNvSpPr/>
          <p:nvPr/>
        </p:nvSpPr>
        <p:spPr>
          <a:xfrm>
            <a:off x="388003" y="2221189"/>
            <a:ext cx="269977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800" dirty="0" err="1">
                <a:solidFill>
                  <a:schemeClr val="bg1"/>
                </a:solidFill>
                <a:latin typeface="翰林粗黑體" panose="02000503000000020004" pitchFamily="2" charset="0"/>
              </a:rPr>
              <a:t>Oo</a:t>
            </a:r>
            <a:endParaRPr lang="zh-TW" altLang="en-US" sz="13800" dirty="0">
              <a:solidFill>
                <a:schemeClr val="bg1"/>
              </a:solidFill>
              <a:latin typeface="翰林粗黑體" panose="02000503000000020004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865912" y="2483334"/>
            <a:ext cx="902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x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85567" y="2497778"/>
            <a:ext cx="16847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翰林粗黑體" panose="02000503000000020004" pitchFamily="2" charset="0"/>
              </a:rPr>
              <a:t>o</a:t>
            </a:r>
            <a:r>
              <a:rPr lang="en-US" altLang="zh-TW" sz="4800" b="1" dirty="0">
                <a:latin typeface="翰林粗黑體" panose="02000503000000020004" pitchFamily="2" charset="0"/>
              </a:rPr>
              <a:t>tter</a:t>
            </a:r>
            <a:endParaRPr lang="zh-TW" altLang="en-US" sz="4800" b="1" dirty="0">
              <a:latin typeface="翰林粗黑體" panose="02000503000000020004" pitchFamily="2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09" y="3592413"/>
            <a:ext cx="2459121" cy="19814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03" y="3524919"/>
            <a:ext cx="2100020" cy="20678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05" y="331208"/>
            <a:ext cx="1746895" cy="22470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00" y="635381"/>
            <a:ext cx="1362035" cy="166625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48" y="342060"/>
            <a:ext cx="2303316" cy="203808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4" y="3516345"/>
            <a:ext cx="2133696" cy="216534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62006" y="640797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80808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標準字型請至教學資源區下載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" y="6065042"/>
            <a:ext cx="1728674" cy="313250"/>
          </a:xfrm>
          <a:prstGeom prst="rect">
            <a:avLst/>
          </a:prstGeom>
        </p:spPr>
      </p:pic>
      <p:pic>
        <p:nvPicPr>
          <p:cNvPr id="5" name="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4166" y="2448919"/>
            <a:ext cx="904173" cy="904173"/>
          </a:xfrm>
          <a:prstGeom prst="rect">
            <a:avLst/>
          </a:prstGeom>
        </p:spPr>
      </p:pic>
      <p:pic>
        <p:nvPicPr>
          <p:cNvPr id="14" name="ot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204" y="2464259"/>
            <a:ext cx="902363" cy="902363"/>
          </a:xfrm>
          <a:prstGeom prst="rect">
            <a:avLst/>
          </a:prstGeom>
        </p:spPr>
      </p:pic>
      <p:pic>
        <p:nvPicPr>
          <p:cNvPr id="15" name="ostric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482" y="2464259"/>
            <a:ext cx="898964" cy="898964"/>
          </a:xfrm>
          <a:prstGeom prst="rect">
            <a:avLst/>
          </a:prstGeom>
        </p:spPr>
      </p:pic>
      <p:pic>
        <p:nvPicPr>
          <p:cNvPr id="28" name="octopu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591" y="5636778"/>
            <a:ext cx="862950" cy="862950"/>
          </a:xfrm>
          <a:prstGeom prst="rect">
            <a:avLst/>
          </a:prstGeom>
        </p:spPr>
      </p:pic>
      <p:pic>
        <p:nvPicPr>
          <p:cNvPr id="29" name="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3787" y="5620211"/>
            <a:ext cx="869004" cy="869004"/>
          </a:xfrm>
          <a:prstGeom prst="rect">
            <a:avLst/>
          </a:prstGeom>
        </p:spPr>
      </p:pic>
      <p:pic>
        <p:nvPicPr>
          <p:cNvPr id="30" name="Octob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7044" y="5653659"/>
            <a:ext cx="853552" cy="853552"/>
          </a:xfrm>
          <a:prstGeom prst="rect">
            <a:avLst/>
          </a:prstGeom>
        </p:spPr>
      </p:pic>
      <p:pic>
        <p:nvPicPr>
          <p:cNvPr id="31" name="o 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5" y="185302"/>
            <a:ext cx="1003795" cy="9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7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HWG1U2"/>
  <p:tag name="ISPRING_PLAYERS_CUSTOMIZATION_2" val="UEsDBBQAAgAIAMRLmU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mVSVUtv/iYA0GAACUFAAAHQAAAHVuaXZlcnNhbC9jb21tb25fbWVzc2FnZXMubG5nrVhdT9tWGL6v1P9gRaq0Xawfk1rtAlI5yQGsGju1ndJumiy0ogqJwlS2qrsLBNNASEGlwAgphAxCCISSdEAaAv0vW46PfdW/sNcfCeGrscMukGrK+5znfd/n/Tin7f6r5wPUy74Xw/1Dg+2eOzdve6i+wV+GnvYPPmv3hKSO737wUMO/9Q4+7R0YGuxr9wwOeaj73uvX2gZ6B5/93vusD/59/RpFtT3vGx6Gz2Gv8XXyTfU/bfcEfbKP9j+QJV6mg0HZF5IknpNZ2odYj1f7/A4vLbfdsg0usffz3UGaeyKzfCcv+5hOjxcr23i6pGYXtdwU9c339+69unP33reucMRummUvQrp72wEQJwk8KwMaYmUOPZY83mopVi2F9dSIO2M+JLEMh4DI2gbZL7gzDgrokXHypMOTQ4KAOEkWWSaAZEaUOV4yg8IiCQU8XnU0iz8reiqqbYRJMoaVrB7JqpNz+KhAJl6rE3EtckQ+VUh5qtlJAb6bZjhZQKIkMH6J4Tlw8DiqThbU/MSXyhTZXcWpAj4sk62YFlbwQZHsz5LMiJpPq/k1sl/EKysWCfsvlQ288+nf8Gjzg3s4lqcDpta6kSjSnRBbLbauZUaqh+uWJyQ8rWWOjINMcOCjbUHyYlplAitxrXhI9fMihXej5F2WJMaofvHXF1ATVHCg9w8nHAS6h+E6QfE8K8qIC9R+4/GSvRn1/Qr5lMPJeZcwAi0iAXK0uUoSO+pspgVz2Va8kVYczemLa+5AupjOLhZ+JIOItpzGygTJj7vDCCKQggMr0CkSQOai2MMLoE2tUsLKOv4wTtIVS4lqLq1l5q0UNkNjOD8P2vdLDYgWVrUUV/N/kXS5OQQQok0t2wUEXoHcZMkq/6OUVTt4Z0qNzlTLb3FsTs2ukr0xi66+lNbnYyC6ekE5kBJLhzh/l+yT6h0Tz60AsEM7KMGv1UH1eNwqBbsCjj6D4E+pnXLA0UaXffxjaCjAcHpe3Y+6seIfgCTSZbyTcGP1BImmmZaLNzPj6EdMJ22mDrperSvVWt50zuhrZiCwEsUTcaMdJWP6yBso/nq23J0hoochkDBDsw1ttXr8nigbemocl6ftHuQUHTq9HwWMMnoYYn6UO2iGRYHTCoRjQMxaegsrI1q2AH7o4SJkFi+lyGgZ/ldN5vRwAtzCyZOuTt2wpwEXQI9v3IRZYjhd2tY3F1xyOjVMzlGziwPi++eCtpm5nALVSMHNzLmAjlHsl3I5HwtnPKzAOmcj+hFHCwx/WdLI2Kr6ca4R+0zSrI4CRMn29plY4cpenb3NN7uqzm6rEQWnI3g3rm0WWmDqNpWtEcPHU/9LXJtm2qB6tRi2SlW0xhiCbQgagb50iPMzemSverjv3LjL4OpjoLPqiYK2MO3ckuE6wMqakLBlaR9fa9lJ5+YcX0MYW20ZROyCfJjsrX1OXfobryWc2z8C7xudcNwubfse5BMZCWYfLJVka7GZodk6LhjvJ1oyhdTYFeqDvVFIzc5p2IxPDTWJkVjjMrD7xphGB0Vo5/riDI7uOwAMdaOa49YcOusBzH58vAwaV7dXzw+46lGcHO2AK3gjZsnc3r0X3ty/yumWR42IzdDqlf3VRNSK+ny1XmHhEhEtwOLkpzm/uW052mVsI6gXIw6sJNaWNbX4Vk1OkKUS2c7oKYUs7TiEsq53AdRBA1zN85kk3o05BDhLxLQ1bh/LyS+VhCsQY4uEFovqYD/h0UUte/izaxTDjzrIyb1y/jXOLzRHC/lMKYky39FhXHrjsArDvtrMTqJ9p+lb7J2Y2XfzuqGjG7rEQCG0cvFt6b5rhsSWCy1JtL+rGwpQNJQb0cIR6Nbq/KIbkJrm/HxIgBujXb1arkiyMTwTJ9kC+TBWPY65weymhQfQis0LIGgxa8QfH6xj5cANiplEx+lrMHT5xNJoesVZangsMUGZDgTMRycY4YfL6uwkrBM4vYwnU42vT07B/F00B9PiDB45yGqVD67wBITq70nGm4n5QmG+gaxXS/l/wk2fGMzZXGvP0P2s71O976JpWP8aNt8P2241PCf+B1BLAwQUAAIACABmVSVU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GZVJVT3YaJ5MgQAADMRAAAnAAAAdW5pdmVyc2FsL2ZsYXNoX3B1Ymxpc2hpbmdfc2V0dGluZ3MueG1s7VhbbxpHFH7nV6y2ymNYO3Ga1AKslIuK6psCrZIna2DHZpS9aXeI4z7hCy0Oxo5aOW4dtwKrsrFLLdtVEoqM+19aZpd96l/oLAtkMa4FdZxaah8Q2plzvvOd75zZw+AZeSoKzBOoakiWvOyge4BloBSXeSTNeNnPoqGb91hGw0DigSBL0MtKMsuM+FweJRkTkJaIQIypqcZQGEkbVrCXTWCsDHPc7OysG2mKau3KQhJTfM0dl0VOUaEGJQxVThHAHP3CcwrU2CZCDwD0I8pS083ncjGMx0Yak/mkABnEU+YSspICQkgAWoLlbLMYiD+eUeWkxPtlQVYZdSbmZT/wBwODgdstGxsqgEQoWZpoPrpoLeNhwPPIYgGECPoCMgmIZhKU7t0hlplFPE542VtDFgq15rpRGth26sBC8ctUAwk34UWIAQ8wsB/teBg+xVprwV7i5yQgoniU7jBW/l42EJ365NFk8MFoePzTqejExGg0PGmTaPhwnTgerjOQhxKSk2octuN4AMYgnqC8qc80EDTo4ZxLLTNkVRDEMXpCNYFnaE4nBSGSVBRZxT6sJmGDhnOxTe9vYDzTstSRu/XMxGSBlrZBinapGIP8OBCho9iRx0gKUctBlpmmOglzXnZCgRITARJtMISBgOJtAC0Z0zDCjcYKNa3vqwgIDMWjJwAyYxH2LQU7s3gCqBp0UmvtaFZZ4z59oVjfmSenP9TKz/RSwdjKmvOrxuaS/mydVI+M5a9q1ZxRPTBfZMlu1vj1xKisGIcFkj8iG6sjDZ2aQBcEIL+lzXyGHKzomed6uWTubejLufpi1Xy5TXH1n38kJ6/a8frCNFOblC7ZKrbdb0RGw4HgVHg8EHx4g6FJWbk4YtopkOWcmTruj346Q77dqO/tOKMxvYXrMVCtnKtv/0TS8/Xikc3wz5MV8jJvLFTorr61351uJwG3k0AvQWvVvLM4tcrXJLuuFwvGq6UzJWpH/CO10LduduWLBf2bkr6YJtuL5DBX3zt65yGoMkapdKYozuZq6tPFhJyuvMP2eP8cjKWC/su60/FM51xSn76kqO+m6GuEpIvm4ttG/QfHgaztWy6ptfpO1ZJ3OUfeHHe/oPriVjv93kjvmvkvSWXNRu4LZ2Dw1u2hOx/evffRsJv7PbVz80Kn5vSbFACSWuPPf+H86/INyapIxxnkHf7h8WjwwX1/NPx5OPpoKhp8GO0EaHDqfvF7OGsonT+jrKF3bUcUbcpaOWXm53t6o5WzvRsb25X6fq4XS7L2Qn+d6RGTHGz2ZOmYpj1xOFy1TsKbYzokzO+ek8zrK2vZ99R2l/5pZPft1bTddRbusuf1v6rb9f4tfkXKRYJj4Y8nRgP/n9l/S0H7qX2n7bjEerhzb9nWjogkJFJZBcTD9tXcd2dogF6Lz91yuSha5x8dPtdfUEsDBBQAAgAIAGZVJVSbSlhZbQMAAJwMAAAhAAAAdW5pdmVyc2FsL2ZsYXNoX3NraW5fc2V0dGluZ3MueG1slVfbTuMwEH3nK6ruO10KuwUpVOoNCW0X0MLy7jTT1qpjR7ZTtn+/40sau01oIULCM+fYczkei0RtKO9sQSoq+H233x1edDrJopQSuH6DvGBEQyclCh6z++7D3/m823MQwYR8Ba0pXyljqWwdisC01Frwy4XgGve55ELmhHWH3x7sT9KzyFMsgWGdy1mSBdTH/OjfjqdnUfwZN+PBdHLXRliIvCB8NxcrcZmSxWYlRckzE9q1+dpo610BklG+ORkRo0o/asijmGZXs/6sfx6lkKAUmJDupqP+6OdJFiMpsH32g5vbm9GZnPqozxtzQNtSRbWlDfqD68FNG60gK4iLPJlNr6bX7XiOu8dd+TQuR9DwT5/MHMW/A/mlzUVRFl/RSCHFyhT0gDMw30kOEyTD64eE6Z35ThJMQuagk4JUjGbYBiEzJ8Xv5msDt9XS/xkOicTcbSnYi2nCwfQwCkkZDLUsIelVK+dTa/HxXGq8TDBcEqYQEJpq0Atm+EJKVW0T22rcH/igPAtA3lAj3gUrc5i4eANgbK/xk8nYzpUwvr0tCFDC1huDCGtjjXzCsh4hA2ONfDXdeuZsdwQ/9DhOpYcx8c38vProBU5wWdWrWlVec9Lc3HIVHO0NFSYXGQytrN5oDqZrSc/aXEi9o5gSTrZ0RTS+S78NLt3ZZFTSO3B4pTXrKtFUM2iS20KUUmEw6H732frONXgcxT0caqTnsNQVOjbWTTGvRagFu46V7r3bpkP2hXPrjsbH5L6bE7kB+SYEU92O5+EFxKK7Z/mYYcY1PqYgH/lSnMnhQkO4v42zDSzcHTwXTrQmi3WOIbVlsC+p62xzAxN/bFNneZmnIGcoCAqVImObw63pas3wV79T+IAsJrQ4HVOvcTtO6F7wgcErAIhcrKvr4BbOk5dMUwZbqIZKYLAJt2WWKJR/U75GXbEmA8tZgvQzqBZKiIsdDYR3jEvE0yx0nKF5TVJlM4tGSjXd652jeV+NSSPWcELatVdStDH6myqIvYrKSUotXjWR2m9ar33uZAsjTnM7gdARHN/gcRwmROHLYp1VGY7sdQjm1dpvpipCg6eNYubssN9EsZ7DIfuG13O4lADhgLXGi+AJ+AW7VBCZPe0h0ZvQ4HZszBFfTTuvcdLnhU56gck1Z98G/Bv/Kxn+B1BLAwQUAAIACABmVSVU/UfAFi0EAAC9EAAAJgAAAHVuaXZlcnNhbC9odG1sX3B1Ymxpc2hpbmdfc2V0dGluZ3MueG1s7VhbbxpHFH7nV6y2ymPYOHGb1AKsFLCC6psCrZIna2DHZtS9oN0hjvuELyQ4GDtq5bh13AqsysYutWxXSSgy7n9pmV32qX+hsyyQ5VJraWK3lfqA0M6e853vfPPtHBbP6GNRYB5BRUWy5GWH3DdYBkoxmUfSnJf9LDJ2/Q7LqBhIPBBkCXpZSWaZUZ/Lk0hGBaTGwxBjGqoyFEZSRxLYy8YxToxw3Pz8vBupCcW8KwtJTPFVd0wWuYQCVShhqHAJASzQL7yQgCrbRHAAQD+iLDXTfC4Xw3gspAmZTwqQQTxlLiGzKSDcw6LAclZUFMS+mFPkpMT7ZUFWGGUu6mU/8AcDQ4FbrRgLKYBEKJmSqD66aC7jEcDzyCQBhDD6EjJxiObilO3tYZaZRzyOe9mbwyYKjeZ6URrYVufARPHLVAIJN+FFiAEPMLAurXoYPsZqa8Fa4hckIKJYhN5hzPa9bCAyc+/hdPD+eGjy05nI1NR4JDRtkWjkcJ04Hq6zkIcSkpNKDLbreADGIBanvGnOLBBU6OHsS60wZG4giGH0iGoCu2jOJgUhnEwkZAX7sJKEDRr2xTa9v4DxzMpSR+/mNROVBbqzDVLUpGIU8pNApBpMj0ksM0uFERa87FQCSkwYSNRQCAMBxdoZajKqYoQbRhprRt9VEBAYahbqeMhMhNm3Na1WYnGgqNDOpXVHNfcx5tOWivW9RXL+fa38TCsV9J2ssbiub69ozzZJ9URffVqr5vTqkfEiS/az+i9nemVNPy6Q/AnZWh9tCNMEuqAA+TVt5DPkaE3LPNfKJeNgS1vN1Zerxstdiqv99AM5e9WuNxCmkdqmdMlOsZ1+LTweCgRnQpOB4INrDG3K7MVW02qBrOaM1Olg9NMZ8s1W/WDPXo1xVs5hoVo5V9/9kaQX68UTi+EfZ2vkZV5fqtC72s5hb7udBNx2Ak6K1qp5++bUKl+R7KZWLOivVrq2qF3x99TSwLpZO18saF+XtOU02V0mx7n6wcl7L0GV0Uulrk2xm6upTw8Tcr72Hu1x9Rz0lYL286Y9scs576jPQFLU91P0GCHporH81qh/43EgG4dmSmqjvlc15V3NkTenvQfUQNxq59/p6X0j/4RUNizkgXBuDN28NfzhR7fvfDzi5n5L7V2/MKk57qYFgKTWvPNfOPB6csdkRaTzC/K2/NBkJHj/rj8S+jwUeTgTCT6IdAI0OPUe/B7OnEL9h5I55bpnUvSfG0rUhrVyysgvOjrDylnnwfpupX6YcxJJNl5orzMOMcnRtqNI2/x0xOF43fT+m1M6Foxvn5PM60sz6RUZre+vH3Sh0yxvXo7R/s1S9X0m/5fKsavUfgcYE4YiMpOu6CS7JNXCwYnQJ1PjgUuVDznT7z9ouneVz7pqv5R2vIV6uL6vyS663vmXg8/1J1BLAwQUAAIACABmVSVUKj0QIbgBAAB8BgAAHwAAAHVuaXZlcnNhbC9odG1sX3NraW5fc2V0dGluZ3MuanONlFFPgzAQx9/9FAu+msUxFOfbNjBZ4oOJvhkfCrsxstJr2g6dxu8uZXMrcOjoC/3z6/96V3pfF4Pq8VJvcD/4qt/r+VNzXmtgNaO2cNXUeY9eWN3TPF/CS14AzwV4LaT8XXqUv08EZeyJ2jTZPVtb7fh5aL+sGNcuLgkLRWia0EpCeye0DyrwZyOzQ1b7jJwyJ1tjUAxTFAaEGQpUBasZ7/KhftwEWzCWoP5BVyyFhumNfzeLesmTYzALo/nE5VIsJBO7R8xwmLB0kynciuUh/tgOl17vJKjqwDd9YXmuzcJA0Q4cj2I/9vtJqUBrOMSdRFN/ekvCnCXA3YTC4C6Y/oE2jLsFbdFlrnPzS4d+OA4Dl5Ysg06V5nE0isZNTFRenWp2gu85Ax+mLxnJ2Q7UOVYot/KMA5QKM1uRLhraQaIc2TIX2Z6LJnaQnN2ste37N+qOMUxQLY9/xbUdLtMpRuOaYeuarYlbW/Q1lzM6gyEvt25FfaT6AqdEKi4SmqQWl0exsRvTbjV2/lrlzdQG1Asir7qnPRXQVTcBtRArtAIzhqXrotKqfN7cTkFuPT07yfY+L75/AFBLAwQUAAIACABmVSVUO9wQ1nEAAABxAAAAHAAAAHVuaXZlcnNhbC9sb2NhbF9zZXR0aW5ncy54bWyzsa/IzVEoSy0qzszPs1Uy1DNQUkjNS85PycxLt1UKDXHTtVBSKC5JzEtJzMnPS7VVystXUrC347LJyU9OzAlOLSkBKixWKMhJrEwtCknNBTJKUv0Sc4Eqn7aueNm8QkFX4en2TU/2r3s2ZaeSvh0XAFBLAwQUAAIACABmVSVUFELomy8LAADOGgAAFwAAAHVuaXZlcnNhbC91bml2ZXJzYWwucG5n7VdpVFNnGr4gCKIIoqNSkKCWtlqWUfawFauColDADdl0ECiGBIQssoS40KqI4lYQFRARAmISkSUmgUTwaGrJohASEWIESjAJCUiECNnmgvV0Ts+ZOXPmz/zhx7333Oe733m/73mf97nvd+6H0CBzsy/MAAAw3xG8NQIAFuQDgGG36UIQCX3Iegw+DDIjgrYARI6tBHwxSg7cHQgADUWLNYeNwfdF6cFRmQCw9MnsZcBMqz0CAF8k7NgauOd4nFzYfv4uJo55TO/zdKjAM6r1XPaiK09t161ea/+Ic9iiEXHo3BFzVorK3jQqymLBsuWt+ZfOF8L2rf/q19tWZZZbd9JdtV+GFaT5cZX1xHulUq7MOD6bKss6eu8ebaYOI4gM03YtBYATwacsAcD+mr0RAJg6mBoAwJZFW0D4h/8WNjceYEJwqYWbnq1OKNwkNi4LfxJoCgCPzwdZGgJAvhVICFBptBYAvvtmFrfcOQ/Pw/PwPDwPz8Pz8Dw8D8/D8/A8PA/Pw/9/uPa8UeWno+yz66vS7ALyciMRfebG4BCAOfOfTsOoPZY61So9OWdcgRvVvW1nyPNkJvqHan6FpntxAMpbNsEfJnZaAEAuwW69fjy5qMI/iSixi2ScdY19Qx1l+nPC6IongR97cboxhSdddX7KMLaTN0ySgdFG0QH60c56XGF8pKCS2Hn2d1ncz6fHc3CTY3LjRy11nz7Baa5yXzNZAi9U7PYv41WbbfMxleUwaTa4ctrU+wl37lmEFlYOns5fafECKLh6+9YQV3D/3G1t49PXTPDQqcfhziaAaQfNrcpobfqxEX+vvWWq4gVBFFtgfBdZ+0hs/ZKAY89OWYU5dzoS7p1+rdMA4CL7LsLKlwlnBL5VRgPnsDMSPC0gV16ELrLTDrH387EqGm4G2UbBiLR9+BFl2ZhG1z39vgiXkWmGn2o3geSiogXMadUgPkArI9FNRPpGyKi/XqO8GUlPSaEQRhpIakotCvehivFRqhEHrGpOJbiW7RPUN7bEaCEgrRkVnd4V5jdrdEXu4Op9u+E+xKztSFm8stAq/+s9FvdxakweRiVP04vbTYbUG21hZdjJ7xh3HtjdEmRpJ0ga6Q9HHsZiGdIWYh8FoSqojhhww7rANq6kBR88iJBljfp8yAyX8bN2jezv5OnDpRn7HfkC2QxP3xd1kMip5zA45GLvEoXu+MWobkLmp5vBie+p8mefCT81ni9tR0Vlo5Pi/ZY3DvcyLiuP0GbK9wJsrEyQp61Pfi4W3cy6u9drd3tTU39XSshSbQyPqgxYwtvcnApKoz8T1VZT8dzs+cx0VDTRn78ZJTQakCSxf4WSe9tWAEslLTYC3/XUSVLW9kUdrqvPkTf483mNXkrLt27U8VI6TqhqKK9zmmy7viUjhVLdXWw7Q3kVj8nzlg31a6h73faNEpw8JXT0TqH2GE56Ya9eAdElqwYCcMeQRgQJ35t5v5fKgcfDTIEzyL4LCTUtfVdnMGSWQ9JWso4itiJza0fs8tUt5egC7xJnQ+jkfXZTzuCV7JU/6qMcQ6sWV2QdkuMgtOvRs2SynLQxtjb5VwmdqHifaoXOiz2mnWYo8nS9JZ4h/pFpZS+caB4wKoovfpEYBWW4R/O9pzyuWwC2XXDP7SNnAnJyMxHcN6GSFWlVyNHCd/wAAQ++GedTS2VThxGuoPyskctelI7dwwT7NTbqgfJuSUey3QG1iBliNNDFfRpr0QEdf66RL5OKhK75k52NofUklzWXEneTOZV1+uSZ+jjMTCVJcL/3YSjcd2MxLZG89FPompbwzGZ8GLm/enbX3njETUofQqRKvmbve9rZcGq3iU1UBHdFD+xZy2jEb8c2tk5VYIUTX3RQqodbyplH5CODrwSWoS3OqtZT6XSbp12u/2j+VtIvyv2Ype5EsnUTZ2revMXqBK3TKd0j3UwE35EQKYBHlAx4BH1pPCelX1kqRZ0cCbKePMt6su5ADYKGKE2YW4BToJffpYAjBe3QihTx2seSPfa7yfCfXn5YchBLGEw1m5C8u1XdQaAHJc5mHwoLWIWa8T2Er7gcEV8x2Ogs0qDOoqJkMHD0udK0I7slLWIZz8mVvVa9jJJEH9U59sYjdA033c/wS8uty0QezS+9PMwM3l5C0BpQR9U+FDnEJcwdVB/XD2XD1r/KLSj5eRdoEeWBfrfjz5PNTksMsvF3juCKt5wc6lFVrqtDDM14FVUVEBRTJBK3IsWnKSYKChe95m6ru36Tk1bQFVFC4+CgcJ3rgYqwZY+a+u9yMHlv8HwhBM+41kO8HWJzRSt0lJakaK3kcfgHSbjpacfS0DF/dGNNdDLOszd7YRMRxm6gFQOP1wrRCZ28OLfMySwwcbPEOYhjyELQ92P6u7TvXfQ6xutufOnYlqhidOOBboIr+4rkgyLBE9Qftc6ylS1bAsxtMzGuKXYbftb76ryZxKo5bwxRMZtjv5J+yC5Op+fsJMewbyDKUop34TEQGugAjajtF98unKsXJ+W6NVFIf5Agl00j0MF3f0Q/JrfuSDlK2YHJ/svMRGlvF2JV1/fcdYZzG5DdUgIbmBzQSUJYlPLYNQ6mJrkTz7+mmVjYjSpEDP2FOlJPymMPsHahHT+2/fzAB4urib8TYlPuLoR2f86dEApzxQnbfc1kCVg6I9d8TtQtHG+LSxlzVaRiqZD3+hTXTAatHUw9a1/Vj9MwY28UWpVI5Jf94Z2NcnzgiVBGYuiQ1odNZVT1kCb4BszmyvTJxGI0CWSum60pQZdWeGD9saNJYDEVl4qSmjfVcfHmGWTfTxUk7h8jeEJndeKN6mP1wAVOmFHQoL8t982acJvaOFPMy4hczWecfEJVJ7A1uyUW2w5ru27dSZa7HAXzsXS333ryymihAMZHylLLslZwUJ2f+EGKTfLq/Y6HTt8XvPtsCKK9SDmh5WJp+Kn0pzfT6NPIkheEN3lqudAmrbVBPXjepZByVTlcEq+38tmHwd0vRWNu8VxYZk9SxKTwb2C48GgwD26TIa1ouDw0GnQhIXR9o35JkqR4wVwxvuOhM3RMIYFp7MWcC8kqOvlgal80kzPrhNxMPk9xe7JQVCuIy4GrXgZBmi1qLlAWZ0aDOboBHeRrXJLLCp45jfWAih2xnZWtbDTow93olX9xcuNJ1qG2pPT4tqQ6u0I+y6LZJ2usTYVOa5vcp/7u9XXa38k9QshIJM6pXs3XkAqr/UmM+3C/u5OgnjJZ4M0p85uFIX/Q/+cfcXEcdrJHOMQULaEjAkRaz9+IqLis4V+mTjZtwhxGwPT+SOK//Y+lt3e6MHKVJBJqJLJxrLok7igk2CZzlbiF08DQ6Hj6hmfDwIlkKpz554yT9m41FX331iegVVWRnMqqNM6nZkL+ZzPh/A5tLX+jTNWj8tHW7hgsQhYT1HOjhpOjnzyzpmQBUC5pgfwrK8XLhYGJYhx7TCeNM/nlPX+52Jm7gXd5K9l2AxIp9RVcjICOZHxubpw/jj+xwKgUQtp0Ku0gnm8MnIC98NtH/yP6US9TLiW62wFPZK78G8YC4t86nRrrlLNrqyHwWPlw0qmMeFhKLQymKxK9TF2OjZ8OYfEXOPJkBrLm/LFWJYe9PzsMFDB1l4r6PQAcvyz8hfnRPRoyEnaFlGO9tCMTonlr5Zp94iez1my/w+yqoCIEfaY5RdAFjV1iCKTDFR0JmhsvmdMO09SSAXvHEejHdgexh8mB2gWsfgZOL+kLZ+Hp/DW5CwGA+NQ94BmJwh7S/C7L2zPbs6Zr/+eeN4WsxlVprZIdEpZTwSFgx7bQrcQth079E1BLAwQUAAIACABmVSVUWC1sWkoAAABqAAAAGwAAAHVuaXZlcnNhbC91bml2ZXJzYWwucG5nLnhtbLOxr8jNUShLLSrOzM+zVTLUM1Cyt+PlsikoSi3LTC1XqACKGekZQICSQiUqtzwzpSTDVsnC3AwhlpGamZ5RYqtkZmoOF9QHGgkAUEsBAgAAFAACAAgAxEuZTzZhWAJHAwAA4QkAABQAAAAAAAAAAQAAAAAAAAAAAHVuaXZlcnNhbC9wbGF5ZXIueG1sUEsBAgAAFAACAAgAZlUlVLb/4mANBgAAlBQAAB0AAAAAAAAAAQAAAAAAeQMAAHVuaXZlcnNhbC9jb21tb25fbWVzc2FnZXMubG5nUEsBAgAAFAACAAgAZlUlVBUeYBujAAAAfwEAAC4AAAAAAAAAAQAAAAAAwQkAAHVuaXZlcnNhbC9wbGF5YmFja19hbmRfbmF2aWdhdGlvbl9zZXR0aW5ncy54bWxQSwECAAAUAAIACABmVSVU92GieTIEAAAzEQAAJwAAAAAAAAABAAAAAACwCgAAdW5pdmVyc2FsL2ZsYXNoX3B1Ymxpc2hpbmdfc2V0dGluZ3MueG1sUEsBAgAAFAACAAgAZlUlVJtKWFltAwAAnAwAACEAAAAAAAAAAQAAAAAAJw8AAHVuaXZlcnNhbC9mbGFzaF9za2luX3NldHRpbmdzLnhtbFBLAQIAABQAAgAIAGZVJVT9R8AWLQQAAL0QAAAmAAAAAAAAAAEAAAAAANMSAAB1bml2ZXJzYWwvaHRtbF9wdWJsaXNoaW5nX3NldHRpbmdzLnhtbFBLAQIAABQAAgAIAGZVJVQqPRAhuAEAAHwGAAAfAAAAAAAAAAEAAAAAAEQXAAB1bml2ZXJzYWwvaHRtbF9za2luX3NldHRpbmdzLmpzUEsBAgAAFAACAAgAZlUlVDvcENZxAAAAcQAAABwAAAAAAAAAAQAAAAAAORkAAHVuaXZlcnNhbC9sb2NhbF9zZXR0aW5ncy54bWxQSwECAAAUAAIACABmVSVUFELomy8LAADOGgAAFwAAAAAAAAAAAAAAAADkGQAAdW5pdmVyc2FsL3VuaXZlcnNhbC5wbmdQSwECAAAUAAIACABmVSVUWC1sWkoAAABqAAAAGwAAAAAAAAABAAAAAABIJQAAdW5pdmVyc2FsL3VuaXZlcnNhbC5wbmcueG1sUEsFBgAAAAAKAAoABgMAAMslAAAAAA=="/>
  <p:tag name="ISPRING_LMS_API_VERSION" val="SCORM 1.2"/>
  <p:tag name="ISPRING_ULTRA_SCORM_COURCE_TITLE" val="HWG1U2"/>
  <p:tag name="ISPRING_ULTRA_SCORM_COURSE_ID" val="007D71F9-5B2B-46E6-952C-C9B2AB7BF0B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#½\uFFFD{F4E2379A-5114-402B-883A-168DCA636DDC}&quot;,&quot;C:\\Users\\E04692\\Desktop\\HWG 1 Phonics 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HWG1U2"/>
  <p:tag name="ISPRING_FIRST_PUBLISH" val="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334</Words>
  <Application>Microsoft Office PowerPoint</Application>
  <PresentationFormat>寬螢幕</PresentationFormat>
  <Paragraphs>149</Paragraphs>
  <Slides>13</Slides>
  <Notes>13</Notes>
  <HiddenSlides>0</HiddenSlides>
  <MMClips>40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Adobe 繁黑體 Std B</vt:lpstr>
      <vt:lpstr>華康榜書體W8</vt:lpstr>
      <vt:lpstr>新細明體</vt:lpstr>
      <vt:lpstr>翰林粗黑體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HWG1U2</dc:title>
  <dc:creator>蔡韻雯</dc:creator>
  <cp:lastModifiedBy>USER</cp:lastModifiedBy>
  <cp:revision>66</cp:revision>
  <dcterms:created xsi:type="dcterms:W3CDTF">2020-02-26T05:12:30Z</dcterms:created>
  <dcterms:modified xsi:type="dcterms:W3CDTF">2022-09-22T00:50:20Z</dcterms:modified>
</cp:coreProperties>
</file>