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57" r:id="rId4"/>
    <p:sldId id="264" r:id="rId5"/>
    <p:sldId id="261" r:id="rId6"/>
    <p:sldId id="263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17CBB-FD84-4412-8527-C6FFE84CDE70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A725AE24-A5D8-4B8B-BF93-DEB70B68B2B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同學在臉書社群上批評我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EFE8D-EDDC-4B9C-81E5-CEE2F6D8A066}" type="parTrans" cxnId="{E7881F8F-8919-4EB2-87A2-81183FA4CF78}">
      <dgm:prSet/>
      <dgm:spPr/>
      <dgm:t>
        <a:bodyPr/>
        <a:lstStyle/>
        <a:p>
          <a:endParaRPr lang="zh-TW" altLang="en-US"/>
        </a:p>
      </dgm:t>
    </dgm:pt>
    <dgm:pt modelId="{629B24A0-069B-4F88-A8FE-E9F1506729EF}" type="sibTrans" cxnId="{E7881F8F-8919-4EB2-87A2-81183FA4CF78}">
      <dgm:prSet/>
      <dgm:spPr/>
      <dgm:t>
        <a:bodyPr/>
        <a:lstStyle/>
        <a:p>
          <a:endParaRPr lang="zh-TW" altLang="en-US"/>
        </a:p>
      </dgm:t>
    </dgm:pt>
    <dgm:pt modelId="{BC8A8AAD-B9D6-46F3-84E3-E13261DC546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暫停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B658A5-EB92-41C7-A35A-F27602B40610}" type="parTrans" cxnId="{820EC414-55AF-4B1D-8D6E-6BADF9A5AF84}">
      <dgm:prSet/>
      <dgm:spPr/>
      <dgm:t>
        <a:bodyPr/>
        <a:lstStyle/>
        <a:p>
          <a:endParaRPr lang="zh-TW" altLang="en-US"/>
        </a:p>
      </dgm:t>
    </dgm:pt>
    <dgm:pt modelId="{593495E6-01D0-47E6-92DC-236E0E82DBFD}" type="sibTrans" cxnId="{820EC414-55AF-4B1D-8D6E-6BADF9A5AF84}">
      <dgm:prSet/>
      <dgm:spPr/>
      <dgm:t>
        <a:bodyPr/>
        <a:lstStyle/>
        <a:p>
          <a:endParaRPr lang="zh-TW" altLang="en-US"/>
        </a:p>
      </dgm:t>
    </dgm:pt>
    <dgm:pt modelId="{69DD98B4-86E9-4DD6-A5FD-8A627FEE033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我可以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D2FE60-B2D2-4059-87A3-511D1EA96F1F}" type="parTrans" cxnId="{DDC62BD0-1A34-4CA1-AD8F-BA8531B9D1E3}">
      <dgm:prSet/>
      <dgm:spPr/>
      <dgm:t>
        <a:bodyPr/>
        <a:lstStyle/>
        <a:p>
          <a:endParaRPr lang="zh-TW" altLang="en-US"/>
        </a:p>
      </dgm:t>
    </dgm:pt>
    <dgm:pt modelId="{9A1F1DF4-3D30-4C01-8548-2DD723D2E8B0}" type="sibTrans" cxnId="{DDC62BD0-1A34-4CA1-AD8F-BA8531B9D1E3}">
      <dgm:prSet/>
      <dgm:spPr/>
      <dgm:t>
        <a:bodyPr/>
        <a:lstStyle/>
        <a:p>
          <a:endParaRPr lang="zh-TW" altLang="en-US"/>
        </a:p>
      </dgm:t>
    </dgm:pt>
    <dgm:pt modelId="{7BC38A80-12DC-4602-B8DA-E2858F702BD4}" type="pres">
      <dgm:prSet presAssocID="{F1817CBB-FD84-4412-8527-C6FFE84CDE70}" presName="Name0" presStyleCnt="0">
        <dgm:presLayoutVars>
          <dgm:dir/>
          <dgm:resizeHandles val="exact"/>
        </dgm:presLayoutVars>
      </dgm:prSet>
      <dgm:spPr/>
    </dgm:pt>
    <dgm:pt modelId="{C2A694CE-21B5-4CD9-97DC-F97B471858CB}" type="pres">
      <dgm:prSet presAssocID="{A725AE24-A5D8-4B8B-BF93-DEB70B68B2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A1D0AB-6B08-47AC-BDBF-A0FF46973484}" type="pres">
      <dgm:prSet presAssocID="{629B24A0-069B-4F88-A8FE-E9F1506729EF}" presName="parSpace" presStyleCnt="0"/>
      <dgm:spPr/>
    </dgm:pt>
    <dgm:pt modelId="{4394CF69-7494-4EAD-AE9F-B3D8BE73ECE5}" type="pres">
      <dgm:prSet presAssocID="{BC8A8AAD-B9D6-46F3-84E3-E13261DC546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43E7C7-DFF5-4AE2-85D4-F49F13AD6E5A}" type="pres">
      <dgm:prSet presAssocID="{593495E6-01D0-47E6-92DC-236E0E82DBFD}" presName="parSpace" presStyleCnt="0"/>
      <dgm:spPr/>
    </dgm:pt>
    <dgm:pt modelId="{E2B463C1-A165-4F3A-A10E-CD747E7B88A6}" type="pres">
      <dgm:prSet presAssocID="{69DD98B4-86E9-4DD6-A5FD-8A627FEE033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83FA2-5E95-4C56-9285-93A63894A363}" type="presOf" srcId="{F1817CBB-FD84-4412-8527-C6FFE84CDE70}" destId="{7BC38A80-12DC-4602-B8DA-E2858F702BD4}" srcOrd="0" destOrd="0" presId="urn:microsoft.com/office/officeart/2005/8/layout/hChevron3"/>
    <dgm:cxn modelId="{E7881F8F-8919-4EB2-87A2-81183FA4CF78}" srcId="{F1817CBB-FD84-4412-8527-C6FFE84CDE70}" destId="{A725AE24-A5D8-4B8B-BF93-DEB70B68B2B8}" srcOrd="0" destOrd="0" parTransId="{183EFE8D-EDDC-4B9C-81E5-CEE2F6D8A066}" sibTransId="{629B24A0-069B-4F88-A8FE-E9F1506729EF}"/>
    <dgm:cxn modelId="{EAE1992B-DFFE-4434-8680-9FF6950F868D}" type="presOf" srcId="{BC8A8AAD-B9D6-46F3-84E3-E13261DC5464}" destId="{4394CF69-7494-4EAD-AE9F-B3D8BE73ECE5}" srcOrd="0" destOrd="0" presId="urn:microsoft.com/office/officeart/2005/8/layout/hChevron3"/>
    <dgm:cxn modelId="{820EC414-55AF-4B1D-8D6E-6BADF9A5AF84}" srcId="{F1817CBB-FD84-4412-8527-C6FFE84CDE70}" destId="{BC8A8AAD-B9D6-46F3-84E3-E13261DC5464}" srcOrd="1" destOrd="0" parTransId="{18B658A5-EB92-41C7-A35A-F27602B40610}" sibTransId="{593495E6-01D0-47E6-92DC-236E0E82DBFD}"/>
    <dgm:cxn modelId="{E2E30C23-08EA-485B-AED9-1910AF22AD0B}" type="presOf" srcId="{69DD98B4-86E9-4DD6-A5FD-8A627FEE033C}" destId="{E2B463C1-A165-4F3A-A10E-CD747E7B88A6}" srcOrd="0" destOrd="0" presId="urn:microsoft.com/office/officeart/2005/8/layout/hChevron3"/>
    <dgm:cxn modelId="{DDC62BD0-1A34-4CA1-AD8F-BA8531B9D1E3}" srcId="{F1817CBB-FD84-4412-8527-C6FFE84CDE70}" destId="{69DD98B4-86E9-4DD6-A5FD-8A627FEE033C}" srcOrd="2" destOrd="0" parTransId="{B9D2FE60-B2D2-4059-87A3-511D1EA96F1F}" sibTransId="{9A1F1DF4-3D30-4C01-8548-2DD723D2E8B0}"/>
    <dgm:cxn modelId="{82920E34-9809-41EE-9BBA-E407B4EB59EC}" type="presOf" srcId="{A725AE24-A5D8-4B8B-BF93-DEB70B68B2B8}" destId="{C2A694CE-21B5-4CD9-97DC-F97B471858CB}" srcOrd="0" destOrd="0" presId="urn:microsoft.com/office/officeart/2005/8/layout/hChevron3"/>
    <dgm:cxn modelId="{32ACC36B-2C1A-495C-8DED-56F67C5B67A2}" type="presParOf" srcId="{7BC38A80-12DC-4602-B8DA-E2858F702BD4}" destId="{C2A694CE-21B5-4CD9-97DC-F97B471858CB}" srcOrd="0" destOrd="0" presId="urn:microsoft.com/office/officeart/2005/8/layout/hChevron3"/>
    <dgm:cxn modelId="{3E790A84-B192-49F4-A746-ED69A78814C1}" type="presParOf" srcId="{7BC38A80-12DC-4602-B8DA-E2858F702BD4}" destId="{94A1D0AB-6B08-47AC-BDBF-A0FF46973484}" srcOrd="1" destOrd="0" presId="urn:microsoft.com/office/officeart/2005/8/layout/hChevron3"/>
    <dgm:cxn modelId="{AA13B0C1-D350-43E6-96C6-964F225C128F}" type="presParOf" srcId="{7BC38A80-12DC-4602-B8DA-E2858F702BD4}" destId="{4394CF69-7494-4EAD-AE9F-B3D8BE73ECE5}" srcOrd="2" destOrd="0" presId="urn:microsoft.com/office/officeart/2005/8/layout/hChevron3"/>
    <dgm:cxn modelId="{1E0743C7-9720-496C-8527-60FA6F63621F}" type="presParOf" srcId="{7BC38A80-12DC-4602-B8DA-E2858F702BD4}" destId="{6343E7C7-DFF5-4AE2-85D4-F49F13AD6E5A}" srcOrd="3" destOrd="0" presId="urn:microsoft.com/office/officeart/2005/8/layout/hChevron3"/>
    <dgm:cxn modelId="{03A1D42A-A3DE-4024-8CDE-641EDE0BBD51}" type="presParOf" srcId="{7BC38A80-12DC-4602-B8DA-E2858F702BD4}" destId="{E2B463C1-A165-4F3A-A10E-CD747E7B88A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817CBB-FD84-4412-8527-C6FFE84CDE70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 phldr="1"/>
      <dgm:spPr/>
    </dgm:pt>
    <dgm:pt modelId="{A725AE24-A5D8-4B8B-BF93-DEB70B68B2B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情境？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3EFE8D-EDDC-4B9C-81E5-CEE2F6D8A066}" type="parTrans" cxnId="{E7881F8F-8919-4EB2-87A2-81183FA4CF78}">
      <dgm:prSet/>
      <dgm:spPr/>
      <dgm:t>
        <a:bodyPr/>
        <a:lstStyle/>
        <a:p>
          <a:endParaRPr lang="zh-TW" altLang="en-US"/>
        </a:p>
      </dgm:t>
    </dgm:pt>
    <dgm:pt modelId="{629B24A0-069B-4F88-A8FE-E9F1506729EF}" type="sibTrans" cxnId="{E7881F8F-8919-4EB2-87A2-81183FA4CF78}">
      <dgm:prSet/>
      <dgm:spPr/>
      <dgm:t>
        <a:bodyPr/>
        <a:lstStyle/>
        <a:p>
          <a:endParaRPr lang="zh-TW" altLang="en-US"/>
        </a:p>
      </dgm:t>
    </dgm:pt>
    <dgm:pt modelId="{BC8A8AAD-B9D6-46F3-84E3-E13261DC5464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暫停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B658A5-EB92-41C7-A35A-F27602B40610}" type="parTrans" cxnId="{820EC414-55AF-4B1D-8D6E-6BADF9A5AF84}">
      <dgm:prSet/>
      <dgm:spPr/>
      <dgm:t>
        <a:bodyPr/>
        <a:lstStyle/>
        <a:p>
          <a:endParaRPr lang="zh-TW" altLang="en-US"/>
        </a:p>
      </dgm:t>
    </dgm:pt>
    <dgm:pt modelId="{593495E6-01D0-47E6-92DC-236E0E82DBFD}" type="sibTrans" cxnId="{820EC414-55AF-4B1D-8D6E-6BADF9A5AF84}">
      <dgm:prSet/>
      <dgm:spPr/>
      <dgm:t>
        <a:bodyPr/>
        <a:lstStyle/>
        <a:p>
          <a:endParaRPr lang="zh-TW" altLang="en-US"/>
        </a:p>
      </dgm:t>
    </dgm:pt>
    <dgm:pt modelId="{69DD98B4-86E9-4DD6-A5FD-8A627FEE033C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我可以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9D2FE60-B2D2-4059-87A3-511D1EA96F1F}" type="parTrans" cxnId="{DDC62BD0-1A34-4CA1-AD8F-BA8531B9D1E3}">
      <dgm:prSet/>
      <dgm:spPr/>
      <dgm:t>
        <a:bodyPr/>
        <a:lstStyle/>
        <a:p>
          <a:endParaRPr lang="zh-TW" altLang="en-US"/>
        </a:p>
      </dgm:t>
    </dgm:pt>
    <dgm:pt modelId="{9A1F1DF4-3D30-4C01-8548-2DD723D2E8B0}" type="sibTrans" cxnId="{DDC62BD0-1A34-4CA1-AD8F-BA8531B9D1E3}">
      <dgm:prSet/>
      <dgm:spPr/>
      <dgm:t>
        <a:bodyPr/>
        <a:lstStyle/>
        <a:p>
          <a:endParaRPr lang="zh-TW" altLang="en-US"/>
        </a:p>
      </dgm:t>
    </dgm:pt>
    <dgm:pt modelId="{7BC38A80-12DC-4602-B8DA-E2858F702BD4}" type="pres">
      <dgm:prSet presAssocID="{F1817CBB-FD84-4412-8527-C6FFE84CDE70}" presName="Name0" presStyleCnt="0">
        <dgm:presLayoutVars>
          <dgm:dir/>
          <dgm:resizeHandles val="exact"/>
        </dgm:presLayoutVars>
      </dgm:prSet>
      <dgm:spPr/>
    </dgm:pt>
    <dgm:pt modelId="{C2A694CE-21B5-4CD9-97DC-F97B471858CB}" type="pres">
      <dgm:prSet presAssocID="{A725AE24-A5D8-4B8B-BF93-DEB70B68B2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A1D0AB-6B08-47AC-BDBF-A0FF46973484}" type="pres">
      <dgm:prSet presAssocID="{629B24A0-069B-4F88-A8FE-E9F1506729EF}" presName="parSpace" presStyleCnt="0"/>
      <dgm:spPr/>
    </dgm:pt>
    <dgm:pt modelId="{4394CF69-7494-4EAD-AE9F-B3D8BE73ECE5}" type="pres">
      <dgm:prSet presAssocID="{BC8A8AAD-B9D6-46F3-84E3-E13261DC5464}" presName="parTxOnly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43E7C7-DFF5-4AE2-85D4-F49F13AD6E5A}" type="pres">
      <dgm:prSet presAssocID="{593495E6-01D0-47E6-92DC-236E0E82DBFD}" presName="parSpace" presStyleCnt="0"/>
      <dgm:spPr/>
    </dgm:pt>
    <dgm:pt modelId="{E2B463C1-A165-4F3A-A10E-CD747E7B88A6}" type="pres">
      <dgm:prSet presAssocID="{69DD98B4-86E9-4DD6-A5FD-8A627FEE033C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583FA2-5E95-4C56-9285-93A63894A363}" type="presOf" srcId="{F1817CBB-FD84-4412-8527-C6FFE84CDE70}" destId="{7BC38A80-12DC-4602-B8DA-E2858F702BD4}" srcOrd="0" destOrd="0" presId="urn:microsoft.com/office/officeart/2005/8/layout/hChevron3"/>
    <dgm:cxn modelId="{E7881F8F-8919-4EB2-87A2-81183FA4CF78}" srcId="{F1817CBB-FD84-4412-8527-C6FFE84CDE70}" destId="{A725AE24-A5D8-4B8B-BF93-DEB70B68B2B8}" srcOrd="0" destOrd="0" parTransId="{183EFE8D-EDDC-4B9C-81E5-CEE2F6D8A066}" sibTransId="{629B24A0-069B-4F88-A8FE-E9F1506729EF}"/>
    <dgm:cxn modelId="{EAE1992B-DFFE-4434-8680-9FF6950F868D}" type="presOf" srcId="{BC8A8AAD-B9D6-46F3-84E3-E13261DC5464}" destId="{4394CF69-7494-4EAD-AE9F-B3D8BE73ECE5}" srcOrd="0" destOrd="0" presId="urn:microsoft.com/office/officeart/2005/8/layout/hChevron3"/>
    <dgm:cxn modelId="{820EC414-55AF-4B1D-8D6E-6BADF9A5AF84}" srcId="{F1817CBB-FD84-4412-8527-C6FFE84CDE70}" destId="{BC8A8AAD-B9D6-46F3-84E3-E13261DC5464}" srcOrd="1" destOrd="0" parTransId="{18B658A5-EB92-41C7-A35A-F27602B40610}" sibTransId="{593495E6-01D0-47E6-92DC-236E0E82DBFD}"/>
    <dgm:cxn modelId="{E2E30C23-08EA-485B-AED9-1910AF22AD0B}" type="presOf" srcId="{69DD98B4-86E9-4DD6-A5FD-8A627FEE033C}" destId="{E2B463C1-A165-4F3A-A10E-CD747E7B88A6}" srcOrd="0" destOrd="0" presId="urn:microsoft.com/office/officeart/2005/8/layout/hChevron3"/>
    <dgm:cxn modelId="{DDC62BD0-1A34-4CA1-AD8F-BA8531B9D1E3}" srcId="{F1817CBB-FD84-4412-8527-C6FFE84CDE70}" destId="{69DD98B4-86E9-4DD6-A5FD-8A627FEE033C}" srcOrd="2" destOrd="0" parTransId="{B9D2FE60-B2D2-4059-87A3-511D1EA96F1F}" sibTransId="{9A1F1DF4-3D30-4C01-8548-2DD723D2E8B0}"/>
    <dgm:cxn modelId="{82920E34-9809-41EE-9BBA-E407B4EB59EC}" type="presOf" srcId="{A725AE24-A5D8-4B8B-BF93-DEB70B68B2B8}" destId="{C2A694CE-21B5-4CD9-97DC-F97B471858CB}" srcOrd="0" destOrd="0" presId="urn:microsoft.com/office/officeart/2005/8/layout/hChevron3"/>
    <dgm:cxn modelId="{32ACC36B-2C1A-495C-8DED-56F67C5B67A2}" type="presParOf" srcId="{7BC38A80-12DC-4602-B8DA-E2858F702BD4}" destId="{C2A694CE-21B5-4CD9-97DC-F97B471858CB}" srcOrd="0" destOrd="0" presId="urn:microsoft.com/office/officeart/2005/8/layout/hChevron3"/>
    <dgm:cxn modelId="{3E790A84-B192-49F4-A746-ED69A78814C1}" type="presParOf" srcId="{7BC38A80-12DC-4602-B8DA-E2858F702BD4}" destId="{94A1D0AB-6B08-47AC-BDBF-A0FF46973484}" srcOrd="1" destOrd="0" presId="urn:microsoft.com/office/officeart/2005/8/layout/hChevron3"/>
    <dgm:cxn modelId="{AA13B0C1-D350-43E6-96C6-964F225C128F}" type="presParOf" srcId="{7BC38A80-12DC-4602-B8DA-E2858F702BD4}" destId="{4394CF69-7494-4EAD-AE9F-B3D8BE73ECE5}" srcOrd="2" destOrd="0" presId="urn:microsoft.com/office/officeart/2005/8/layout/hChevron3"/>
    <dgm:cxn modelId="{1E0743C7-9720-496C-8527-60FA6F63621F}" type="presParOf" srcId="{7BC38A80-12DC-4602-B8DA-E2858F702BD4}" destId="{6343E7C7-DFF5-4AE2-85D4-F49F13AD6E5A}" srcOrd="3" destOrd="0" presId="urn:microsoft.com/office/officeart/2005/8/layout/hChevron3"/>
    <dgm:cxn modelId="{03A1D42A-A3DE-4024-8CDE-641EDE0BBD51}" type="presParOf" srcId="{7BC38A80-12DC-4602-B8DA-E2858F702BD4}" destId="{E2B463C1-A165-4F3A-A10E-CD747E7B88A6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94CE-21B5-4CD9-97DC-F97B471858CB}">
      <dsp:nvSpPr>
        <dsp:cNvPr id="0" name=""/>
        <dsp:cNvSpPr/>
      </dsp:nvSpPr>
      <dsp:spPr>
        <a:xfrm>
          <a:off x="4621" y="1367487"/>
          <a:ext cx="4040906" cy="161636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同學在臉書社群上批評我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21" y="1367487"/>
        <a:ext cx="3636816" cy="1616362"/>
      </dsp:txXfrm>
    </dsp:sp>
    <dsp:sp modelId="{4394CF69-7494-4EAD-AE9F-B3D8BE73ECE5}">
      <dsp:nvSpPr>
        <dsp:cNvPr id="0" name=""/>
        <dsp:cNvSpPr/>
      </dsp:nvSpPr>
      <dsp:spPr>
        <a:xfrm>
          <a:off x="3237346" y="1367487"/>
          <a:ext cx="4040906" cy="161636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暫停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5527" y="1367487"/>
        <a:ext cx="2424544" cy="1616362"/>
      </dsp:txXfrm>
    </dsp:sp>
    <dsp:sp modelId="{E2B463C1-A165-4F3A-A10E-CD747E7B88A6}">
      <dsp:nvSpPr>
        <dsp:cNvPr id="0" name=""/>
        <dsp:cNvSpPr/>
      </dsp:nvSpPr>
      <dsp:spPr>
        <a:xfrm>
          <a:off x="6470072" y="1367487"/>
          <a:ext cx="4040906" cy="161636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93345" rIns="46673" bIns="9334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我可以</a:t>
          </a:r>
          <a:r>
            <a:rPr lang="en-US" altLang="zh-TW" sz="3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3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78253" y="1367487"/>
        <a:ext cx="2424544" cy="1616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694CE-21B5-4CD9-97DC-F97B471858CB}">
      <dsp:nvSpPr>
        <dsp:cNvPr id="0" name=""/>
        <dsp:cNvSpPr/>
      </dsp:nvSpPr>
      <dsp:spPr>
        <a:xfrm>
          <a:off x="4621" y="824426"/>
          <a:ext cx="4040906" cy="1616362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30" tIns="120015" rIns="60008" bIns="12001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情境？</a:t>
          </a:r>
          <a:endParaRPr lang="zh-TW" altLang="en-US" sz="4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21" y="824426"/>
        <a:ext cx="3636816" cy="1616362"/>
      </dsp:txXfrm>
    </dsp:sp>
    <dsp:sp modelId="{4394CF69-7494-4EAD-AE9F-B3D8BE73ECE5}">
      <dsp:nvSpPr>
        <dsp:cNvPr id="0" name=""/>
        <dsp:cNvSpPr/>
      </dsp:nvSpPr>
      <dsp:spPr>
        <a:xfrm>
          <a:off x="3237346" y="824426"/>
          <a:ext cx="4040906" cy="1616362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120015" rIns="60008" bIns="12001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暫停</a:t>
          </a:r>
          <a:endParaRPr lang="zh-TW" altLang="en-US" sz="4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45527" y="824426"/>
        <a:ext cx="2424544" cy="1616362"/>
      </dsp:txXfrm>
    </dsp:sp>
    <dsp:sp modelId="{E2B463C1-A165-4F3A-A10E-CD747E7B88A6}">
      <dsp:nvSpPr>
        <dsp:cNvPr id="0" name=""/>
        <dsp:cNvSpPr/>
      </dsp:nvSpPr>
      <dsp:spPr>
        <a:xfrm>
          <a:off x="6470072" y="824426"/>
          <a:ext cx="4040906" cy="1616362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120015" rIns="60008" bIns="12001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我可以</a:t>
          </a:r>
          <a:r>
            <a:rPr lang="en-US" altLang="zh-TW" sz="45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…</a:t>
          </a:r>
          <a:endParaRPr lang="zh-TW" altLang="en-US" sz="45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278253" y="824426"/>
        <a:ext cx="2424544" cy="161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38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400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48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6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14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733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52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4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37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25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537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69E96-9FCC-49B5-AD03-004B444164D5}" type="datetimeFigureOut">
              <a:rPr lang="zh-TW" altLang="en-US" smtClean="0"/>
              <a:t>2022/9/5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1EAB-F1D1-485E-955F-A8F86D7112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8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535577"/>
            <a:ext cx="9144000" cy="2974386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習慣一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主動積極管理情緒</a:t>
            </a:r>
            <a:r>
              <a:rPr lang="en-US" altLang="zh-TW" sz="5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53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3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當一個成熟的國中生</a:t>
            </a:r>
            <a:endParaRPr lang="zh-TW" altLang="en-US" sz="53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7" algn="r"/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7" algn="r"/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教學設計  曹建文 校長  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498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26" y="1227909"/>
            <a:ext cx="9144000" cy="563009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0349"/>
          </a:xfrm>
        </p:spPr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認識主動積極的</a:t>
            </a:r>
            <a:r>
              <a:rPr lang="zh-TW" altLang="en-US" sz="54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5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5400" dirty="0" smtClean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得</a:t>
            </a:r>
            <a:endParaRPr lang="zh-TW" altLang="en-US" sz="5400" dirty="0">
              <a:solidFill>
                <a:srgbClr val="FFC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96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04011" y="0"/>
            <a:ext cx="6831875" cy="1487329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認識停步思考的重要性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88813" y="1726643"/>
            <a:ext cx="10018713" cy="5000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p"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停步思考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刺激與回應之間有一個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緩衝空間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，如下圖。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buFont typeface="Wingdings" panose="05000000000000000000" pitchFamily="2" charset="2"/>
              <a:buChar char="p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善用緩衝空間停下腳步，思考一下，考慮各種可能的做法與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後果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，再行動，可以避免後悔，獲得較好的結果。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560" y="4034847"/>
            <a:ext cx="3465646" cy="24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64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主動積極學習四個情緒管理的方法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影片來源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https://youtu.be/h6VTHdzcZPU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[第一堂情緒管理的課] 當情緒來了怎麼辦_ 4個情緒管理方法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4050" y="1825625"/>
            <a:ext cx="5802313" cy="4351338"/>
          </a:xfrm>
        </p:spPr>
      </p:pic>
    </p:spTree>
    <p:extLst>
      <p:ext uri="{BB962C8B-B14F-4D97-AF65-F5344CB8AC3E}">
        <p14:creationId xmlns:p14="http://schemas.microsoft.com/office/powerpoint/2010/main" val="2119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生活中的停步思考練習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5677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227909"/>
            <a:ext cx="2271413" cy="16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結語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成為主動積極掌握自己情緒的</a:t>
            </a:r>
            <a:r>
              <a:rPr lang="zh-TW" altLang="en-US" dirty="0" smtClean="0">
                <a:latin typeface="華康儷楷書(P)" panose="03000500000000000000" pitchFamily="66" charset="-120"/>
                <a:ea typeface="華康儷楷書(P)" panose="03000500000000000000" pitchFamily="66" charset="-120"/>
              </a:rPr>
              <a:t>人</a:t>
            </a:r>
            <a:endParaRPr lang="zh-TW" altLang="en-US" dirty="0">
              <a:latin typeface="華康儷楷書(P)" panose="03000500000000000000" pitchFamily="66" charset="-120"/>
              <a:ea typeface="華康儷楷書(P)" panose="03000500000000000000" pitchFamily="66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717082"/>
              </p:ext>
            </p:extLst>
          </p:nvPr>
        </p:nvGraphicFramePr>
        <p:xfrm>
          <a:off x="838200" y="2911747"/>
          <a:ext cx="10515600" cy="326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940526" y="1586185"/>
            <a:ext cx="10175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日常生活中還有那些常見的衝動，可以運用停步思考習慣來解決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請大家想一想，一起討論，一起變得更成熟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394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136</Words>
  <Application>Microsoft Office PowerPoint</Application>
  <PresentationFormat>寬螢幕</PresentationFormat>
  <Paragraphs>19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華康儷楷書(P)</vt:lpstr>
      <vt:lpstr>微軟正黑體</vt:lpstr>
      <vt:lpstr>新細明體</vt:lpstr>
      <vt:lpstr>Arial</vt:lpstr>
      <vt:lpstr>Calibri</vt:lpstr>
      <vt:lpstr>Calibri Light</vt:lpstr>
      <vt:lpstr>Wingdings</vt:lpstr>
      <vt:lpstr>Office 佈景主題</vt:lpstr>
      <vt:lpstr>習慣一  主動積極管理情緒 當一個成熟的國中生</vt:lpstr>
      <vt:lpstr>認識主動積極的觀、為、得</vt:lpstr>
      <vt:lpstr>認識停步思考的重要性</vt:lpstr>
      <vt:lpstr>主動積極學習四個情緒管理的方法 影片來源https://youtu.be/h6VTHdzcZPU</vt:lpstr>
      <vt:lpstr>生活中的停步思考練習</vt:lpstr>
      <vt:lpstr>結語~成為主動積極掌握自己情緒的人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習慣四~雙贏思維</dc:title>
  <dc:creator>user</dc:creator>
  <cp:lastModifiedBy>user</cp:lastModifiedBy>
  <cp:revision>82</cp:revision>
  <dcterms:created xsi:type="dcterms:W3CDTF">2022-02-20T13:45:44Z</dcterms:created>
  <dcterms:modified xsi:type="dcterms:W3CDTF">2022-09-05T05:09:46Z</dcterms:modified>
</cp:coreProperties>
</file>