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9" r:id="rId5"/>
    <p:sldId id="268" r:id="rId6"/>
    <p:sldId id="270" r:id="rId7"/>
    <p:sldId id="271" r:id="rId8"/>
    <p:sldId id="257" r:id="rId9"/>
    <p:sldId id="258" r:id="rId10"/>
    <p:sldId id="262" r:id="rId11"/>
    <p:sldId id="259" r:id="rId12"/>
    <p:sldId id="261" r:id="rId13"/>
    <p:sldId id="263" r:id="rId14"/>
    <p:sldId id="265" r:id="rId15"/>
    <p:sldId id="260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華胥子" initials="華胥子" lastIdx="1" clrIdx="0">
    <p:extLst>
      <p:ext uri="{19B8F6BF-5375-455C-9EA6-DF929625EA0E}">
        <p15:presenceInfo xmlns:p15="http://schemas.microsoft.com/office/powerpoint/2012/main" userId="華胥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818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17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19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33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1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013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398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823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157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D5976C-96A7-5152-5C35-545B61E4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8202D0-1F58-A801-B1DA-FFF73121C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F04BB8-BD66-F679-C9BF-AFD158EF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B3A22A-5A6E-9EA0-6ADC-4871C056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673BF0-F377-B529-5742-55D575C1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56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18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66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98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01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43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72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56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F7B3A8-4D6C-4CFE-A5AF-9A41BA46B52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1E909F-FC28-4F82-A6BE-A923B4E22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9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gsawplanet.com/?rc=play&amp;pid=359dac9f63d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13681D-F6BB-F8B2-1AB3-5DAFFAAA1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水滸傳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00798EA-D3FC-E2F6-A90D-10C947B99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25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46FCA4-3F1A-13E2-5685-1DE5978A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-TW" altLang="en-US"/>
              <a:t>小故事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8A896D-26B0-BF14-C373-17DDF4A4F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相傳施耐庵教書時，還經常教學生畫畫。他要求嚴格，每次只教一幅人物畫，直到學生畫好後再教另外一幅。他前後教學生畫了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幅。這些畫，張張面孔不一樣，個個動作不同，神態各異，個性有別。他刻畫的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個人物形象，據説就是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水滸傳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裏的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將。 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143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EB9FBE-9B68-965D-F956-EEA6A063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9071"/>
            <a:ext cx="10396882" cy="11519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94C89E-8B3A-632C-F8D0-732EE8012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7909"/>
            <a:ext cx="10396883" cy="4822673"/>
          </a:xfrm>
        </p:spPr>
        <p:txBody>
          <a:bodyPr>
            <a:normAutofit/>
          </a:bodyPr>
          <a:lstStyle/>
          <a:p>
            <a:r>
              <a:rPr lang="zh-TW" altLang="en-US" sz="2200" dirty="0"/>
              <a:t>明朝初年，施耐庵在一座茶山上游玩，正遇見一個惡霸在強奪農夫的茶園。</a:t>
            </a:r>
            <a:endParaRPr lang="en-US" altLang="zh-TW" sz="2200" dirty="0"/>
          </a:p>
          <a:p>
            <a:r>
              <a:rPr lang="zh-TW" altLang="en-US" sz="2200" dirty="0"/>
              <a:t>他十分氣憤地趕上前去阻止。惡霸溜走。</a:t>
            </a:r>
            <a:endParaRPr lang="en-US" altLang="zh-TW" sz="2200" dirty="0"/>
          </a:p>
          <a:p>
            <a:r>
              <a:rPr lang="zh-TW" altLang="en-US" sz="2200" dirty="0"/>
              <a:t>事後，惡霸打聽到來人的住處後，便花錢僱了一幫打手，圍住施耐庵的居所。施耐庵見此情景，只是微微冷笑，便坦然自若地邁出了門。打手們見他赤手空拳，便一哄而上。</a:t>
            </a:r>
            <a:endParaRPr lang="en-US" altLang="zh-TW" sz="2200" dirty="0"/>
          </a:p>
          <a:p>
            <a:r>
              <a:rPr lang="zh-TW" altLang="en-US" sz="2200" dirty="0"/>
              <a:t>其中一個黑臉大漢，手舉根鐵棒挾着風聲朝施耐庵的頭頂劈來。施耐庵側身擺頭，讓過了棒鋒，雙手就抓住了鐵棒，同時飛起右腳，正好踢在大漢的小腹上，那傢伙便滾出一丈多遠。施耐庵舞起奪來的鐵棒，一陣旋風般的橫掃，嚇得那幫傢伙四處逃竄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021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86F107-1914-89C9-AE37-737267C1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37" y="452438"/>
            <a:ext cx="10676106" cy="3773200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有一年的元宵節，施耐庵上街觀花燈。忽然看見一個惡少在街尾侮辱一名婦女。</a:t>
            </a:r>
            <a:endParaRPr lang="en-US" altLang="zh-TW" sz="2000" dirty="0"/>
          </a:p>
          <a:p>
            <a:r>
              <a:rPr lang="zh-TW" altLang="en-US" sz="2000" dirty="0"/>
              <a:t>他怒火頓起，用右手將那傢伙提起摔到地上。惡少嚇得連連磕頭求饒。</a:t>
            </a:r>
            <a:endParaRPr lang="en-US" altLang="zh-TW" sz="2000" dirty="0"/>
          </a:p>
          <a:p>
            <a:r>
              <a:rPr lang="zh-TW" altLang="en-US" sz="2000" dirty="0"/>
              <a:t>第二天，惡少糾集了七八個無賴前來報復。施耐庵不慌不忙地找來一根粗繩，讓無賴們用繩子拴住他的雙腿，然後叫他們用力拉。可是，儘管他們一個個累得臉紅脖子粗，施耐庵的雙腳像生了根，紋絲不動。</a:t>
            </a:r>
            <a:endParaRPr lang="en-US" altLang="zh-TW" sz="2000" dirty="0"/>
          </a:p>
          <a:p>
            <a:r>
              <a:rPr lang="zh-TW" altLang="en-US" sz="2000" dirty="0"/>
              <a:t>接着，他取出鐵棒，一棒便將身旁的一棵大楊樹「咔嚓」一聲打斷。無賴們見他有如此功力，才知道是遇上了高手，個個叩頭認輸了。後來，施耐庵在寫</a:t>
            </a:r>
            <a:r>
              <a:rPr lang="en-US" altLang="zh-TW" sz="2000" dirty="0"/>
              <a:t>《</a:t>
            </a:r>
            <a:r>
              <a:rPr lang="zh-TW" altLang="en-US" sz="2000" dirty="0"/>
              <a:t>水滸</a:t>
            </a:r>
            <a:r>
              <a:rPr lang="en-US" altLang="zh-TW" sz="2000" dirty="0"/>
              <a:t>》</a:t>
            </a:r>
            <a:r>
              <a:rPr lang="zh-TW" altLang="en-US" sz="2000" dirty="0"/>
              <a:t>時，還將這段親身經歷融進魯智深在大相國寺的情節中。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4EC56C0-8FA7-6F64-8263-5B9BA881A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8796"/>
            <a:ext cx="2016766" cy="201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617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A5B1F-5840-4427-0953-F51CB584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人物大哉問：魯智深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C38D69-BA44-6B71-89B2-BF88ED44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魯智深是一個什麼個性的人？優點跟缺點分別是什麼？你想有這種朋友嗎？</a:t>
            </a:r>
            <a:endParaRPr lang="en-US" altLang="zh-TW" sz="2400" dirty="0"/>
          </a:p>
          <a:p>
            <a:r>
              <a:rPr lang="zh-TW" altLang="en-US" sz="2400" dirty="0"/>
              <a:t>魯智深為什麼要選擇當和尚？</a:t>
            </a:r>
            <a:endParaRPr lang="en-US" altLang="zh-TW" sz="2400" dirty="0"/>
          </a:p>
          <a:p>
            <a:r>
              <a:rPr lang="zh-TW" altLang="en-US" sz="2400" dirty="0"/>
              <a:t>身為和尚，魯智深違反了什麼？</a:t>
            </a:r>
            <a:endParaRPr lang="en-US" altLang="zh-TW" sz="2400" dirty="0"/>
          </a:p>
          <a:p>
            <a:r>
              <a:rPr lang="zh-TW" altLang="en-US" sz="2400"/>
              <a:t>小說跟影片有什麼不一樣的地方？</a:t>
            </a:r>
            <a:endParaRPr lang="en-US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281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F63C10-EF13-01C1-476E-2AC7D27A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人物大哉問：林沖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A76C9C-F7D7-036E-9FD3-A4711AF91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你覺得林沖是什麼個性的人？</a:t>
            </a:r>
            <a:endParaRPr lang="en-US" altLang="zh-TW" dirty="0"/>
          </a:p>
          <a:p>
            <a:r>
              <a:rPr lang="zh-TW" altLang="en-US" dirty="0"/>
              <a:t>身為林夫人，你會為丈夫行為感到高興嗎？</a:t>
            </a:r>
            <a:endParaRPr lang="en-US" altLang="zh-TW" dirty="0"/>
          </a:p>
          <a:p>
            <a:r>
              <a:rPr lang="zh-TW" altLang="en-US" dirty="0"/>
              <a:t>想想看，水滸傳中的男女地位有什麼差異？</a:t>
            </a:r>
            <a:endParaRPr lang="en-US" altLang="zh-TW" dirty="0"/>
          </a:p>
          <a:p>
            <a:r>
              <a:rPr lang="zh-TW" altLang="en-US" dirty="0"/>
              <a:t>找找看，小說影片的不同！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330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16EE52-70D0-5E04-108E-616D98D1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EC6B81-717D-E5F8-16BA-31342CFE4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小說裡與史書裡的宋江和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endParaRPr lang="en-US" altLang="zh-TW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水滸傳裡的兩性觀：潘金蓮與三位女好漢</a:t>
            </a:r>
            <a:endParaRPr lang="en-US" altLang="zh-TW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宋江陣</a:t>
            </a:r>
          </a:p>
        </p:txBody>
      </p:sp>
    </p:spTree>
    <p:extLst>
      <p:ext uri="{BB962C8B-B14F-4D97-AF65-F5344CB8AC3E}">
        <p14:creationId xmlns:p14="http://schemas.microsoft.com/office/powerpoint/2010/main" val="78146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0D4203-2593-B010-EB2C-F9615B8D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補充資料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68A878-D031-255B-A386-F27F336EE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施耐庵──馮翊綱說人解字</a:t>
            </a:r>
            <a:br>
              <a:rPr lang="en-US" altLang="zh-TW" dirty="0"/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www.youtube.com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watch?v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lz15KzVqs3E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學霸話經典：美女老婆害慘他！水滸傳超展開比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Decard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還精彩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www.youtube.com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watch?v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jSieQJ27hTM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熱線追蹤：水滸傳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www.youtube.com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watch?v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mINPJyTzxvg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小戲骨：水滸傳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www.youtube.com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watch?v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qft5uZunANc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089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C69260-1CC0-4BC4-8833-CB797147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AD5308E2-9BFD-442A-BEF8-BA68B04FEB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1923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E238FD-FA0A-4C1E-9A57-00CD522B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-TW" altLang="en-US"/>
              <a:t>拼圖挑戰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F4FFBB-C99F-4B5E-8231-94E7021177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f-ZA" altLang="zh-TW"/>
              <a:t>https://www.jigsawplanet.com/?rc=play&amp;pid=237c201a7735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57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2C3E35-4502-4FD0-8F7F-136A30A6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84D8CFBB-A539-4C10-ABBA-A5898161FC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05527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27D661-90B6-4111-843F-F5455A27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-TW" altLang="en-US"/>
              <a:t>拼圖挑戰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787244-D19E-40D8-A4AF-E13420C1D5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f-ZA" altLang="zh-TW">
                <a:hlinkClick r:id="rId2"/>
              </a:rPr>
              <a:t>https://www.jigsawplanet.com/?rc=play&amp;pid=359dac9f63db</a:t>
            </a:r>
            <a:endParaRPr lang="en-US" altLang="zh-TW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18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3922E9-D5B9-4DC3-887D-655B488B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859399C1-2DE3-46FE-B0F9-9DA1E1B3A91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88998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B24CAF-684D-4BED-8FCE-84362439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-TW" altLang="en-US"/>
              <a:t>拼圖挑戰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94D8AD-F6E8-45C0-B472-0245463038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f-ZA" altLang="zh-TW"/>
              <a:t>https://www.jigsawplanet.com/?rc=play&amp;pid=146edffdc4ca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65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585C4D-513F-4B65-EFA9-3FC47DDCC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作者小傳：施耐庵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3977AF-9421-C714-8F63-F4173650B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5024293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施耐庵（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1296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—1370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年），名耳，字子安，號耐庵，或稱「錢塘施耐庵」，元末明初江蘇興化人。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歲中秀才，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歲中舉人，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歲與劉伯温同榜中進士。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參與過張士誠對抗元朝的軍事行動。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徒弟為羅貫中。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四大名著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水滸傳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的作者。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水滸傳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為中國歷史上第一部長篇章回體白話小説，被譽為中國長篇小説之父。</a:t>
            </a:r>
          </a:p>
        </p:txBody>
      </p:sp>
    </p:spTree>
    <p:extLst>
      <p:ext uri="{BB962C8B-B14F-4D97-AF65-F5344CB8AC3E}">
        <p14:creationId xmlns:p14="http://schemas.microsoft.com/office/powerpoint/2010/main" val="135338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C2F994-2265-2ECF-E9F9-1781D2DA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2527"/>
            <a:ext cx="10396882" cy="1151965"/>
          </a:xfrm>
        </p:spPr>
        <p:txBody>
          <a:bodyPr/>
          <a:lstStyle/>
          <a:p>
            <a:r>
              <a:rPr lang="zh-TW" altLang="en-US" dirty="0"/>
              <a:t>小故事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305F85-DB73-1A16-594F-13E9C4858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14491"/>
            <a:ext cx="10396883" cy="4156635"/>
          </a:xfrm>
        </p:spPr>
        <p:txBody>
          <a:bodyPr>
            <a:normAutofit/>
          </a:bodyPr>
          <a:lstStyle/>
          <a:p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據説，施耐庵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水滸傳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許多地名，都取之於祝塘附近。如「三打祝家莊」。小説中武松景陽崗打虎，寫得栩栩如生。據説當時施耐庵不過是到大宅裏村後的後陽崗散步，見有條黃狗睡在松樹下，一名莊丁武阿二把黃狗打跑了。施耐庵回家便以此為原型進行創作，把後陽崗改作景陽崗，黃狗變成吊睛白額大蟲，武阿二成了武松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7FDD44A-0F13-A9FB-EB7B-AE34F2285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184" y="4296661"/>
            <a:ext cx="2093696" cy="209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9232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主要賽事</Template>
  <TotalTime>90</TotalTime>
  <Words>873</Words>
  <Application>Microsoft Office PowerPoint</Application>
  <PresentationFormat>寬螢幕</PresentationFormat>
  <Paragraphs>38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主要賽事</vt:lpstr>
      <vt:lpstr>水滸傳</vt:lpstr>
      <vt:lpstr>PowerPoint 簡報</vt:lpstr>
      <vt:lpstr>拼圖挑戰</vt:lpstr>
      <vt:lpstr>PowerPoint 簡報</vt:lpstr>
      <vt:lpstr>拼圖挑戰</vt:lpstr>
      <vt:lpstr>PowerPoint 簡報</vt:lpstr>
      <vt:lpstr>拼圖挑戰</vt:lpstr>
      <vt:lpstr>作者小傳：施耐庵</vt:lpstr>
      <vt:lpstr>小故事</vt:lpstr>
      <vt:lpstr>小故事</vt:lpstr>
      <vt:lpstr>PowerPoint 簡報</vt:lpstr>
      <vt:lpstr>PowerPoint 簡報</vt:lpstr>
      <vt:lpstr>人物大哉問：魯智深</vt:lpstr>
      <vt:lpstr>人物大哉問：林沖</vt:lpstr>
      <vt:lpstr>小說</vt:lpstr>
      <vt:lpstr>補充資料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水滸傳</dc:title>
  <dc:creator>華胥子</dc:creator>
  <cp:lastModifiedBy>鴻 林</cp:lastModifiedBy>
  <cp:revision>16</cp:revision>
  <dcterms:created xsi:type="dcterms:W3CDTF">2022-09-05T11:36:32Z</dcterms:created>
  <dcterms:modified xsi:type="dcterms:W3CDTF">2022-11-08T01:23:19Z</dcterms:modified>
</cp:coreProperties>
</file>