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58" r:id="rId5"/>
    <p:sldId id="280" r:id="rId6"/>
    <p:sldId id="305" r:id="rId7"/>
    <p:sldId id="306" r:id="rId8"/>
    <p:sldId id="293" r:id="rId9"/>
    <p:sldId id="307" r:id="rId10"/>
    <p:sldId id="281" r:id="rId11"/>
    <p:sldId id="294" r:id="rId12"/>
    <p:sldId id="282" r:id="rId13"/>
    <p:sldId id="371" r:id="rId14"/>
    <p:sldId id="391" r:id="rId15"/>
    <p:sldId id="295" r:id="rId16"/>
    <p:sldId id="283" r:id="rId17"/>
    <p:sldId id="392" r:id="rId18"/>
    <p:sldId id="296" r:id="rId19"/>
    <p:sldId id="393" r:id="rId20"/>
    <p:sldId id="284" r:id="rId21"/>
    <p:sldId id="297" r:id="rId22"/>
    <p:sldId id="298" r:id="rId23"/>
    <p:sldId id="285" r:id="rId24"/>
    <p:sldId id="372" r:id="rId25"/>
    <p:sldId id="299" r:id="rId26"/>
    <p:sldId id="300" r:id="rId27"/>
    <p:sldId id="286" r:id="rId28"/>
    <p:sldId id="301" r:id="rId29"/>
    <p:sldId id="291" r:id="rId30"/>
    <p:sldId id="394" r:id="rId31"/>
    <p:sldId id="302" r:id="rId32"/>
    <p:sldId id="287" r:id="rId33"/>
    <p:sldId id="292" r:id="rId34"/>
    <p:sldId id="304" r:id="rId35"/>
    <p:sldId id="373" r:id="rId36"/>
    <p:sldId id="309" r:id="rId37"/>
    <p:sldId id="310" r:id="rId38"/>
    <p:sldId id="311" r:id="rId39"/>
    <p:sldId id="312" r:id="rId40"/>
    <p:sldId id="395" r:id="rId41"/>
    <p:sldId id="374" r:id="rId42"/>
    <p:sldId id="313" r:id="rId43"/>
    <p:sldId id="314" r:id="rId44"/>
    <p:sldId id="315" r:id="rId45"/>
    <p:sldId id="316" r:id="rId46"/>
    <p:sldId id="317" r:id="rId47"/>
    <p:sldId id="384" r:id="rId48"/>
    <p:sldId id="318" r:id="rId49"/>
    <p:sldId id="319" r:id="rId50"/>
    <p:sldId id="375" r:id="rId51"/>
    <p:sldId id="320" r:id="rId52"/>
    <p:sldId id="321" r:id="rId53"/>
    <p:sldId id="322" r:id="rId54"/>
    <p:sldId id="323" r:id="rId55"/>
    <p:sldId id="324" r:id="rId56"/>
    <p:sldId id="325" r:id="rId57"/>
    <p:sldId id="385" r:id="rId58"/>
    <p:sldId id="326" r:id="rId59"/>
    <p:sldId id="327" r:id="rId60"/>
    <p:sldId id="396" r:id="rId61"/>
    <p:sldId id="328" r:id="rId62"/>
    <p:sldId id="329" r:id="rId63"/>
    <p:sldId id="330" r:id="rId64"/>
    <p:sldId id="331" r:id="rId65"/>
    <p:sldId id="332" r:id="rId66"/>
    <p:sldId id="386" r:id="rId67"/>
    <p:sldId id="397" r:id="rId68"/>
    <p:sldId id="333" r:id="rId69"/>
    <p:sldId id="334" r:id="rId70"/>
    <p:sldId id="387" r:id="rId71"/>
    <p:sldId id="335" r:id="rId72"/>
    <p:sldId id="336" r:id="rId73"/>
    <p:sldId id="337" r:id="rId74"/>
    <p:sldId id="376" r:id="rId75"/>
    <p:sldId id="338" r:id="rId76"/>
    <p:sldId id="339" r:id="rId77"/>
    <p:sldId id="340" r:id="rId78"/>
    <p:sldId id="278" r:id="rId79"/>
    <p:sldId id="388" r:id="rId80"/>
    <p:sldId id="389" r:id="rId81"/>
    <p:sldId id="341" r:id="rId82"/>
    <p:sldId id="342" r:id="rId83"/>
    <p:sldId id="369" r:id="rId84"/>
    <p:sldId id="377" r:id="rId85"/>
    <p:sldId id="370" r:id="rId86"/>
    <p:sldId id="403" r:id="rId87"/>
    <p:sldId id="343" r:id="rId88"/>
    <p:sldId id="390" r:id="rId89"/>
    <p:sldId id="344" r:id="rId90"/>
    <p:sldId id="345" r:id="rId91"/>
    <p:sldId id="378" r:id="rId92"/>
    <p:sldId id="346" r:id="rId93"/>
    <p:sldId id="347" r:id="rId94"/>
    <p:sldId id="348" r:id="rId95"/>
    <p:sldId id="349" r:id="rId96"/>
    <p:sldId id="379" r:id="rId97"/>
    <p:sldId id="350" r:id="rId98"/>
    <p:sldId id="351" r:id="rId99"/>
    <p:sldId id="352" r:id="rId100"/>
    <p:sldId id="380" r:id="rId101"/>
    <p:sldId id="353" r:id="rId102"/>
    <p:sldId id="354" r:id="rId103"/>
    <p:sldId id="355" r:id="rId104"/>
    <p:sldId id="356" r:id="rId105"/>
    <p:sldId id="357" r:id="rId106"/>
    <p:sldId id="358" r:id="rId107"/>
    <p:sldId id="381" r:id="rId108"/>
    <p:sldId id="359" r:id="rId109"/>
    <p:sldId id="360" r:id="rId110"/>
    <p:sldId id="402" r:id="rId111"/>
    <p:sldId id="398" r:id="rId112"/>
    <p:sldId id="361" r:id="rId113"/>
    <p:sldId id="362" r:id="rId114"/>
    <p:sldId id="363" r:id="rId115"/>
    <p:sldId id="382" r:id="rId116"/>
    <p:sldId id="364" r:id="rId117"/>
    <p:sldId id="401" r:id="rId118"/>
    <p:sldId id="365" r:id="rId119"/>
    <p:sldId id="399" r:id="rId120"/>
    <p:sldId id="366" r:id="rId121"/>
    <p:sldId id="383" r:id="rId122"/>
    <p:sldId id="367" r:id="rId123"/>
    <p:sldId id="400" r:id="rId124"/>
    <p:sldId id="368" r:id="rId1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tableStyles" Target="tableStyle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519C-E471-410C-9725-3913E9CF762B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764A-B94E-49BD-8D2F-A59614CE0C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0163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519C-E471-410C-9725-3913E9CF762B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764A-B94E-49BD-8D2F-A59614CE0C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976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519C-E471-410C-9725-3913E9CF762B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764A-B94E-49BD-8D2F-A59614CE0C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968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519C-E471-410C-9725-3913E9CF762B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764A-B94E-49BD-8D2F-A59614CE0C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398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519C-E471-410C-9725-3913E9CF762B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764A-B94E-49BD-8D2F-A59614CE0C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993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519C-E471-410C-9725-3913E9CF762B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764A-B94E-49BD-8D2F-A59614CE0C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144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519C-E471-410C-9725-3913E9CF762B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764A-B94E-49BD-8D2F-A59614CE0C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209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519C-E471-410C-9725-3913E9CF762B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764A-B94E-49BD-8D2F-A59614CE0C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862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519C-E471-410C-9725-3913E9CF762B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764A-B94E-49BD-8D2F-A59614CE0C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163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519C-E471-410C-9725-3913E9CF762B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764A-B94E-49BD-8D2F-A59614CE0C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82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519C-E471-410C-9725-3913E9CF762B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764A-B94E-49BD-8D2F-A59614CE0C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476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4519C-E471-410C-9725-3913E9CF762B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0764A-B94E-49BD-8D2F-A59614CE0C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093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/>
              <a:t>一夫當關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改編</a:t>
            </a:r>
            <a:r>
              <a:rPr lang="zh-TW" altLang="en-US" dirty="0" smtClean="0">
                <a:solidFill>
                  <a:schemeClr val="tx1"/>
                </a:solidFill>
              </a:rPr>
              <a:t>二林高中蔡慶鴻老師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791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8-2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-5+5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11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-2-(-4)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1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-1+(-6)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41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9-(-7)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64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-1-(-8)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12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-2+(-6)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04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7-(-2)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6963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-5+9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42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-5-(-2)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99353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8+(-5)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63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-8-2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60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-2+9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50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-2-6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45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-6+(-2)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43877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8-(-9)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848239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4+(-7)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51296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-3+8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56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-2+(-9)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543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-2-6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50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7+(-8)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43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-2+5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95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3-9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6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-3-(-6)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908959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-1+2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11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2+(-4)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52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-2-5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6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-5+0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69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-3+6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25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-6+2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9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-3-9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73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1-4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64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-6+8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55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-1-4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4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-6-8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71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配合單元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整數的加減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7858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1-(-4)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3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-1-(-4)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57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-1+(-4)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67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7-(-9)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1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-5+1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14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-7-(-9)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25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-7+(-9)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21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8-(-2)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145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-8-(-2)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7757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8+(-2)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602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 smtClean="0"/>
              <a:t>男與女的決鬥</a:t>
            </a:r>
            <a:endParaRPr lang="zh-TW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01601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-7-3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71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-8+(-2)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8452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3-(-9)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7050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3+(-9)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7113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-3+(-9)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1244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-2+5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7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7+(-9)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52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-3-(-9)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7139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1+(-4)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34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-7+0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79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第一階段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遊戲規則：</a:t>
            </a:r>
            <a:r>
              <a:rPr lang="zh-TW" altLang="en-US" dirty="0"/>
              <a:t/>
            </a:r>
            <a:br>
              <a:rPr lang="zh-TW" altLang="en-US" dirty="0"/>
            </a:br>
            <a:endParaRPr lang="en-US" altLang="zh-TW" dirty="0" smtClean="0"/>
          </a:p>
          <a:p>
            <a:pPr marL="514350" indent="-514350">
              <a:buAutoNum type="arabicPeriod"/>
            </a:pPr>
            <a:r>
              <a:rPr lang="zh-TW" altLang="en-US" dirty="0" smtClean="0"/>
              <a:t>女生</a:t>
            </a:r>
            <a:r>
              <a:rPr lang="zh-TW" altLang="en-US" dirty="0"/>
              <a:t>第一號與男生第一號到講桌前</a:t>
            </a:r>
            <a:r>
              <a:rPr lang="zh-TW" altLang="en-US" dirty="0" smtClean="0"/>
              <a:t>決鬥</a:t>
            </a:r>
            <a:endParaRPr lang="en-US" altLang="zh-TW" dirty="0" smtClean="0"/>
          </a:p>
          <a:p>
            <a:pPr marL="514350" indent="-514350">
              <a:buAutoNum type="arabicPeriod" startAt="2"/>
            </a:pPr>
            <a:r>
              <a:rPr lang="zh-TW" altLang="en-US" dirty="0" smtClean="0"/>
              <a:t>先</a:t>
            </a:r>
            <a:r>
              <a:rPr lang="zh-TW" altLang="en-US" dirty="0" smtClean="0"/>
              <a:t>搶</a:t>
            </a:r>
            <a:r>
              <a:rPr lang="zh-TW" altLang="en-US" dirty="0"/>
              <a:t>答且正確者</a:t>
            </a:r>
            <a:r>
              <a:rPr lang="zh-TW" altLang="en-US" dirty="0" smtClean="0"/>
              <a:t>留下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/>
              <a:t>4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若</a:t>
            </a:r>
            <a:r>
              <a:rPr lang="zh-TW" altLang="en-US" b="1" dirty="0">
                <a:solidFill>
                  <a:srgbClr val="FF0000"/>
                </a:solidFill>
              </a:rPr>
              <a:t>先答題卻答錯者不得再更正</a:t>
            </a:r>
            <a:r>
              <a:rPr lang="zh-TW" altLang="en-US" dirty="0"/>
              <a:t>，直接淘汰。</a:t>
            </a:r>
            <a:br>
              <a:rPr lang="zh-TW" altLang="en-US" dirty="0"/>
            </a:br>
            <a:r>
              <a:rPr lang="en-US" altLang="zh-TW" dirty="0" smtClean="0"/>
              <a:t>5.</a:t>
            </a:r>
            <a:r>
              <a:rPr lang="zh-TW" altLang="en-US" dirty="0" smtClean="0"/>
              <a:t>   全部</a:t>
            </a:r>
            <a:r>
              <a:rPr lang="zh-TW" altLang="en-US" dirty="0"/>
              <a:t>輪完的該</a:t>
            </a:r>
            <a:r>
              <a:rPr lang="zh-TW" altLang="en-US" dirty="0" smtClean="0"/>
              <a:t>方 </a:t>
            </a:r>
            <a:r>
              <a:rPr lang="en-US" altLang="zh-TW" dirty="0" smtClean="0"/>
              <a:t>=&gt;</a:t>
            </a:r>
            <a:r>
              <a:rPr lang="zh-TW" altLang="en-US" dirty="0" smtClean="0"/>
              <a:t> </a:t>
            </a:r>
            <a:r>
              <a:rPr lang="en-US" altLang="zh-TW" dirty="0" smtClean="0"/>
              <a:t>Game over</a:t>
            </a:r>
            <a:r>
              <a:rPr lang="zh-TW" altLang="en-US" dirty="0" smtClean="0"/>
              <a:t>！！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467544" y="3356992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/>
              <a:t>3.</a:t>
            </a:r>
            <a:r>
              <a:rPr lang="zh-TW" altLang="en-US" sz="3200" dirty="0"/>
              <a:t>   另一方淘汰回座，換下一號出列。</a:t>
            </a:r>
            <a:br>
              <a:rPr lang="zh-TW" altLang="en-US" sz="3200" dirty="0"/>
            </a:b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7128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-6+2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71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-8+6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14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7-9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47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0-9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40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5201314+0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78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-7-9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49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-9-0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81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-5+2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82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8-2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1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-8-2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44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7-9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13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-4+5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87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3-9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4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-3-9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09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1-4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49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-1-4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4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1-(-4)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5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-1-(-4)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01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-3+1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12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-1+(-4)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75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7-(-9)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5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0-9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13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-4+7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71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-7-(-9)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3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-7+(-9)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38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8-(-2)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93095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-8-(-2)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30782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8+(-2)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84810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-8+2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41786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-4-7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6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-8+(-2)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54341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3-(-9)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530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0+123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2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-3+7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86248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3+(-9)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56182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-3+(-9)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75798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7+(-9)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18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-9+2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13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-3-(-9)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34422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1+(-4)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38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-7+0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05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第二階段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遊戲規則：</a:t>
            </a:r>
            <a:r>
              <a:rPr lang="zh-TW" altLang="en-US" dirty="0"/>
              <a:t/>
            </a:r>
            <a:br>
              <a:rPr lang="zh-TW" altLang="en-US" dirty="0"/>
            </a:b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女生</a:t>
            </a:r>
            <a:r>
              <a:rPr lang="zh-TW" altLang="en-US" dirty="0"/>
              <a:t>最後一號與男生最後一號到講桌前決鬥。</a:t>
            </a:r>
            <a:br>
              <a:rPr lang="zh-TW" altLang="en-US" dirty="0"/>
            </a:br>
            <a:r>
              <a:rPr lang="en-US" altLang="zh-TW" dirty="0" smtClean="0"/>
              <a:t>2.</a:t>
            </a:r>
            <a:r>
              <a:rPr lang="zh-TW" altLang="en-US" dirty="0" smtClean="0"/>
              <a:t>第一</a:t>
            </a:r>
            <a:r>
              <a:rPr lang="zh-TW" altLang="en-US" dirty="0"/>
              <a:t>階段是答對的人可以留下繼續答題，</a:t>
            </a:r>
            <a:br>
              <a:rPr lang="zh-TW" altLang="en-US" dirty="0"/>
            </a:br>
            <a:r>
              <a:rPr lang="en-US" altLang="zh-TW" dirty="0" smtClean="0"/>
              <a:t>3.</a:t>
            </a:r>
            <a:r>
              <a:rPr lang="zh-TW" altLang="en-US" dirty="0" smtClean="0"/>
              <a:t>此</a:t>
            </a:r>
            <a:r>
              <a:rPr lang="zh-TW" altLang="en-US" dirty="0"/>
              <a:t>階段是答錯的人必須留下繼續答題，</a:t>
            </a:r>
            <a:br>
              <a:rPr lang="zh-TW" altLang="en-US" dirty="0"/>
            </a:br>
            <a:r>
              <a:rPr lang="zh-TW" altLang="en-US" dirty="0" smtClean="0"/>
              <a:t>   答對</a:t>
            </a:r>
            <a:r>
              <a:rPr lang="zh-TW" altLang="en-US" dirty="0"/>
              <a:t>的人可以回座換下一號答題。</a:t>
            </a:r>
            <a:br>
              <a:rPr lang="zh-TW" altLang="en-US" dirty="0"/>
            </a:br>
            <a:r>
              <a:rPr lang="en-US" altLang="zh-TW" dirty="0" smtClean="0"/>
              <a:t>4.</a:t>
            </a:r>
            <a:r>
              <a:rPr lang="zh-TW" altLang="en-US" dirty="0" smtClean="0"/>
              <a:t>若</a:t>
            </a:r>
            <a:r>
              <a:rPr lang="zh-TW" altLang="en-US" b="1" dirty="0" smtClean="0">
                <a:solidFill>
                  <a:srgbClr val="FF0000"/>
                </a:solidFill>
              </a:rPr>
              <a:t>先答題卻答錯者不得再更正</a:t>
            </a:r>
            <a:r>
              <a:rPr lang="zh-TW" altLang="en-US" dirty="0" smtClean="0"/>
              <a:t>，直接淘汰。</a:t>
            </a:r>
            <a:br>
              <a:rPr lang="zh-TW" altLang="en-US" dirty="0" smtClean="0"/>
            </a:br>
            <a:r>
              <a:rPr lang="en-US" altLang="zh-TW" dirty="0" smtClean="0"/>
              <a:t>5.</a:t>
            </a:r>
            <a:r>
              <a:rPr lang="zh-TW" altLang="en-US" dirty="0" smtClean="0"/>
              <a:t>先</a:t>
            </a:r>
            <a:r>
              <a:rPr lang="zh-TW" altLang="en-US" dirty="0"/>
              <a:t>輪</a:t>
            </a:r>
            <a:r>
              <a:rPr lang="zh-TW" altLang="en-US" dirty="0" smtClean="0"/>
              <a:t>完的一方獲勝</a:t>
            </a:r>
            <a:r>
              <a:rPr lang="zh-TW" altLang="en-US" dirty="0"/>
              <a:t>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69808210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-7-9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35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-7-9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6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0-9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3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4-9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11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0-3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79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0+(-3)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36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-7+6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7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0-(-4)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-4-9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0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0+101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32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-7-9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03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-5-6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46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-9-0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13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-2-0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48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-9+5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84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7-4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53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-9-2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83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4-8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80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-1-8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39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-6+5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59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2-7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01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-2-9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52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TW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10-(-4)</a:t>
            </a:r>
            <a:endParaRPr lang="zh-TW" alt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55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382</Words>
  <Application>Microsoft Office PowerPoint</Application>
  <PresentationFormat>如螢幕大小 (4:3)</PresentationFormat>
  <Paragraphs>133</Paragraphs>
  <Slides>124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124</vt:i4>
      </vt:variant>
    </vt:vector>
  </HeadingPairs>
  <TitlesOfParts>
    <vt:vector size="125" baseType="lpstr">
      <vt:lpstr>Office 佈景主題</vt:lpstr>
      <vt:lpstr>一夫當關</vt:lpstr>
      <vt:lpstr>配合單元</vt:lpstr>
      <vt:lpstr>PowerPoint 簡報</vt:lpstr>
      <vt:lpstr>第一階段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第二階段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一夫當關</dc:title>
  <dc:creator>teacher</dc:creator>
  <cp:lastModifiedBy>teacher</cp:lastModifiedBy>
  <cp:revision>72</cp:revision>
  <dcterms:created xsi:type="dcterms:W3CDTF">2018-09-13T01:47:09Z</dcterms:created>
  <dcterms:modified xsi:type="dcterms:W3CDTF">2021-09-14T00:41:38Z</dcterms:modified>
</cp:coreProperties>
</file>