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5"/>
  </p:notesMasterIdLst>
  <p:sldIdLst>
    <p:sldId id="343" r:id="rId2"/>
    <p:sldId id="367" r:id="rId3"/>
    <p:sldId id="369" r:id="rId4"/>
    <p:sldId id="265" r:id="rId5"/>
    <p:sldId id="345" r:id="rId6"/>
    <p:sldId id="347" r:id="rId7"/>
    <p:sldId id="348" r:id="rId8"/>
    <p:sldId id="349" r:id="rId9"/>
    <p:sldId id="350" r:id="rId10"/>
    <p:sldId id="351" r:id="rId11"/>
    <p:sldId id="355" r:id="rId12"/>
    <p:sldId id="353" r:id="rId13"/>
    <p:sldId id="354" r:id="rId14"/>
  </p:sldIdLst>
  <p:sldSz cx="12190413" cy="6859588"/>
  <p:notesSz cx="6858000" cy="9144000"/>
  <p:defaultTextStyle>
    <a:defPPr>
      <a:defRPr lang="zh-TW"/>
    </a:defPPr>
    <a:lvl1pPr marL="0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61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2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8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43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04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6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2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86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468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4EDE7"/>
    <a:srgbClr val="4F81BD"/>
    <a:srgbClr val="F2F2F2"/>
    <a:srgbClr val="FFFFFF"/>
    <a:srgbClr val="FCDFCF"/>
    <a:srgbClr val="FFFF00"/>
    <a:srgbClr val="295790"/>
    <a:srgbClr val="9CBC5D"/>
    <a:srgbClr val="FBD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>
      <p:cViewPr varScale="1">
        <p:scale>
          <a:sx n="91" d="100"/>
          <a:sy n="91" d="100"/>
        </p:scale>
        <p:origin x="264" y="90"/>
      </p:cViewPr>
      <p:guideLst>
        <p:guide orient="horz" pos="4156"/>
        <p:guide pos="211"/>
        <p:guide pos="746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2F82B-D712-4385-9AA0-A63CF5D93865}" type="datetimeFigureOut">
              <a:rPr lang="zh-TW" altLang="en-US" smtClean="0"/>
              <a:t>2023/6/28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D631-796C-4514-B79B-593D28CCBE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49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72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41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92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94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92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041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32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5"/>
          <p:cNvSpPr>
            <a:spLocks noGrp="1"/>
          </p:cNvSpPr>
          <p:nvPr>
            <p:ph type="body" sz="quarter" idx="13" hasCustomPrompt="1"/>
          </p:nvPr>
        </p:nvSpPr>
        <p:spPr>
          <a:xfrm>
            <a:off x="-737" y="68645"/>
            <a:ext cx="1127391" cy="1536526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ctr">
              <a:buFontTx/>
              <a:buNone/>
              <a:defRPr kumimoji="0" lang="zh-TW" altLang="en-US" sz="9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zh-TW" dirty="0" smtClean="0"/>
              <a:t>A</a:t>
            </a:r>
            <a:endParaRPr lang="zh-TW" altLang="en-US" dirty="0" smtClean="0"/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-659" y="1626713"/>
            <a:ext cx="6239881" cy="2475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1600"/>
              </a:spcBef>
              <a:buNone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 smtClean="0"/>
              <a:t>小節：微軟正黑體</a:t>
            </a:r>
            <a:r>
              <a:rPr lang="en-US" altLang="zh-TW" dirty="0" err="1" smtClean="0"/>
              <a:t>32pt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實驗：微軟正黑體</a:t>
            </a:r>
            <a:r>
              <a:rPr lang="en-US" altLang="zh-TW" dirty="0" err="1" smtClean="0"/>
              <a:t>24pt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章末體例：微軟正黑體</a:t>
            </a:r>
            <a:r>
              <a:rPr lang="en-US" altLang="zh-TW" dirty="0" err="1" smtClean="0"/>
              <a:t>32pt</a:t>
            </a:r>
            <a:endParaRPr lang="zh-TW" altLang="en-US" dirty="0" smtClean="0"/>
          </a:p>
        </p:txBody>
      </p:sp>
      <p:sp>
        <p:nvSpPr>
          <p:cNvPr id="7" name="文字版面配置區 15"/>
          <p:cNvSpPr>
            <a:spLocks noGrp="1"/>
          </p:cNvSpPr>
          <p:nvPr>
            <p:ph type="body" sz="quarter" idx="19" hasCustomPrompt="1"/>
          </p:nvPr>
        </p:nvSpPr>
        <p:spPr>
          <a:xfrm>
            <a:off x="1126654" y="164678"/>
            <a:ext cx="4536505" cy="1344461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l">
              <a:spcBef>
                <a:spcPts val="0"/>
              </a:spcBef>
              <a:buFontTx/>
              <a:buNone/>
              <a:defRPr kumimoji="0" lang="zh-TW" altLang="en-US" sz="54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zh-TW" altLang="en-US" dirty="0" smtClean="0"/>
              <a:t>章名</a:t>
            </a:r>
          </a:p>
        </p:txBody>
      </p:sp>
    </p:spTree>
    <p:extLst>
      <p:ext uri="{BB962C8B-B14F-4D97-AF65-F5344CB8AC3E}">
        <p14:creationId xmlns:p14="http://schemas.microsoft.com/office/powerpoint/2010/main" val="5062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逗知識">
    <p:bg>
      <p:bgPr>
        <a:solidFill>
          <a:srgbClr val="FEE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1236663" y="69156"/>
            <a:ext cx="133015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9" y="44426"/>
            <a:ext cx="1190791" cy="1066949"/>
          </a:xfrm>
          <a:prstGeom prst="rect">
            <a:avLst/>
          </a:prstGeom>
        </p:spPr>
      </p:pic>
      <p:sp>
        <p:nvSpPr>
          <p:cNvPr id="8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982637" y="931742"/>
            <a:ext cx="10852225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en-US" altLang="zh-TW" dirty="0" smtClean="0"/>
              <a:t>36pt</a:t>
            </a:r>
            <a:r>
              <a:rPr lang="zh-TW" altLang="en-US" dirty="0" smtClean="0"/>
              <a:t>，微軟正黑體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970547" y="837506"/>
            <a:ext cx="9716503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23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示範實驗">
    <p:bg>
      <p:bgPr>
        <a:solidFill>
          <a:srgbClr val="FE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 smtClean="0">
                <a:solidFill>
                  <a:srgbClr val="F583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示範實驗</a:t>
            </a:r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 smtClean="0"/>
              <a:t>微軟正黑體，</a:t>
            </a:r>
            <a:r>
              <a:rPr lang="en-US" altLang="zh-TW" dirty="0" err="1" smtClean="0"/>
              <a:t>36pt</a:t>
            </a:r>
            <a:r>
              <a:rPr lang="zh-TW" altLang="en-US" dirty="0" smtClean="0"/>
              <a:t>或</a:t>
            </a:r>
            <a:r>
              <a:rPr lang="en-US" altLang="zh-TW" dirty="0" err="1" smtClean="0"/>
              <a:t>40pt</a:t>
            </a:r>
            <a:endParaRPr lang="zh-TW" altLang="en-US" dirty="0" smtClean="0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2970"/>
            <a:ext cx="657446" cy="799136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smtClean="0"/>
              <a:t>40pt</a:t>
            </a:r>
            <a:r>
              <a:rPr lang="zh-TW" altLang="en-US" dirty="0" smtClean="0"/>
              <a:t>粗體，微軟正黑體</a:t>
            </a:r>
            <a:endParaRPr lang="zh-TW" altLang="en-US" dirty="0"/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F5835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9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活動">
    <p:bg>
      <p:bgPr>
        <a:solidFill>
          <a:srgbClr val="CA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 smtClean="0">
                <a:solidFill>
                  <a:srgbClr val="3CADA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探索活動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19" y="33841"/>
            <a:ext cx="654006" cy="803665"/>
          </a:xfrm>
          <a:prstGeom prst="rect">
            <a:avLst/>
          </a:prstGeom>
        </p:spPr>
      </p:pic>
      <p:sp>
        <p:nvSpPr>
          <p:cNvPr id="11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 smtClean="0"/>
              <a:t>微軟正黑體，</a:t>
            </a:r>
            <a:r>
              <a:rPr lang="en-US" altLang="zh-TW" dirty="0" smtClean="0"/>
              <a:t>36</a:t>
            </a:r>
            <a:r>
              <a:rPr lang="zh-TW" altLang="en-US" dirty="0" smtClean="0"/>
              <a:t>字級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 smtClean="0"/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smtClean="0"/>
              <a:t>40pt</a:t>
            </a:r>
            <a:r>
              <a:rPr lang="zh-TW" altLang="en-US" dirty="0" smtClean="0"/>
              <a:t>粗體，微軟正黑體</a:t>
            </a:r>
            <a:endParaRPr lang="zh-TW" altLang="en-US" dirty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8138" y="837506"/>
            <a:ext cx="10348912" cy="0"/>
          </a:xfrm>
          <a:prstGeom prst="line">
            <a:avLst/>
          </a:prstGeom>
          <a:ln w="28575" cap="rnd">
            <a:solidFill>
              <a:srgbClr val="3CAD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71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會考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</a:t>
            </a:r>
            <a:r>
              <a:rPr lang="en-US" altLang="zh-TW" dirty="0" err="1" smtClean="0"/>
              <a:t>44pt</a:t>
            </a:r>
            <a:r>
              <a:rPr lang="zh-TW" altLang="en-US" dirty="0" smtClean="0"/>
              <a:t>粗體，微軟正黑體</a:t>
            </a: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2426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 smtClean="0"/>
              <a:t>課文</a:t>
            </a:r>
            <a:r>
              <a:rPr lang="en-US" altLang="zh-TW" dirty="0" err="1" smtClean="0"/>
              <a:t>32pt</a:t>
            </a:r>
            <a:r>
              <a:rPr lang="zh-TW" altLang="en-US" dirty="0" smtClean="0"/>
              <a:t>，微軟正黑體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3717925"/>
            <a:ext cx="11522075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課文</a:t>
            </a:r>
            <a:r>
              <a:rPr lang="en-US" altLang="zh-TW" dirty="0" err="1" smtClean="0"/>
              <a:t>32pt</a:t>
            </a:r>
            <a:r>
              <a:rPr lang="zh-TW" altLang="en-US" dirty="0" smtClean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850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節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1" y="0"/>
            <a:ext cx="11521633" cy="9123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err="1" smtClean="0"/>
              <a:t>X‧X</a:t>
            </a:r>
            <a:r>
              <a:rPr lang="en-US" altLang="zh-TW" dirty="0" smtClean="0"/>
              <a:t> </a:t>
            </a:r>
            <a:r>
              <a:rPr lang="zh-TW" altLang="en-US" dirty="0" smtClean="0"/>
              <a:t>節名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48pt</a:t>
            </a:r>
            <a:r>
              <a:rPr lang="zh-TW" altLang="en-US" dirty="0" smtClean="0"/>
              <a:t>，微軟正黑體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1" name="文字版面配置區 20"/>
          <p:cNvSpPr>
            <a:spLocks noGrp="1"/>
          </p:cNvSpPr>
          <p:nvPr>
            <p:ph type="body" sz="quarter" idx="18" hasCustomPrompt="1"/>
          </p:nvPr>
        </p:nvSpPr>
        <p:spPr>
          <a:xfrm>
            <a:off x="334394" y="1125538"/>
            <a:ext cx="11517401" cy="5282998"/>
          </a:xfrm>
          <a:prstGeom prst="rect">
            <a:avLst/>
          </a:prstGeom>
        </p:spPr>
        <p:txBody>
          <a:bodyPr lIns="121912" tIns="0" rIns="0" bIns="0">
            <a:noAutofit/>
          </a:bodyPr>
          <a:lstStyle>
            <a:lvl1pPr marL="474103" indent="-474103">
              <a:spcBef>
                <a:spcPts val="800"/>
              </a:spcBef>
              <a:buClrTx/>
              <a:buFont typeface="+mj-lt"/>
              <a:buAutoNum type="arabicPeriod"/>
              <a:tabLst/>
              <a:defRPr sz="36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083664" marR="0" indent="-368275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98978" algn="l"/>
              </a:tabLst>
              <a:defRPr sz="43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761952" marR="0" indent="0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標楷體" pitchFamily="65" charset="-120"/>
                <a:ea typeface="標楷體" pitchFamily="65" charset="-120"/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altLang="zh-TW" dirty="0" err="1" smtClean="0"/>
              <a:t>36pt</a:t>
            </a:r>
            <a:r>
              <a:rPr lang="zh-TW" altLang="en-US" dirty="0" smtClean="0"/>
              <a:t>，微軟正黑體</a:t>
            </a:r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909514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6082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段標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0" y="2419350"/>
            <a:ext cx="11521633" cy="8905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段標</a:t>
            </a:r>
            <a:r>
              <a:rPr lang="en-US" altLang="zh-TW" dirty="0" smtClean="0"/>
              <a:t>(48pt</a:t>
            </a:r>
            <a:r>
              <a:rPr lang="zh-TW" altLang="en-US" dirty="0" smtClean="0"/>
              <a:t>，微軟正黑體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3309885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圓角矩形 11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圓角矩形 12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圓角矩形 13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396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23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標題</a:t>
            </a:r>
            <a:r>
              <a:rPr lang="en-US" altLang="zh-TW" dirty="0" err="1" smtClean="0"/>
              <a:t>44pt</a:t>
            </a:r>
            <a:r>
              <a:rPr lang="zh-TW" altLang="en-US" dirty="0" smtClean="0"/>
              <a:t>粗體，微軟正黑體</a:t>
            </a:r>
            <a:endParaRPr lang="zh-TW" alt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40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 smtClean="0"/>
              <a:t>課文</a:t>
            </a:r>
            <a:r>
              <a:rPr lang="en-US" altLang="zh-TW" dirty="0" err="1" smtClean="0"/>
              <a:t>40pt</a:t>
            </a:r>
            <a:r>
              <a:rPr lang="zh-TW" altLang="en-US" dirty="0" smtClean="0"/>
              <a:t>，微軟正黑體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圖說</a:t>
            </a:r>
            <a:r>
              <a:rPr lang="en-US" altLang="zh-TW" dirty="0" err="1" smtClean="0"/>
              <a:t>36pt</a:t>
            </a:r>
            <a:r>
              <a:rPr lang="zh-TW" altLang="en-US" dirty="0" smtClean="0"/>
              <a:t>或</a:t>
            </a:r>
            <a:r>
              <a:rPr lang="en-US" altLang="zh-TW" dirty="0" err="1" smtClean="0"/>
              <a:t>40pt</a:t>
            </a:r>
            <a:endParaRPr lang="zh-TW" altLang="en-US" dirty="0" smtClean="0"/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然暖身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 userDrawn="1"/>
        </p:nvSpPr>
        <p:spPr>
          <a:xfrm>
            <a:off x="622598" y="68065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自然暖身操</a:t>
            </a:r>
            <a:endParaRPr lang="zh-TW" alt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" y="45418"/>
            <a:ext cx="610062" cy="97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57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識快遞">
    <p:bg>
      <p:bgPr>
        <a:solidFill>
          <a:srgbClr val="E2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 smtClean="0">
                <a:solidFill>
                  <a:srgbClr val="2DAC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知識快遞</a:t>
            </a: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196120"/>
            <a:ext cx="619211" cy="514422"/>
          </a:xfrm>
          <a:prstGeom prst="rect">
            <a:avLst/>
          </a:prstGeom>
        </p:spPr>
      </p:pic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en-US" altLang="zh-TW" dirty="0" err="1" smtClean="0"/>
              <a:t>40pt</a:t>
            </a:r>
            <a:r>
              <a:rPr lang="zh-TW" altLang="en-US" dirty="0" smtClean="0"/>
              <a:t>，微軟正黑體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2DACD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17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動腦時間">
    <p:bg>
      <p:bgPr>
        <a:solidFill>
          <a:srgbClr val="E1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320235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進一步探索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 smtClean="0"/>
              <a:t>題目微軟正黑體，</a:t>
            </a:r>
            <a:r>
              <a:rPr lang="en-US" altLang="zh-TW" dirty="0" smtClean="0"/>
              <a:t>36</a:t>
            </a:r>
            <a:r>
              <a:rPr lang="zh-TW" altLang="en-US" dirty="0" smtClean="0"/>
              <a:t>字級</a:t>
            </a:r>
          </a:p>
        </p:txBody>
      </p:sp>
      <p:sp>
        <p:nvSpPr>
          <p:cNvPr id="12" name="文字版面配置區 20"/>
          <p:cNvSpPr>
            <a:spLocks noGrp="1"/>
          </p:cNvSpPr>
          <p:nvPr>
            <p:ph type="body" sz="quarter" idx="16" hasCustomPrompt="1"/>
          </p:nvPr>
        </p:nvSpPr>
        <p:spPr>
          <a:xfrm>
            <a:off x="334566" y="4064696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 smtClean="0"/>
              <a:t>解答微軟正黑體，</a:t>
            </a:r>
            <a:r>
              <a:rPr lang="en-US" altLang="zh-TW" dirty="0" smtClean="0"/>
              <a:t>36</a:t>
            </a:r>
            <a:r>
              <a:rPr lang="zh-TW" altLang="en-US" dirty="0" smtClean="0"/>
              <a:t>字級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604A7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574" y="84624"/>
            <a:ext cx="580513" cy="859816"/>
          </a:xfrm>
          <a:prstGeom prst="rect">
            <a:avLst/>
          </a:prstGeom>
        </p:spPr>
      </p:pic>
      <p:sp>
        <p:nvSpPr>
          <p:cNvPr id="4" name="文字版面配置區 3"/>
          <p:cNvSpPr>
            <a:spLocks noGrp="1"/>
          </p:cNvSpPr>
          <p:nvPr>
            <p:ph type="body" sz="quarter" idx="21" hasCustomPrompt="1"/>
          </p:nvPr>
        </p:nvSpPr>
        <p:spPr>
          <a:xfrm>
            <a:off x="3862486" y="84138"/>
            <a:ext cx="6553200" cy="7540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標題</a:t>
            </a:r>
            <a:r>
              <a:rPr lang="en-US" altLang="zh-TW" dirty="0" smtClean="0"/>
              <a:t>36pt</a:t>
            </a:r>
            <a:r>
              <a:rPr lang="zh-TW" altLang="en-US" dirty="0" smtClean="0"/>
              <a:t>，正黑體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51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觀念速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 smtClean="0">
                <a:solidFill>
                  <a:srgbClr val="F7964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觀念速記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 smtClean="0"/>
              <a:t>微軟正黑體，</a:t>
            </a:r>
            <a:r>
              <a:rPr lang="en-US" altLang="zh-TW" dirty="0" err="1" smtClean="0"/>
              <a:t>36pt</a:t>
            </a:r>
            <a:r>
              <a:rPr lang="zh-TW" altLang="en-US" dirty="0" smtClean="0"/>
              <a:t>或</a:t>
            </a:r>
            <a:r>
              <a:rPr lang="en-US" altLang="zh-TW" dirty="0" err="1" smtClean="0"/>
              <a:t>40pt</a:t>
            </a:r>
            <a:endParaRPr lang="zh-TW" altLang="en-US" dirty="0" smtClean="0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90" y="135063"/>
            <a:ext cx="626442" cy="626442"/>
          </a:xfrm>
          <a:prstGeom prst="rect">
            <a:avLst/>
          </a:prstGeom>
        </p:spPr>
      </p:pic>
      <p:sp>
        <p:nvSpPr>
          <p:cNvPr id="6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 smtClean="0"/>
              <a:t>課本</a:t>
            </a:r>
            <a:r>
              <a:rPr lang="en-US" altLang="zh-TW" dirty="0" smtClean="0"/>
              <a:t>P.XXX</a:t>
            </a:r>
            <a:endParaRPr lang="zh-TW" altLang="en-US" dirty="0" smtClean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45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slide" Target="../slides/slid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 userDrawn="1"/>
        </p:nvGrpSpPr>
        <p:grpSpPr>
          <a:xfrm>
            <a:off x="10487021" y="-5902"/>
            <a:ext cx="2000251" cy="939352"/>
            <a:chOff x="7859942" y="-4425"/>
            <a:chExt cx="1500384" cy="704351"/>
          </a:xfrm>
        </p:grpSpPr>
        <p:sp>
          <p:nvSpPr>
            <p:cNvPr id="9" name="平行四邊形 8"/>
            <p:cNvSpPr/>
            <p:nvPr userDrawn="1"/>
          </p:nvSpPr>
          <p:spPr bwMode="auto">
            <a:xfrm rot="10800000" flipV="1">
              <a:off x="7859942" y="-4425"/>
              <a:ext cx="1500384" cy="704351"/>
            </a:xfrm>
            <a:prstGeom prst="parallelogram">
              <a:avLst>
                <a:gd name="adj" fmla="val 30791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spcBef>
                  <a:spcPts val="800"/>
                </a:spcBef>
                <a:tabLst>
                  <a:tab pos="1430775" algn="l"/>
                </a:tabLst>
                <a:defRPr/>
              </a:pPr>
              <a:endParaRPr lang="zh-TW" altLang="en-US" sz="3500" spc="-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向右箭號 9">
              <a:hlinkClick r:id="" action="ppaction://hlinkshowjump?jump=previousslide"/>
            </p:cNvPr>
            <p:cNvSpPr/>
            <p:nvPr userDrawn="1"/>
          </p:nvSpPr>
          <p:spPr bwMode="auto">
            <a:xfrm rot="10800000">
              <a:off x="8022484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向右箭號 10">
              <a:hlinkClick r:id="" action="ppaction://hlinkshowjump?jump=nextslide"/>
            </p:cNvPr>
            <p:cNvSpPr/>
            <p:nvPr userDrawn="1"/>
          </p:nvSpPr>
          <p:spPr bwMode="auto">
            <a:xfrm rot="10800000" flipH="1">
              <a:off x="8778666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動作按鈕: 首頁 1">
              <a:hlinkClick r:id="rId16" action="ppaction://hlinksldjump" highlightClick="1"/>
            </p:cNvPr>
            <p:cNvSpPr/>
            <p:nvPr userDrawn="1"/>
          </p:nvSpPr>
          <p:spPr bwMode="auto">
            <a:xfrm>
              <a:off x="8402151" y="34055"/>
              <a:ext cx="289851" cy="284831"/>
            </a:xfrm>
            <a:custGeom>
              <a:avLst/>
              <a:gdLst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3" fmla="*/ 0 w 385452"/>
                <a:gd name="connsiteY3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385452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0" fmla="*/ 0 w 385452"/>
                <a:gd name="connsiteY0" fmla="*/ 0 h 537852"/>
                <a:gd name="connsiteX1" fmla="*/ 385452 w 385452"/>
                <a:gd name="connsiteY1" fmla="*/ 0 h 537852"/>
                <a:gd name="connsiteX2" fmla="*/ 385452 w 385452"/>
                <a:gd name="connsiteY2" fmla="*/ 385452 h 537852"/>
                <a:gd name="connsiteX3" fmla="*/ 0 w 385452"/>
                <a:gd name="connsiteY3" fmla="*/ 385452 h 537852"/>
                <a:gd name="connsiteX4" fmla="*/ 0 w 385452"/>
                <a:gd name="connsiteY4" fmla="*/ 0 h 537852"/>
                <a:gd name="connsiteX5" fmla="*/ 192726 w 385452"/>
                <a:gd name="connsiteY5" fmla="*/ 48182 h 537852"/>
                <a:gd name="connsiteX6" fmla="*/ 48182 w 385452"/>
                <a:gd name="connsiteY6" fmla="*/ 192726 h 537852"/>
                <a:gd name="connsiteX7" fmla="*/ 84318 w 385452"/>
                <a:gd name="connsiteY7" fmla="*/ 192726 h 537852"/>
                <a:gd name="connsiteX8" fmla="*/ 84318 w 385452"/>
                <a:gd name="connsiteY8" fmla="*/ 337271 h 537852"/>
                <a:gd name="connsiteX9" fmla="*/ 301134 w 385452"/>
                <a:gd name="connsiteY9" fmla="*/ 337271 h 537852"/>
                <a:gd name="connsiteX10" fmla="*/ 301134 w 385452"/>
                <a:gd name="connsiteY10" fmla="*/ 192726 h 537852"/>
                <a:gd name="connsiteX11" fmla="*/ 337271 w 385452"/>
                <a:gd name="connsiteY11" fmla="*/ 192726 h 537852"/>
                <a:gd name="connsiteX12" fmla="*/ 283066 w 385452"/>
                <a:gd name="connsiteY12" fmla="*/ 138522 h 537852"/>
                <a:gd name="connsiteX13" fmla="*/ 283066 w 385452"/>
                <a:gd name="connsiteY13" fmla="*/ 66250 h 537852"/>
                <a:gd name="connsiteX14" fmla="*/ 246930 w 385452"/>
                <a:gd name="connsiteY14" fmla="*/ 66250 h 537852"/>
                <a:gd name="connsiteX15" fmla="*/ 246930 w 385452"/>
                <a:gd name="connsiteY15" fmla="*/ 102386 h 537852"/>
                <a:gd name="connsiteX16" fmla="*/ 192726 w 385452"/>
                <a:gd name="connsiteY16" fmla="*/ 48182 h 537852"/>
                <a:gd name="connsiteX0" fmla="*/ 283066 w 385452"/>
                <a:gd name="connsiteY0" fmla="*/ 138522 h 537852"/>
                <a:gd name="connsiteX1" fmla="*/ 283066 w 385452"/>
                <a:gd name="connsiteY1" fmla="*/ 66250 h 537852"/>
                <a:gd name="connsiteX2" fmla="*/ 246930 w 385452"/>
                <a:gd name="connsiteY2" fmla="*/ 66250 h 537852"/>
                <a:gd name="connsiteX3" fmla="*/ 246930 w 385452"/>
                <a:gd name="connsiteY3" fmla="*/ 102386 h 537852"/>
                <a:gd name="connsiteX4" fmla="*/ 283066 w 385452"/>
                <a:gd name="connsiteY4" fmla="*/ 138522 h 537852"/>
                <a:gd name="connsiteX5" fmla="*/ 84318 w 385452"/>
                <a:gd name="connsiteY5" fmla="*/ 192726 h 537852"/>
                <a:gd name="connsiteX6" fmla="*/ 84318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9" fmla="*/ 210794 w 385452"/>
                <a:gd name="connsiteY9" fmla="*/ 264998 h 537852"/>
                <a:gd name="connsiteX10" fmla="*/ 210794 w 385452"/>
                <a:gd name="connsiteY10" fmla="*/ 337271 h 537852"/>
                <a:gd name="connsiteX11" fmla="*/ 301134 w 385452"/>
                <a:gd name="connsiteY11" fmla="*/ 337271 h 537852"/>
                <a:gd name="connsiteX12" fmla="*/ 301134 w 385452"/>
                <a:gd name="connsiteY12" fmla="*/ 192726 h 537852"/>
                <a:gd name="connsiteX13" fmla="*/ 84318 w 385452"/>
                <a:gd name="connsiteY13" fmla="*/ 192726 h 537852"/>
                <a:gd name="connsiteX0" fmla="*/ 192726 w 385452"/>
                <a:gd name="connsiteY0" fmla="*/ 48182 h 537852"/>
                <a:gd name="connsiteX1" fmla="*/ 48182 w 385452"/>
                <a:gd name="connsiteY1" fmla="*/ 192726 h 537852"/>
                <a:gd name="connsiteX2" fmla="*/ 337271 w 385452"/>
                <a:gd name="connsiteY2" fmla="*/ 192726 h 537852"/>
                <a:gd name="connsiteX3" fmla="*/ 192726 w 385452"/>
                <a:gd name="connsiteY3" fmla="*/ 48182 h 537852"/>
                <a:gd name="connsiteX4" fmla="*/ 174658 w 385452"/>
                <a:gd name="connsiteY4" fmla="*/ 264998 h 537852"/>
                <a:gd name="connsiteX5" fmla="*/ 210794 w 385452"/>
                <a:gd name="connsiteY5" fmla="*/ 264998 h 537852"/>
                <a:gd name="connsiteX6" fmla="*/ 210794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0" fmla="*/ 192726 w 385452"/>
                <a:gd name="connsiteY0" fmla="*/ 48182 h 537852"/>
                <a:gd name="connsiteX1" fmla="*/ 246930 w 385452"/>
                <a:gd name="connsiteY1" fmla="*/ 102386 h 537852"/>
                <a:gd name="connsiteX2" fmla="*/ 246930 w 385452"/>
                <a:gd name="connsiteY2" fmla="*/ 66250 h 537852"/>
                <a:gd name="connsiteX3" fmla="*/ 283066 w 385452"/>
                <a:gd name="connsiteY3" fmla="*/ 66250 h 537852"/>
                <a:gd name="connsiteX4" fmla="*/ 283066 w 385452"/>
                <a:gd name="connsiteY4" fmla="*/ 138522 h 537852"/>
                <a:gd name="connsiteX5" fmla="*/ 337271 w 385452"/>
                <a:gd name="connsiteY5" fmla="*/ 192726 h 537852"/>
                <a:gd name="connsiteX6" fmla="*/ 301134 w 385452"/>
                <a:gd name="connsiteY6" fmla="*/ 192726 h 537852"/>
                <a:gd name="connsiteX7" fmla="*/ 301134 w 385452"/>
                <a:gd name="connsiteY7" fmla="*/ 337271 h 537852"/>
                <a:gd name="connsiteX8" fmla="*/ 84318 w 385452"/>
                <a:gd name="connsiteY8" fmla="*/ 337271 h 537852"/>
                <a:gd name="connsiteX9" fmla="*/ 84318 w 385452"/>
                <a:gd name="connsiteY9" fmla="*/ 192726 h 537852"/>
                <a:gd name="connsiteX10" fmla="*/ 48182 w 385452"/>
                <a:gd name="connsiteY10" fmla="*/ 192726 h 537852"/>
                <a:gd name="connsiteX11" fmla="*/ 192726 w 385452"/>
                <a:gd name="connsiteY11" fmla="*/ 48182 h 537852"/>
                <a:gd name="connsiteX12" fmla="*/ 246930 w 385452"/>
                <a:gd name="connsiteY12" fmla="*/ 102386 h 537852"/>
                <a:gd name="connsiteX13" fmla="*/ 283066 w 385452"/>
                <a:gd name="connsiteY13" fmla="*/ 138522 h 537852"/>
                <a:gd name="connsiteX14" fmla="*/ 301134 w 385452"/>
                <a:gd name="connsiteY14" fmla="*/ 192726 h 537852"/>
                <a:gd name="connsiteX15" fmla="*/ 84318 w 385452"/>
                <a:gd name="connsiteY15" fmla="*/ 192726 h 537852"/>
                <a:gd name="connsiteX16" fmla="*/ 174658 w 385452"/>
                <a:gd name="connsiteY16" fmla="*/ 337271 h 537852"/>
                <a:gd name="connsiteX17" fmla="*/ 174658 w 385452"/>
                <a:gd name="connsiteY17" fmla="*/ 264998 h 537852"/>
                <a:gd name="connsiteX18" fmla="*/ 210794 w 385452"/>
                <a:gd name="connsiteY18" fmla="*/ 264998 h 537852"/>
                <a:gd name="connsiteX19" fmla="*/ 210794 w 385452"/>
                <a:gd name="connsiteY19" fmla="*/ 337271 h 537852"/>
                <a:gd name="connsiteX0" fmla="*/ 0 w 385452"/>
                <a:gd name="connsiteY0" fmla="*/ 385452 h 537852"/>
                <a:gd name="connsiteX1" fmla="*/ 204477 w 385452"/>
                <a:gd name="connsiteY1" fmla="*/ 537852 h 537852"/>
                <a:gd name="connsiteX2" fmla="*/ 0 w 385452"/>
                <a:gd name="connsiteY2" fmla="*/ 385452 h 537852"/>
                <a:gd name="connsiteX0" fmla="*/ 90798 w 476250"/>
                <a:gd name="connsiteY0" fmla="*/ 0 h 647700"/>
                <a:gd name="connsiteX1" fmla="*/ 0 w 476250"/>
                <a:gd name="connsiteY1" fmla="*/ 647700 h 647700"/>
                <a:gd name="connsiteX2" fmla="*/ 476250 w 476250"/>
                <a:gd name="connsiteY2" fmla="*/ 385452 h 647700"/>
                <a:gd name="connsiteX3" fmla="*/ 90798 w 476250"/>
                <a:gd name="connsiteY3" fmla="*/ 385452 h 647700"/>
                <a:gd name="connsiteX4" fmla="*/ 90798 w 476250"/>
                <a:gd name="connsiteY4" fmla="*/ 0 h 647700"/>
                <a:gd name="connsiteX5" fmla="*/ 283524 w 476250"/>
                <a:gd name="connsiteY5" fmla="*/ 48182 h 647700"/>
                <a:gd name="connsiteX6" fmla="*/ 138980 w 476250"/>
                <a:gd name="connsiteY6" fmla="*/ 192726 h 647700"/>
                <a:gd name="connsiteX7" fmla="*/ 175116 w 476250"/>
                <a:gd name="connsiteY7" fmla="*/ 192726 h 647700"/>
                <a:gd name="connsiteX8" fmla="*/ 175116 w 476250"/>
                <a:gd name="connsiteY8" fmla="*/ 337271 h 647700"/>
                <a:gd name="connsiteX9" fmla="*/ 391932 w 476250"/>
                <a:gd name="connsiteY9" fmla="*/ 337271 h 647700"/>
                <a:gd name="connsiteX10" fmla="*/ 391932 w 476250"/>
                <a:gd name="connsiteY10" fmla="*/ 192726 h 647700"/>
                <a:gd name="connsiteX11" fmla="*/ 428069 w 476250"/>
                <a:gd name="connsiteY11" fmla="*/ 192726 h 647700"/>
                <a:gd name="connsiteX12" fmla="*/ 373864 w 476250"/>
                <a:gd name="connsiteY12" fmla="*/ 138522 h 647700"/>
                <a:gd name="connsiteX13" fmla="*/ 373864 w 476250"/>
                <a:gd name="connsiteY13" fmla="*/ 66250 h 647700"/>
                <a:gd name="connsiteX14" fmla="*/ 337728 w 476250"/>
                <a:gd name="connsiteY14" fmla="*/ 66250 h 647700"/>
                <a:gd name="connsiteX15" fmla="*/ 337728 w 476250"/>
                <a:gd name="connsiteY15" fmla="*/ 102386 h 647700"/>
                <a:gd name="connsiteX16" fmla="*/ 283524 w 476250"/>
                <a:gd name="connsiteY16" fmla="*/ 48182 h 647700"/>
                <a:gd name="connsiteX0" fmla="*/ 373864 w 476250"/>
                <a:gd name="connsiteY0" fmla="*/ 138522 h 647700"/>
                <a:gd name="connsiteX1" fmla="*/ 373864 w 476250"/>
                <a:gd name="connsiteY1" fmla="*/ 66250 h 647700"/>
                <a:gd name="connsiteX2" fmla="*/ 337728 w 476250"/>
                <a:gd name="connsiteY2" fmla="*/ 66250 h 647700"/>
                <a:gd name="connsiteX3" fmla="*/ 337728 w 476250"/>
                <a:gd name="connsiteY3" fmla="*/ 102386 h 647700"/>
                <a:gd name="connsiteX4" fmla="*/ 373864 w 476250"/>
                <a:gd name="connsiteY4" fmla="*/ 138522 h 647700"/>
                <a:gd name="connsiteX5" fmla="*/ 175116 w 476250"/>
                <a:gd name="connsiteY5" fmla="*/ 192726 h 647700"/>
                <a:gd name="connsiteX6" fmla="*/ 175116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9" fmla="*/ 301592 w 476250"/>
                <a:gd name="connsiteY9" fmla="*/ 264998 h 647700"/>
                <a:gd name="connsiteX10" fmla="*/ 301592 w 476250"/>
                <a:gd name="connsiteY10" fmla="*/ 337271 h 647700"/>
                <a:gd name="connsiteX11" fmla="*/ 391932 w 476250"/>
                <a:gd name="connsiteY11" fmla="*/ 337271 h 647700"/>
                <a:gd name="connsiteX12" fmla="*/ 391932 w 476250"/>
                <a:gd name="connsiteY12" fmla="*/ 192726 h 647700"/>
                <a:gd name="connsiteX13" fmla="*/ 175116 w 476250"/>
                <a:gd name="connsiteY13" fmla="*/ 192726 h 647700"/>
                <a:gd name="connsiteX0" fmla="*/ 283524 w 476250"/>
                <a:gd name="connsiteY0" fmla="*/ 48182 h 647700"/>
                <a:gd name="connsiteX1" fmla="*/ 138980 w 476250"/>
                <a:gd name="connsiteY1" fmla="*/ 192726 h 647700"/>
                <a:gd name="connsiteX2" fmla="*/ 428069 w 476250"/>
                <a:gd name="connsiteY2" fmla="*/ 192726 h 647700"/>
                <a:gd name="connsiteX3" fmla="*/ 283524 w 476250"/>
                <a:gd name="connsiteY3" fmla="*/ 48182 h 647700"/>
                <a:gd name="connsiteX4" fmla="*/ 265456 w 476250"/>
                <a:gd name="connsiteY4" fmla="*/ 264998 h 647700"/>
                <a:gd name="connsiteX5" fmla="*/ 301592 w 476250"/>
                <a:gd name="connsiteY5" fmla="*/ 264998 h 647700"/>
                <a:gd name="connsiteX6" fmla="*/ 301592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0" fmla="*/ 283524 w 476250"/>
                <a:gd name="connsiteY0" fmla="*/ 48182 h 647700"/>
                <a:gd name="connsiteX1" fmla="*/ 337728 w 476250"/>
                <a:gd name="connsiteY1" fmla="*/ 102386 h 647700"/>
                <a:gd name="connsiteX2" fmla="*/ 337728 w 476250"/>
                <a:gd name="connsiteY2" fmla="*/ 66250 h 647700"/>
                <a:gd name="connsiteX3" fmla="*/ 373864 w 476250"/>
                <a:gd name="connsiteY3" fmla="*/ 66250 h 647700"/>
                <a:gd name="connsiteX4" fmla="*/ 373864 w 476250"/>
                <a:gd name="connsiteY4" fmla="*/ 138522 h 647700"/>
                <a:gd name="connsiteX5" fmla="*/ 428069 w 476250"/>
                <a:gd name="connsiteY5" fmla="*/ 192726 h 647700"/>
                <a:gd name="connsiteX6" fmla="*/ 391932 w 476250"/>
                <a:gd name="connsiteY6" fmla="*/ 192726 h 647700"/>
                <a:gd name="connsiteX7" fmla="*/ 391932 w 476250"/>
                <a:gd name="connsiteY7" fmla="*/ 337271 h 647700"/>
                <a:gd name="connsiteX8" fmla="*/ 175116 w 476250"/>
                <a:gd name="connsiteY8" fmla="*/ 337271 h 647700"/>
                <a:gd name="connsiteX9" fmla="*/ 175116 w 476250"/>
                <a:gd name="connsiteY9" fmla="*/ 192726 h 647700"/>
                <a:gd name="connsiteX10" fmla="*/ 138980 w 476250"/>
                <a:gd name="connsiteY10" fmla="*/ 192726 h 647700"/>
                <a:gd name="connsiteX11" fmla="*/ 283524 w 476250"/>
                <a:gd name="connsiteY11" fmla="*/ 48182 h 647700"/>
                <a:gd name="connsiteX12" fmla="*/ 337728 w 476250"/>
                <a:gd name="connsiteY12" fmla="*/ 102386 h 647700"/>
                <a:gd name="connsiteX13" fmla="*/ 373864 w 476250"/>
                <a:gd name="connsiteY13" fmla="*/ 138522 h 647700"/>
                <a:gd name="connsiteX14" fmla="*/ 391932 w 476250"/>
                <a:gd name="connsiteY14" fmla="*/ 192726 h 647700"/>
                <a:gd name="connsiteX15" fmla="*/ 175116 w 476250"/>
                <a:gd name="connsiteY15" fmla="*/ 192726 h 647700"/>
                <a:gd name="connsiteX16" fmla="*/ 265456 w 476250"/>
                <a:gd name="connsiteY16" fmla="*/ 337271 h 647700"/>
                <a:gd name="connsiteX17" fmla="*/ 265456 w 476250"/>
                <a:gd name="connsiteY17" fmla="*/ 264998 h 647700"/>
                <a:gd name="connsiteX18" fmla="*/ 301592 w 476250"/>
                <a:gd name="connsiteY18" fmla="*/ 264998 h 647700"/>
                <a:gd name="connsiteX19" fmla="*/ 301592 w 476250"/>
                <a:gd name="connsiteY19" fmla="*/ 337271 h 647700"/>
                <a:gd name="connsiteX0" fmla="*/ 90798 w 476250"/>
                <a:gd name="connsiteY0" fmla="*/ 385452 h 647700"/>
                <a:gd name="connsiteX1" fmla="*/ 295275 w 476250"/>
                <a:gd name="connsiteY1" fmla="*/ 537852 h 647700"/>
                <a:gd name="connsiteX2" fmla="*/ 90798 w 476250"/>
                <a:gd name="connsiteY2" fmla="*/ 385452 h 647700"/>
                <a:gd name="connsiteX0" fmla="*/ 90798 w 428069"/>
                <a:gd name="connsiteY0" fmla="*/ 0 h 647700"/>
                <a:gd name="connsiteX1" fmla="*/ 0 w 428069"/>
                <a:gd name="connsiteY1" fmla="*/ 647700 h 647700"/>
                <a:gd name="connsiteX2" fmla="*/ 204788 w 428069"/>
                <a:gd name="connsiteY2" fmla="*/ 552139 h 647700"/>
                <a:gd name="connsiteX3" fmla="*/ 90798 w 428069"/>
                <a:gd name="connsiteY3" fmla="*/ 385452 h 647700"/>
                <a:gd name="connsiteX4" fmla="*/ 90798 w 428069"/>
                <a:gd name="connsiteY4" fmla="*/ 0 h 647700"/>
                <a:gd name="connsiteX5" fmla="*/ 283524 w 428069"/>
                <a:gd name="connsiteY5" fmla="*/ 48182 h 647700"/>
                <a:gd name="connsiteX6" fmla="*/ 138980 w 428069"/>
                <a:gd name="connsiteY6" fmla="*/ 192726 h 647700"/>
                <a:gd name="connsiteX7" fmla="*/ 175116 w 428069"/>
                <a:gd name="connsiteY7" fmla="*/ 192726 h 647700"/>
                <a:gd name="connsiteX8" fmla="*/ 175116 w 428069"/>
                <a:gd name="connsiteY8" fmla="*/ 337271 h 647700"/>
                <a:gd name="connsiteX9" fmla="*/ 391932 w 428069"/>
                <a:gd name="connsiteY9" fmla="*/ 337271 h 647700"/>
                <a:gd name="connsiteX10" fmla="*/ 391932 w 428069"/>
                <a:gd name="connsiteY10" fmla="*/ 192726 h 647700"/>
                <a:gd name="connsiteX11" fmla="*/ 428069 w 428069"/>
                <a:gd name="connsiteY11" fmla="*/ 192726 h 647700"/>
                <a:gd name="connsiteX12" fmla="*/ 373864 w 428069"/>
                <a:gd name="connsiteY12" fmla="*/ 138522 h 647700"/>
                <a:gd name="connsiteX13" fmla="*/ 373864 w 428069"/>
                <a:gd name="connsiteY13" fmla="*/ 66250 h 647700"/>
                <a:gd name="connsiteX14" fmla="*/ 337728 w 428069"/>
                <a:gd name="connsiteY14" fmla="*/ 66250 h 647700"/>
                <a:gd name="connsiteX15" fmla="*/ 337728 w 428069"/>
                <a:gd name="connsiteY15" fmla="*/ 102386 h 647700"/>
                <a:gd name="connsiteX16" fmla="*/ 283524 w 428069"/>
                <a:gd name="connsiteY16" fmla="*/ 48182 h 647700"/>
                <a:gd name="connsiteX0" fmla="*/ 373864 w 428069"/>
                <a:gd name="connsiteY0" fmla="*/ 138522 h 647700"/>
                <a:gd name="connsiteX1" fmla="*/ 373864 w 428069"/>
                <a:gd name="connsiteY1" fmla="*/ 66250 h 647700"/>
                <a:gd name="connsiteX2" fmla="*/ 337728 w 428069"/>
                <a:gd name="connsiteY2" fmla="*/ 66250 h 647700"/>
                <a:gd name="connsiteX3" fmla="*/ 337728 w 428069"/>
                <a:gd name="connsiteY3" fmla="*/ 102386 h 647700"/>
                <a:gd name="connsiteX4" fmla="*/ 373864 w 428069"/>
                <a:gd name="connsiteY4" fmla="*/ 138522 h 647700"/>
                <a:gd name="connsiteX5" fmla="*/ 175116 w 428069"/>
                <a:gd name="connsiteY5" fmla="*/ 192726 h 647700"/>
                <a:gd name="connsiteX6" fmla="*/ 175116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9" fmla="*/ 301592 w 428069"/>
                <a:gd name="connsiteY9" fmla="*/ 264998 h 647700"/>
                <a:gd name="connsiteX10" fmla="*/ 301592 w 428069"/>
                <a:gd name="connsiteY10" fmla="*/ 337271 h 647700"/>
                <a:gd name="connsiteX11" fmla="*/ 391932 w 428069"/>
                <a:gd name="connsiteY11" fmla="*/ 337271 h 647700"/>
                <a:gd name="connsiteX12" fmla="*/ 391932 w 428069"/>
                <a:gd name="connsiteY12" fmla="*/ 192726 h 647700"/>
                <a:gd name="connsiteX13" fmla="*/ 175116 w 428069"/>
                <a:gd name="connsiteY13" fmla="*/ 192726 h 647700"/>
                <a:gd name="connsiteX0" fmla="*/ 283524 w 428069"/>
                <a:gd name="connsiteY0" fmla="*/ 48182 h 647700"/>
                <a:gd name="connsiteX1" fmla="*/ 138980 w 428069"/>
                <a:gd name="connsiteY1" fmla="*/ 192726 h 647700"/>
                <a:gd name="connsiteX2" fmla="*/ 428069 w 428069"/>
                <a:gd name="connsiteY2" fmla="*/ 192726 h 647700"/>
                <a:gd name="connsiteX3" fmla="*/ 283524 w 428069"/>
                <a:gd name="connsiteY3" fmla="*/ 48182 h 647700"/>
                <a:gd name="connsiteX4" fmla="*/ 265456 w 428069"/>
                <a:gd name="connsiteY4" fmla="*/ 264998 h 647700"/>
                <a:gd name="connsiteX5" fmla="*/ 301592 w 428069"/>
                <a:gd name="connsiteY5" fmla="*/ 264998 h 647700"/>
                <a:gd name="connsiteX6" fmla="*/ 301592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0" fmla="*/ 283524 w 428069"/>
                <a:gd name="connsiteY0" fmla="*/ 48182 h 647700"/>
                <a:gd name="connsiteX1" fmla="*/ 337728 w 428069"/>
                <a:gd name="connsiteY1" fmla="*/ 102386 h 647700"/>
                <a:gd name="connsiteX2" fmla="*/ 337728 w 428069"/>
                <a:gd name="connsiteY2" fmla="*/ 66250 h 647700"/>
                <a:gd name="connsiteX3" fmla="*/ 373864 w 428069"/>
                <a:gd name="connsiteY3" fmla="*/ 66250 h 647700"/>
                <a:gd name="connsiteX4" fmla="*/ 373864 w 428069"/>
                <a:gd name="connsiteY4" fmla="*/ 138522 h 647700"/>
                <a:gd name="connsiteX5" fmla="*/ 428069 w 428069"/>
                <a:gd name="connsiteY5" fmla="*/ 192726 h 647700"/>
                <a:gd name="connsiteX6" fmla="*/ 391932 w 428069"/>
                <a:gd name="connsiteY6" fmla="*/ 192726 h 647700"/>
                <a:gd name="connsiteX7" fmla="*/ 391932 w 428069"/>
                <a:gd name="connsiteY7" fmla="*/ 337271 h 647700"/>
                <a:gd name="connsiteX8" fmla="*/ 175116 w 428069"/>
                <a:gd name="connsiteY8" fmla="*/ 337271 h 647700"/>
                <a:gd name="connsiteX9" fmla="*/ 175116 w 428069"/>
                <a:gd name="connsiteY9" fmla="*/ 192726 h 647700"/>
                <a:gd name="connsiteX10" fmla="*/ 138980 w 428069"/>
                <a:gd name="connsiteY10" fmla="*/ 192726 h 647700"/>
                <a:gd name="connsiteX11" fmla="*/ 283524 w 428069"/>
                <a:gd name="connsiteY11" fmla="*/ 48182 h 647700"/>
                <a:gd name="connsiteX12" fmla="*/ 337728 w 428069"/>
                <a:gd name="connsiteY12" fmla="*/ 102386 h 647700"/>
                <a:gd name="connsiteX13" fmla="*/ 373864 w 428069"/>
                <a:gd name="connsiteY13" fmla="*/ 138522 h 647700"/>
                <a:gd name="connsiteX14" fmla="*/ 391932 w 428069"/>
                <a:gd name="connsiteY14" fmla="*/ 192726 h 647700"/>
                <a:gd name="connsiteX15" fmla="*/ 175116 w 428069"/>
                <a:gd name="connsiteY15" fmla="*/ 192726 h 647700"/>
                <a:gd name="connsiteX16" fmla="*/ 265456 w 428069"/>
                <a:gd name="connsiteY16" fmla="*/ 337271 h 647700"/>
                <a:gd name="connsiteX17" fmla="*/ 265456 w 428069"/>
                <a:gd name="connsiteY17" fmla="*/ 264998 h 647700"/>
                <a:gd name="connsiteX18" fmla="*/ 301592 w 428069"/>
                <a:gd name="connsiteY18" fmla="*/ 264998 h 647700"/>
                <a:gd name="connsiteX19" fmla="*/ 301592 w 428069"/>
                <a:gd name="connsiteY19" fmla="*/ 337271 h 647700"/>
                <a:gd name="connsiteX0" fmla="*/ 90798 w 428069"/>
                <a:gd name="connsiteY0" fmla="*/ 385452 h 647700"/>
                <a:gd name="connsiteX1" fmla="*/ 295275 w 428069"/>
                <a:gd name="connsiteY1" fmla="*/ 537852 h 647700"/>
                <a:gd name="connsiteX2" fmla="*/ 90798 w 428069"/>
                <a:gd name="connsiteY2" fmla="*/ 385452 h 647700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204788 w 428069"/>
                <a:gd name="connsiteY2" fmla="*/ 503957 h 599518"/>
                <a:gd name="connsiteX3" fmla="*/ 90798 w 428069"/>
                <a:gd name="connsiteY3" fmla="*/ 337270 h 599518"/>
                <a:gd name="connsiteX4" fmla="*/ 66985 w 428069"/>
                <a:gd name="connsiteY4" fmla="*/ 470931 h 599518"/>
                <a:gd name="connsiteX5" fmla="*/ 283524 w 428069"/>
                <a:gd name="connsiteY5" fmla="*/ 0 h 599518"/>
                <a:gd name="connsiteX6" fmla="*/ 138980 w 428069"/>
                <a:gd name="connsiteY6" fmla="*/ 144544 h 599518"/>
                <a:gd name="connsiteX7" fmla="*/ 175116 w 428069"/>
                <a:gd name="connsiteY7" fmla="*/ 144544 h 599518"/>
                <a:gd name="connsiteX8" fmla="*/ 175116 w 428069"/>
                <a:gd name="connsiteY8" fmla="*/ 289089 h 599518"/>
                <a:gd name="connsiteX9" fmla="*/ 391932 w 428069"/>
                <a:gd name="connsiteY9" fmla="*/ 289089 h 599518"/>
                <a:gd name="connsiteX10" fmla="*/ 391932 w 428069"/>
                <a:gd name="connsiteY10" fmla="*/ 144544 h 599518"/>
                <a:gd name="connsiteX11" fmla="*/ 428069 w 428069"/>
                <a:gd name="connsiteY11" fmla="*/ 144544 h 599518"/>
                <a:gd name="connsiteX12" fmla="*/ 373864 w 428069"/>
                <a:gd name="connsiteY12" fmla="*/ 90340 h 599518"/>
                <a:gd name="connsiteX13" fmla="*/ 373864 w 428069"/>
                <a:gd name="connsiteY13" fmla="*/ 18068 h 599518"/>
                <a:gd name="connsiteX14" fmla="*/ 337728 w 428069"/>
                <a:gd name="connsiteY14" fmla="*/ 18068 h 599518"/>
                <a:gd name="connsiteX15" fmla="*/ 337728 w 428069"/>
                <a:gd name="connsiteY15" fmla="*/ 54204 h 599518"/>
                <a:gd name="connsiteX16" fmla="*/ 283524 w 428069"/>
                <a:gd name="connsiteY16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90798 w 428069"/>
                <a:gd name="connsiteY2" fmla="*/ 337270 h 599518"/>
                <a:gd name="connsiteX3" fmla="*/ 66985 w 428069"/>
                <a:gd name="connsiteY3" fmla="*/ 470931 h 599518"/>
                <a:gd name="connsiteX4" fmla="*/ 283524 w 428069"/>
                <a:gd name="connsiteY4" fmla="*/ 0 h 599518"/>
                <a:gd name="connsiteX5" fmla="*/ 138980 w 428069"/>
                <a:gd name="connsiteY5" fmla="*/ 144544 h 599518"/>
                <a:gd name="connsiteX6" fmla="*/ 175116 w 428069"/>
                <a:gd name="connsiteY6" fmla="*/ 144544 h 599518"/>
                <a:gd name="connsiteX7" fmla="*/ 175116 w 428069"/>
                <a:gd name="connsiteY7" fmla="*/ 289089 h 599518"/>
                <a:gd name="connsiteX8" fmla="*/ 391932 w 428069"/>
                <a:gd name="connsiteY8" fmla="*/ 289089 h 599518"/>
                <a:gd name="connsiteX9" fmla="*/ 391932 w 428069"/>
                <a:gd name="connsiteY9" fmla="*/ 144544 h 599518"/>
                <a:gd name="connsiteX10" fmla="*/ 428069 w 428069"/>
                <a:gd name="connsiteY10" fmla="*/ 144544 h 599518"/>
                <a:gd name="connsiteX11" fmla="*/ 373864 w 428069"/>
                <a:gd name="connsiteY11" fmla="*/ 90340 h 599518"/>
                <a:gd name="connsiteX12" fmla="*/ 373864 w 428069"/>
                <a:gd name="connsiteY12" fmla="*/ 18068 h 599518"/>
                <a:gd name="connsiteX13" fmla="*/ 337728 w 428069"/>
                <a:gd name="connsiteY13" fmla="*/ 18068 h 599518"/>
                <a:gd name="connsiteX14" fmla="*/ 337728 w 428069"/>
                <a:gd name="connsiteY14" fmla="*/ 54204 h 599518"/>
                <a:gd name="connsiteX15" fmla="*/ 283524 w 428069"/>
                <a:gd name="connsiteY15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0 w 361084"/>
                <a:gd name="connsiteY0" fmla="*/ 470931 h 489670"/>
                <a:gd name="connsiteX1" fmla="*/ 23813 w 361084"/>
                <a:gd name="connsiteY1" fmla="*/ 337270 h 489670"/>
                <a:gd name="connsiteX2" fmla="*/ 0 w 361084"/>
                <a:gd name="connsiteY2" fmla="*/ 470931 h 489670"/>
                <a:gd name="connsiteX3" fmla="*/ 216539 w 361084"/>
                <a:gd name="connsiteY3" fmla="*/ 0 h 489670"/>
                <a:gd name="connsiteX4" fmla="*/ 71995 w 361084"/>
                <a:gd name="connsiteY4" fmla="*/ 144544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324947 w 361084"/>
                <a:gd name="connsiteY7" fmla="*/ 289089 h 489670"/>
                <a:gd name="connsiteX8" fmla="*/ 324947 w 361084"/>
                <a:gd name="connsiteY8" fmla="*/ 144544 h 489670"/>
                <a:gd name="connsiteX9" fmla="*/ 361084 w 361084"/>
                <a:gd name="connsiteY9" fmla="*/ 144544 h 489670"/>
                <a:gd name="connsiteX10" fmla="*/ 306879 w 361084"/>
                <a:gd name="connsiteY10" fmla="*/ 90340 h 489670"/>
                <a:gd name="connsiteX11" fmla="*/ 306879 w 361084"/>
                <a:gd name="connsiteY11" fmla="*/ 18068 h 489670"/>
                <a:gd name="connsiteX12" fmla="*/ 270743 w 361084"/>
                <a:gd name="connsiteY12" fmla="*/ 18068 h 489670"/>
                <a:gd name="connsiteX13" fmla="*/ 270743 w 361084"/>
                <a:gd name="connsiteY13" fmla="*/ 54204 h 489670"/>
                <a:gd name="connsiteX14" fmla="*/ 216539 w 361084"/>
                <a:gd name="connsiteY14" fmla="*/ 0 h 489670"/>
                <a:gd name="connsiteX0" fmla="*/ 306879 w 361084"/>
                <a:gd name="connsiteY0" fmla="*/ 90340 h 489670"/>
                <a:gd name="connsiteX1" fmla="*/ 306879 w 361084"/>
                <a:gd name="connsiteY1" fmla="*/ 18068 h 489670"/>
                <a:gd name="connsiteX2" fmla="*/ 270743 w 361084"/>
                <a:gd name="connsiteY2" fmla="*/ 18068 h 489670"/>
                <a:gd name="connsiteX3" fmla="*/ 270743 w 361084"/>
                <a:gd name="connsiteY3" fmla="*/ 54204 h 489670"/>
                <a:gd name="connsiteX4" fmla="*/ 306879 w 361084"/>
                <a:gd name="connsiteY4" fmla="*/ 90340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9" fmla="*/ 234607 w 361084"/>
                <a:gd name="connsiteY9" fmla="*/ 216816 h 489670"/>
                <a:gd name="connsiteX10" fmla="*/ 234607 w 361084"/>
                <a:gd name="connsiteY10" fmla="*/ 289089 h 489670"/>
                <a:gd name="connsiteX11" fmla="*/ 324947 w 361084"/>
                <a:gd name="connsiteY11" fmla="*/ 289089 h 489670"/>
                <a:gd name="connsiteX12" fmla="*/ 324947 w 361084"/>
                <a:gd name="connsiteY12" fmla="*/ 144544 h 489670"/>
                <a:gd name="connsiteX13" fmla="*/ 108131 w 361084"/>
                <a:gd name="connsiteY13" fmla="*/ 144544 h 489670"/>
                <a:gd name="connsiteX0" fmla="*/ 216539 w 361084"/>
                <a:gd name="connsiteY0" fmla="*/ 0 h 489670"/>
                <a:gd name="connsiteX1" fmla="*/ 71995 w 361084"/>
                <a:gd name="connsiteY1" fmla="*/ 144544 h 489670"/>
                <a:gd name="connsiteX2" fmla="*/ 361084 w 361084"/>
                <a:gd name="connsiteY2" fmla="*/ 144544 h 489670"/>
                <a:gd name="connsiteX3" fmla="*/ 216539 w 361084"/>
                <a:gd name="connsiteY3" fmla="*/ 0 h 489670"/>
                <a:gd name="connsiteX4" fmla="*/ 198471 w 361084"/>
                <a:gd name="connsiteY4" fmla="*/ 216816 h 489670"/>
                <a:gd name="connsiteX5" fmla="*/ 234607 w 361084"/>
                <a:gd name="connsiteY5" fmla="*/ 216816 h 489670"/>
                <a:gd name="connsiteX6" fmla="*/ 234607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0" fmla="*/ 216539 w 361084"/>
                <a:gd name="connsiteY0" fmla="*/ 0 h 489670"/>
                <a:gd name="connsiteX1" fmla="*/ 270743 w 361084"/>
                <a:gd name="connsiteY1" fmla="*/ 54204 h 489670"/>
                <a:gd name="connsiteX2" fmla="*/ 270743 w 361084"/>
                <a:gd name="connsiteY2" fmla="*/ 18068 h 489670"/>
                <a:gd name="connsiteX3" fmla="*/ 306879 w 361084"/>
                <a:gd name="connsiteY3" fmla="*/ 18068 h 489670"/>
                <a:gd name="connsiteX4" fmla="*/ 306879 w 361084"/>
                <a:gd name="connsiteY4" fmla="*/ 90340 h 489670"/>
                <a:gd name="connsiteX5" fmla="*/ 361084 w 361084"/>
                <a:gd name="connsiteY5" fmla="*/ 144544 h 489670"/>
                <a:gd name="connsiteX6" fmla="*/ 324947 w 361084"/>
                <a:gd name="connsiteY6" fmla="*/ 144544 h 489670"/>
                <a:gd name="connsiteX7" fmla="*/ 324947 w 361084"/>
                <a:gd name="connsiteY7" fmla="*/ 289089 h 489670"/>
                <a:gd name="connsiteX8" fmla="*/ 108131 w 361084"/>
                <a:gd name="connsiteY8" fmla="*/ 289089 h 489670"/>
                <a:gd name="connsiteX9" fmla="*/ 108131 w 361084"/>
                <a:gd name="connsiteY9" fmla="*/ 144544 h 489670"/>
                <a:gd name="connsiteX10" fmla="*/ 71995 w 361084"/>
                <a:gd name="connsiteY10" fmla="*/ 144544 h 489670"/>
                <a:gd name="connsiteX11" fmla="*/ 216539 w 361084"/>
                <a:gd name="connsiteY11" fmla="*/ 0 h 489670"/>
                <a:gd name="connsiteX12" fmla="*/ 270743 w 361084"/>
                <a:gd name="connsiteY12" fmla="*/ 54204 h 489670"/>
                <a:gd name="connsiteX13" fmla="*/ 306879 w 361084"/>
                <a:gd name="connsiteY13" fmla="*/ 90340 h 489670"/>
                <a:gd name="connsiteX14" fmla="*/ 324947 w 361084"/>
                <a:gd name="connsiteY14" fmla="*/ 144544 h 489670"/>
                <a:gd name="connsiteX15" fmla="*/ 108131 w 361084"/>
                <a:gd name="connsiteY15" fmla="*/ 144544 h 489670"/>
                <a:gd name="connsiteX16" fmla="*/ 198471 w 361084"/>
                <a:gd name="connsiteY16" fmla="*/ 289089 h 489670"/>
                <a:gd name="connsiteX17" fmla="*/ 198471 w 361084"/>
                <a:gd name="connsiteY17" fmla="*/ 216816 h 489670"/>
                <a:gd name="connsiteX18" fmla="*/ 234607 w 361084"/>
                <a:gd name="connsiteY18" fmla="*/ 216816 h 489670"/>
                <a:gd name="connsiteX19" fmla="*/ 234607 w 361084"/>
                <a:gd name="connsiteY19" fmla="*/ 289089 h 489670"/>
                <a:gd name="connsiteX0" fmla="*/ 23813 w 361084"/>
                <a:gd name="connsiteY0" fmla="*/ 337270 h 489670"/>
                <a:gd name="connsiteX1" fmla="*/ 228290 w 361084"/>
                <a:gd name="connsiteY1" fmla="*/ 489670 h 489670"/>
                <a:gd name="connsiteX2" fmla="*/ 23813 w 361084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0 w 337271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91440 w 337271"/>
                <a:gd name="connsiteY2" fmla="*/ 428710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43258 w 289089"/>
                <a:gd name="connsiteY1" fmla="*/ 428710 h 48967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36136 w 289089"/>
                <a:gd name="connsiteY2" fmla="*/ 144544 h 560500"/>
                <a:gd name="connsiteX3" fmla="*/ 36136 w 289089"/>
                <a:gd name="connsiteY3" fmla="*/ 289089 h 560500"/>
                <a:gd name="connsiteX4" fmla="*/ 252952 w 289089"/>
                <a:gd name="connsiteY4" fmla="*/ 289089 h 560500"/>
                <a:gd name="connsiteX5" fmla="*/ 252952 w 289089"/>
                <a:gd name="connsiteY5" fmla="*/ 144544 h 560500"/>
                <a:gd name="connsiteX6" fmla="*/ 289089 w 289089"/>
                <a:gd name="connsiteY6" fmla="*/ 144544 h 560500"/>
                <a:gd name="connsiteX7" fmla="*/ 234884 w 289089"/>
                <a:gd name="connsiteY7" fmla="*/ 90340 h 560500"/>
                <a:gd name="connsiteX8" fmla="*/ 234884 w 289089"/>
                <a:gd name="connsiteY8" fmla="*/ 18068 h 560500"/>
                <a:gd name="connsiteX9" fmla="*/ 198748 w 289089"/>
                <a:gd name="connsiteY9" fmla="*/ 18068 h 560500"/>
                <a:gd name="connsiteX10" fmla="*/ 198748 w 289089"/>
                <a:gd name="connsiteY10" fmla="*/ 54204 h 560500"/>
                <a:gd name="connsiteX11" fmla="*/ 144544 w 289089"/>
                <a:gd name="connsiteY11" fmla="*/ 0 h 560500"/>
                <a:gd name="connsiteX0" fmla="*/ 234884 w 289089"/>
                <a:gd name="connsiteY0" fmla="*/ 90340 h 560500"/>
                <a:gd name="connsiteX1" fmla="*/ 234884 w 289089"/>
                <a:gd name="connsiteY1" fmla="*/ 18068 h 560500"/>
                <a:gd name="connsiteX2" fmla="*/ 198748 w 289089"/>
                <a:gd name="connsiteY2" fmla="*/ 18068 h 560500"/>
                <a:gd name="connsiteX3" fmla="*/ 198748 w 289089"/>
                <a:gd name="connsiteY3" fmla="*/ 54204 h 560500"/>
                <a:gd name="connsiteX4" fmla="*/ 234884 w 289089"/>
                <a:gd name="connsiteY4" fmla="*/ 90340 h 560500"/>
                <a:gd name="connsiteX5" fmla="*/ 36136 w 289089"/>
                <a:gd name="connsiteY5" fmla="*/ 144544 h 560500"/>
                <a:gd name="connsiteX6" fmla="*/ 36136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9" fmla="*/ 162612 w 289089"/>
                <a:gd name="connsiteY9" fmla="*/ 216816 h 560500"/>
                <a:gd name="connsiteX10" fmla="*/ 162612 w 289089"/>
                <a:gd name="connsiteY10" fmla="*/ 289089 h 560500"/>
                <a:gd name="connsiteX11" fmla="*/ 252952 w 289089"/>
                <a:gd name="connsiteY11" fmla="*/ 289089 h 560500"/>
                <a:gd name="connsiteX12" fmla="*/ 252952 w 289089"/>
                <a:gd name="connsiteY12" fmla="*/ 144544 h 560500"/>
                <a:gd name="connsiteX13" fmla="*/ 36136 w 289089"/>
                <a:gd name="connsiteY13" fmla="*/ 144544 h 56050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289089 w 289089"/>
                <a:gd name="connsiteY2" fmla="*/ 144544 h 560500"/>
                <a:gd name="connsiteX3" fmla="*/ 144544 w 289089"/>
                <a:gd name="connsiteY3" fmla="*/ 0 h 560500"/>
                <a:gd name="connsiteX4" fmla="*/ 126476 w 289089"/>
                <a:gd name="connsiteY4" fmla="*/ 216816 h 560500"/>
                <a:gd name="connsiteX5" fmla="*/ 162612 w 289089"/>
                <a:gd name="connsiteY5" fmla="*/ 216816 h 560500"/>
                <a:gd name="connsiteX6" fmla="*/ 162612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0" fmla="*/ 144544 w 289089"/>
                <a:gd name="connsiteY0" fmla="*/ 0 h 560500"/>
                <a:gd name="connsiteX1" fmla="*/ 198748 w 289089"/>
                <a:gd name="connsiteY1" fmla="*/ 54204 h 560500"/>
                <a:gd name="connsiteX2" fmla="*/ 198748 w 289089"/>
                <a:gd name="connsiteY2" fmla="*/ 18068 h 560500"/>
                <a:gd name="connsiteX3" fmla="*/ 234884 w 289089"/>
                <a:gd name="connsiteY3" fmla="*/ 18068 h 560500"/>
                <a:gd name="connsiteX4" fmla="*/ 234884 w 289089"/>
                <a:gd name="connsiteY4" fmla="*/ 90340 h 560500"/>
                <a:gd name="connsiteX5" fmla="*/ 289089 w 289089"/>
                <a:gd name="connsiteY5" fmla="*/ 144544 h 560500"/>
                <a:gd name="connsiteX6" fmla="*/ 252952 w 289089"/>
                <a:gd name="connsiteY6" fmla="*/ 144544 h 560500"/>
                <a:gd name="connsiteX7" fmla="*/ 252952 w 289089"/>
                <a:gd name="connsiteY7" fmla="*/ 289089 h 560500"/>
                <a:gd name="connsiteX8" fmla="*/ 36136 w 289089"/>
                <a:gd name="connsiteY8" fmla="*/ 289089 h 560500"/>
                <a:gd name="connsiteX9" fmla="*/ 36136 w 289089"/>
                <a:gd name="connsiteY9" fmla="*/ 144544 h 560500"/>
                <a:gd name="connsiteX10" fmla="*/ 0 w 289089"/>
                <a:gd name="connsiteY10" fmla="*/ 144544 h 560500"/>
                <a:gd name="connsiteX11" fmla="*/ 144544 w 289089"/>
                <a:gd name="connsiteY11" fmla="*/ 0 h 560500"/>
                <a:gd name="connsiteX12" fmla="*/ 198748 w 289089"/>
                <a:gd name="connsiteY12" fmla="*/ 54204 h 560500"/>
                <a:gd name="connsiteX13" fmla="*/ 234884 w 289089"/>
                <a:gd name="connsiteY13" fmla="*/ 90340 h 560500"/>
                <a:gd name="connsiteX14" fmla="*/ 252952 w 289089"/>
                <a:gd name="connsiteY14" fmla="*/ 144544 h 560500"/>
                <a:gd name="connsiteX15" fmla="*/ 36136 w 289089"/>
                <a:gd name="connsiteY15" fmla="*/ 144544 h 560500"/>
                <a:gd name="connsiteX16" fmla="*/ 126476 w 289089"/>
                <a:gd name="connsiteY16" fmla="*/ 289089 h 560500"/>
                <a:gd name="connsiteX17" fmla="*/ 126476 w 289089"/>
                <a:gd name="connsiteY17" fmla="*/ 216816 h 560500"/>
                <a:gd name="connsiteX18" fmla="*/ 162612 w 289089"/>
                <a:gd name="connsiteY18" fmla="*/ 216816 h 560500"/>
                <a:gd name="connsiteX19" fmla="*/ 162612 w 289089"/>
                <a:gd name="connsiteY19" fmla="*/ 289089 h 560500"/>
                <a:gd name="connsiteX0" fmla="*/ 156295 w 289089"/>
                <a:gd name="connsiteY0" fmla="*/ 489670 h 560500"/>
                <a:gd name="connsiteX1" fmla="*/ 276276 w 289089"/>
                <a:gd name="connsiteY1" fmla="*/ 560500 h 56050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1238 w 289089"/>
                <a:gd name="connsiteY1" fmla="*/ 144123 h 489670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814" h="289089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36136" y="144544"/>
                  </a:lnTo>
                  <a:lnTo>
                    <a:pt x="36136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289089" y="144544"/>
                  </a:lnTo>
                  <a:lnTo>
                    <a:pt x="234884" y="90340"/>
                  </a:ln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144544" y="0"/>
                  </a:lnTo>
                  <a:close/>
                </a:path>
                <a:path w="293814" h="289089" fill="darkenLess" stroke="0" extrusionOk="0">
                  <a:moveTo>
                    <a:pt x="234884" y="90340"/>
                  </a:move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234884" y="90340"/>
                  </a:lnTo>
                  <a:close/>
                  <a:moveTo>
                    <a:pt x="36136" y="144544"/>
                  </a:moveTo>
                  <a:lnTo>
                    <a:pt x="36136" y="289089"/>
                  </a:lnTo>
                  <a:lnTo>
                    <a:pt x="126476" y="289089"/>
                  </a:ln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36136" y="144544"/>
                  </a:lnTo>
                  <a:close/>
                </a:path>
                <a:path w="293814" h="289089" fill="darken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289089" y="144544"/>
                  </a:lnTo>
                  <a:lnTo>
                    <a:pt x="144544" y="0"/>
                  </a:lnTo>
                  <a:close/>
                  <a:moveTo>
                    <a:pt x="126476" y="216816"/>
                  </a:moveTo>
                  <a:lnTo>
                    <a:pt x="162612" y="216816"/>
                  </a:lnTo>
                  <a:lnTo>
                    <a:pt x="162612" y="289089"/>
                  </a:lnTo>
                  <a:lnTo>
                    <a:pt x="126476" y="289089"/>
                  </a:lnTo>
                  <a:lnTo>
                    <a:pt x="126476" y="216816"/>
                  </a:lnTo>
                  <a:close/>
                </a:path>
                <a:path w="293814" h="289089" fill="none" extrusionOk="0">
                  <a:moveTo>
                    <a:pt x="144544" y="0"/>
                  </a:moveTo>
                  <a:lnTo>
                    <a:pt x="198748" y="54204"/>
                  </a:lnTo>
                  <a:lnTo>
                    <a:pt x="198748" y="18068"/>
                  </a:lnTo>
                  <a:lnTo>
                    <a:pt x="234884" y="18068"/>
                  </a:lnTo>
                  <a:lnTo>
                    <a:pt x="234884" y="90340"/>
                  </a:lnTo>
                  <a:lnTo>
                    <a:pt x="289089" y="144544"/>
                  </a:lnTo>
                  <a:lnTo>
                    <a:pt x="252952" y="144544"/>
                  </a:lnTo>
                  <a:lnTo>
                    <a:pt x="252952" y="289089"/>
                  </a:lnTo>
                  <a:lnTo>
                    <a:pt x="36136" y="289089"/>
                  </a:lnTo>
                  <a:lnTo>
                    <a:pt x="36136" y="144544"/>
                  </a:lnTo>
                  <a:lnTo>
                    <a:pt x="0" y="144544"/>
                  </a:lnTo>
                  <a:lnTo>
                    <a:pt x="144544" y="0"/>
                  </a:lnTo>
                  <a:close/>
                  <a:moveTo>
                    <a:pt x="198748" y="54204"/>
                  </a:moveTo>
                  <a:lnTo>
                    <a:pt x="234884" y="90340"/>
                  </a:lnTo>
                  <a:moveTo>
                    <a:pt x="252952" y="144544"/>
                  </a:moveTo>
                  <a:lnTo>
                    <a:pt x="36136" y="144544"/>
                  </a:lnTo>
                  <a:moveTo>
                    <a:pt x="126476" y="289089"/>
                  </a:move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</a:path>
                <a:path w="293814" h="289089" fill="none">
                  <a:moveTo>
                    <a:pt x="293814" y="143963"/>
                  </a:moveTo>
                  <a:cubicBezTo>
                    <a:pt x="154986" y="140913"/>
                    <a:pt x="1238" y="144123"/>
                    <a:pt x="1238" y="14412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40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iming>
    <p:tnLst>
      <p:par>
        <p:cTn id="1" dur="indefinite" restart="never" nodeType="tmRoot"/>
      </p:par>
    </p:tnLst>
  </p:timing>
  <p:txStyles>
    <p:titleStyle>
      <a:lvl1pPr algn="ctr" defTabSz="121912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1" indent="-457171" algn="l" defTabSz="121912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35" indent="-380974" algn="l" defTabSz="121912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01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63" indent="-304780" algn="l" defTabSz="121912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23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8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3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4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6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植物如何獲得養分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273916"/>
          </a:xfrm>
        </p:spPr>
        <p:txBody>
          <a:bodyPr/>
          <a:lstStyle/>
          <a:p>
            <a:r>
              <a:rPr lang="zh-TW" altLang="en-US" dirty="0" smtClean="0"/>
              <a:t>利用根從</a:t>
            </a:r>
            <a:r>
              <a:rPr lang="zh-TW" altLang="en-US" dirty="0"/>
              <a:t>土壤中</a:t>
            </a:r>
            <a:r>
              <a:rPr lang="zh-TW" altLang="en-US" dirty="0" smtClean="0"/>
              <a:t>吸收</a:t>
            </a:r>
            <a:r>
              <a:rPr lang="zh-TW" altLang="en-US" dirty="0"/>
              <a:t>水分和</a:t>
            </a:r>
            <a:r>
              <a:rPr lang="zh-TW" altLang="en-US" dirty="0" smtClean="0"/>
              <a:t>礦物質</a:t>
            </a:r>
            <a:endParaRPr lang="en-US" altLang="zh-TW" dirty="0" smtClean="0"/>
          </a:p>
          <a:p>
            <a:r>
              <a:rPr lang="zh-TW" altLang="en-US" dirty="0" smtClean="0"/>
              <a:t>綠色植物還可進行光合作用</a:t>
            </a:r>
            <a:r>
              <a:rPr lang="zh-TW" altLang="en-US" dirty="0" smtClean="0">
                <a:latin typeface="新細明體"/>
                <a:ea typeface="新細明體"/>
              </a:rPr>
              <a:t>，</a:t>
            </a:r>
            <a:r>
              <a:rPr lang="zh-TW" altLang="en-US" dirty="0" smtClean="0"/>
              <a:t>合成葡萄糖供生長所需</a:t>
            </a:r>
            <a:endParaRPr lang="en-US" altLang="zh-TW" dirty="0" smtClean="0"/>
          </a:p>
          <a:p>
            <a:pPr marL="114295" indent="0">
              <a:buNone/>
            </a:pPr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P.67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701" y="2133649"/>
            <a:ext cx="4853185" cy="48150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57786"/>
            <a:ext cx="6455246" cy="3195876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8092793" y="338616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9240429">
            <a:off x="6238633" y="3833193"/>
            <a:ext cx="1893411" cy="762926"/>
          </a:xfrm>
          <a:custGeom>
            <a:avLst/>
            <a:gdLst>
              <a:gd name="connsiteX0" fmla="*/ 0 w 2199247"/>
              <a:gd name="connsiteY0" fmla="*/ 190732 h 762926"/>
              <a:gd name="connsiteX1" fmla="*/ 1610245 w 2199247"/>
              <a:gd name="connsiteY1" fmla="*/ 190732 h 762926"/>
              <a:gd name="connsiteX2" fmla="*/ 1610245 w 2199247"/>
              <a:gd name="connsiteY2" fmla="*/ 0 h 762926"/>
              <a:gd name="connsiteX3" fmla="*/ 2199247 w 2199247"/>
              <a:gd name="connsiteY3" fmla="*/ 381463 h 762926"/>
              <a:gd name="connsiteX4" fmla="*/ 1610245 w 2199247"/>
              <a:gd name="connsiteY4" fmla="*/ 762926 h 762926"/>
              <a:gd name="connsiteX5" fmla="*/ 1610245 w 2199247"/>
              <a:gd name="connsiteY5" fmla="*/ 572195 h 762926"/>
              <a:gd name="connsiteX6" fmla="*/ 0 w 2199247"/>
              <a:gd name="connsiteY6" fmla="*/ 572195 h 762926"/>
              <a:gd name="connsiteX7" fmla="*/ 0 w 2199247"/>
              <a:gd name="connsiteY7" fmla="*/ 190732 h 762926"/>
              <a:gd name="connsiteX0" fmla="*/ 141813 w 2341060"/>
              <a:gd name="connsiteY0" fmla="*/ 190732 h 762926"/>
              <a:gd name="connsiteX1" fmla="*/ 1752058 w 2341060"/>
              <a:gd name="connsiteY1" fmla="*/ 190732 h 762926"/>
              <a:gd name="connsiteX2" fmla="*/ 1752058 w 2341060"/>
              <a:gd name="connsiteY2" fmla="*/ 0 h 762926"/>
              <a:gd name="connsiteX3" fmla="*/ 2341060 w 2341060"/>
              <a:gd name="connsiteY3" fmla="*/ 381463 h 762926"/>
              <a:gd name="connsiteX4" fmla="*/ 1752058 w 2341060"/>
              <a:gd name="connsiteY4" fmla="*/ 762926 h 762926"/>
              <a:gd name="connsiteX5" fmla="*/ 1752058 w 2341060"/>
              <a:gd name="connsiteY5" fmla="*/ 572195 h 762926"/>
              <a:gd name="connsiteX6" fmla="*/ 141813 w 2341060"/>
              <a:gd name="connsiteY6" fmla="*/ 572195 h 762926"/>
              <a:gd name="connsiteX7" fmla="*/ 22 w 2341060"/>
              <a:gd name="connsiteY7" fmla="*/ 374968 h 762926"/>
              <a:gd name="connsiteX8" fmla="*/ 141813 w 2341060"/>
              <a:gd name="connsiteY8" fmla="*/ 190732 h 762926"/>
              <a:gd name="connsiteX0" fmla="*/ 141791 w 2341038"/>
              <a:gd name="connsiteY0" fmla="*/ 190732 h 762926"/>
              <a:gd name="connsiteX1" fmla="*/ 1752036 w 2341038"/>
              <a:gd name="connsiteY1" fmla="*/ 190732 h 762926"/>
              <a:gd name="connsiteX2" fmla="*/ 1752036 w 2341038"/>
              <a:gd name="connsiteY2" fmla="*/ 0 h 762926"/>
              <a:gd name="connsiteX3" fmla="*/ 2341038 w 2341038"/>
              <a:gd name="connsiteY3" fmla="*/ 381463 h 762926"/>
              <a:gd name="connsiteX4" fmla="*/ 1752036 w 2341038"/>
              <a:gd name="connsiteY4" fmla="*/ 762926 h 762926"/>
              <a:gd name="connsiteX5" fmla="*/ 1752036 w 2341038"/>
              <a:gd name="connsiteY5" fmla="*/ 572195 h 762926"/>
              <a:gd name="connsiteX6" fmla="*/ 0 w 2341038"/>
              <a:gd name="connsiteY6" fmla="*/ 374968 h 762926"/>
              <a:gd name="connsiteX7" fmla="*/ 141791 w 2341038"/>
              <a:gd name="connsiteY7" fmla="*/ 190732 h 762926"/>
              <a:gd name="connsiteX0" fmla="*/ 0 w 2341038"/>
              <a:gd name="connsiteY0" fmla="*/ 374968 h 762926"/>
              <a:gd name="connsiteX1" fmla="*/ 1752036 w 2341038"/>
              <a:gd name="connsiteY1" fmla="*/ 190732 h 762926"/>
              <a:gd name="connsiteX2" fmla="*/ 1752036 w 2341038"/>
              <a:gd name="connsiteY2" fmla="*/ 0 h 762926"/>
              <a:gd name="connsiteX3" fmla="*/ 2341038 w 2341038"/>
              <a:gd name="connsiteY3" fmla="*/ 381463 h 762926"/>
              <a:gd name="connsiteX4" fmla="*/ 1752036 w 2341038"/>
              <a:gd name="connsiteY4" fmla="*/ 762926 h 762926"/>
              <a:gd name="connsiteX5" fmla="*/ 1752036 w 2341038"/>
              <a:gd name="connsiteY5" fmla="*/ 572195 h 762926"/>
              <a:gd name="connsiteX6" fmla="*/ 0 w 2341038"/>
              <a:gd name="connsiteY6" fmla="*/ 374968 h 76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1038" h="762926">
                <a:moveTo>
                  <a:pt x="0" y="374968"/>
                </a:moveTo>
                <a:lnTo>
                  <a:pt x="1752036" y="190732"/>
                </a:lnTo>
                <a:lnTo>
                  <a:pt x="1752036" y="0"/>
                </a:lnTo>
                <a:lnTo>
                  <a:pt x="2341038" y="381463"/>
                </a:lnTo>
                <a:lnTo>
                  <a:pt x="1752036" y="762926"/>
                </a:lnTo>
                <a:lnTo>
                  <a:pt x="1752036" y="572195"/>
                </a:lnTo>
                <a:lnTo>
                  <a:pt x="0" y="37496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20081" y="3818214"/>
            <a:ext cx="3934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電子顯微鏡下的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葉片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2577261" y="2349674"/>
            <a:ext cx="4526057" cy="1468540"/>
          </a:xfrm>
          <a:prstGeom prst="wedgeRoundRectCallout">
            <a:avLst>
              <a:gd name="adj1" fmla="val 64557"/>
              <a:gd name="adj2" fmla="val 2733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「葉」是植物行光合作用的主要器官</a:t>
            </a:r>
            <a:endParaRPr lang="zh-TW" altLang="en-US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54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849119"/>
            <a:ext cx="8703743" cy="5927846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葉肉細胞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095999" y="931742"/>
            <a:ext cx="5738863" cy="566590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 dirty="0" smtClean="0"/>
              <a:t>位於上</a:t>
            </a:r>
            <a:r>
              <a:rPr lang="zh-TW" altLang="en-US" dirty="0"/>
              <a:t>、下表皮</a:t>
            </a:r>
            <a:r>
              <a:rPr lang="zh-TW" altLang="en-US" dirty="0" smtClean="0"/>
              <a:t>之間</a:t>
            </a:r>
            <a:endParaRPr lang="en-US" altLang="zh-TW" dirty="0" smtClean="0"/>
          </a:p>
          <a:p>
            <a:r>
              <a:rPr lang="zh-TW" altLang="en-US" dirty="0" smtClean="0"/>
              <a:t>葉肉細胞含有</a:t>
            </a:r>
            <a:r>
              <a:rPr lang="zh-TW" altLang="en-US" dirty="0"/>
              <a:t>綠色顆粒</a:t>
            </a:r>
            <a:r>
              <a:rPr lang="zh-TW" altLang="en-US" dirty="0" smtClean="0"/>
              <a:t>的葉綠體，是</a:t>
            </a:r>
            <a:r>
              <a:rPr lang="zh-TW" altLang="en-US" dirty="0" smtClean="0">
                <a:solidFill>
                  <a:srgbClr val="0070C0"/>
                </a:solidFill>
              </a:rPr>
              <a:t>葉行光合作用的主要場所</a:t>
            </a:r>
            <a:r>
              <a:rPr lang="zh-TW" altLang="en-US" dirty="0" smtClean="0"/>
              <a:t>。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smtClean="0"/>
              <a:t>P.69</a:t>
            </a:r>
            <a:endParaRPr lang="zh-TW" altLang="en-US" dirty="0"/>
          </a:p>
        </p:txBody>
      </p:sp>
      <p:sp>
        <p:nvSpPr>
          <p:cNvPr id="10" name="右大括弧 9"/>
          <p:cNvSpPr/>
          <p:nvPr/>
        </p:nvSpPr>
        <p:spPr>
          <a:xfrm>
            <a:off x="4366691" y="2016544"/>
            <a:ext cx="432048" cy="2533627"/>
          </a:xfrm>
          <a:prstGeom prst="rightBrace">
            <a:avLst>
              <a:gd name="adj1" fmla="val 0"/>
              <a:gd name="adj2" fmla="val 50000"/>
            </a:avLst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798739" y="2989035"/>
            <a:ext cx="1008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葉肉</a:t>
            </a:r>
          </a:p>
        </p:txBody>
      </p:sp>
    </p:spTree>
    <p:extLst>
      <p:ext uri="{BB962C8B-B14F-4D97-AF65-F5344CB8AC3E}">
        <p14:creationId xmlns:p14="http://schemas.microsoft.com/office/powerpoint/2010/main" val="26422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12 1.59685E-7 L 0.00377 1.59685E-7 " pathEditMode="fixed" rAng="0" ptsTypes="AA">
                                      <p:cBhvr>
                                        <p:cTn id="6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93" t="18022" r="15103" b="23009"/>
          <a:stretch/>
        </p:blipFill>
        <p:spPr>
          <a:xfrm>
            <a:off x="1862995" y="1555102"/>
            <a:ext cx="5105977" cy="5115052"/>
          </a:xfrm>
          <a:prstGeom prst="ellips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葉肉細胞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smtClean="0"/>
              <a:t>P.69</a:t>
            </a:r>
            <a:endParaRPr lang="zh-TW" altLang="en-US" dirty="0"/>
          </a:p>
        </p:txBody>
      </p:sp>
      <p:sp>
        <p:nvSpPr>
          <p:cNvPr id="10" name="右大括弧 9"/>
          <p:cNvSpPr/>
          <p:nvPr/>
        </p:nvSpPr>
        <p:spPr>
          <a:xfrm rot="10800000">
            <a:off x="1342679" y="2642446"/>
            <a:ext cx="2104492" cy="3324714"/>
          </a:xfrm>
          <a:prstGeom prst="rightBrace">
            <a:avLst>
              <a:gd name="adj1" fmla="val 0"/>
              <a:gd name="adj2" fmla="val 50000"/>
            </a:avLst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09741" y="3983987"/>
            <a:ext cx="111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葉肉</a:t>
            </a:r>
          </a:p>
        </p:txBody>
      </p:sp>
      <p:sp>
        <p:nvSpPr>
          <p:cNvPr id="7" name="橢圓 6"/>
          <p:cNvSpPr/>
          <p:nvPr/>
        </p:nvSpPr>
        <p:spPr>
          <a:xfrm>
            <a:off x="6008914" y="4933181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20417004">
            <a:off x="6286144" y="4264267"/>
            <a:ext cx="1840366" cy="970339"/>
          </a:xfrm>
          <a:custGeom>
            <a:avLst/>
            <a:gdLst>
              <a:gd name="connsiteX0" fmla="*/ 0 w 1820378"/>
              <a:gd name="connsiteY0" fmla="*/ 260759 h 1043035"/>
              <a:gd name="connsiteX1" fmla="*/ 1298861 w 1820378"/>
              <a:gd name="connsiteY1" fmla="*/ 260759 h 1043035"/>
              <a:gd name="connsiteX2" fmla="*/ 1298861 w 1820378"/>
              <a:gd name="connsiteY2" fmla="*/ 0 h 1043035"/>
              <a:gd name="connsiteX3" fmla="*/ 1820378 w 1820378"/>
              <a:gd name="connsiteY3" fmla="*/ 521518 h 1043035"/>
              <a:gd name="connsiteX4" fmla="*/ 1298861 w 1820378"/>
              <a:gd name="connsiteY4" fmla="*/ 1043035 h 1043035"/>
              <a:gd name="connsiteX5" fmla="*/ 1298861 w 1820378"/>
              <a:gd name="connsiteY5" fmla="*/ 782276 h 1043035"/>
              <a:gd name="connsiteX6" fmla="*/ 0 w 1820378"/>
              <a:gd name="connsiteY6" fmla="*/ 782276 h 1043035"/>
              <a:gd name="connsiteX7" fmla="*/ 0 w 1820378"/>
              <a:gd name="connsiteY7" fmla="*/ 260759 h 1043035"/>
              <a:gd name="connsiteX0" fmla="*/ 19988 w 1840366"/>
              <a:gd name="connsiteY0" fmla="*/ 260759 h 1043035"/>
              <a:gd name="connsiteX1" fmla="*/ 1318849 w 1840366"/>
              <a:gd name="connsiteY1" fmla="*/ 260759 h 1043035"/>
              <a:gd name="connsiteX2" fmla="*/ 1318849 w 1840366"/>
              <a:gd name="connsiteY2" fmla="*/ 0 h 1043035"/>
              <a:gd name="connsiteX3" fmla="*/ 1840366 w 1840366"/>
              <a:gd name="connsiteY3" fmla="*/ 521518 h 1043035"/>
              <a:gd name="connsiteX4" fmla="*/ 1318849 w 1840366"/>
              <a:gd name="connsiteY4" fmla="*/ 1043035 h 1043035"/>
              <a:gd name="connsiteX5" fmla="*/ 1318849 w 1840366"/>
              <a:gd name="connsiteY5" fmla="*/ 782276 h 1043035"/>
              <a:gd name="connsiteX6" fmla="*/ 19988 w 1840366"/>
              <a:gd name="connsiteY6" fmla="*/ 782276 h 1043035"/>
              <a:gd name="connsiteX7" fmla="*/ 0 w 1840366"/>
              <a:gd name="connsiteY7" fmla="*/ 493030 h 1043035"/>
              <a:gd name="connsiteX8" fmla="*/ 19988 w 1840366"/>
              <a:gd name="connsiteY8" fmla="*/ 260759 h 1043035"/>
              <a:gd name="connsiteX0" fmla="*/ 0 w 1840366"/>
              <a:gd name="connsiteY0" fmla="*/ 493030 h 1043035"/>
              <a:gd name="connsiteX1" fmla="*/ 1318849 w 1840366"/>
              <a:gd name="connsiteY1" fmla="*/ 260759 h 1043035"/>
              <a:gd name="connsiteX2" fmla="*/ 1318849 w 1840366"/>
              <a:gd name="connsiteY2" fmla="*/ 0 h 1043035"/>
              <a:gd name="connsiteX3" fmla="*/ 1840366 w 1840366"/>
              <a:gd name="connsiteY3" fmla="*/ 521518 h 1043035"/>
              <a:gd name="connsiteX4" fmla="*/ 1318849 w 1840366"/>
              <a:gd name="connsiteY4" fmla="*/ 1043035 h 1043035"/>
              <a:gd name="connsiteX5" fmla="*/ 1318849 w 1840366"/>
              <a:gd name="connsiteY5" fmla="*/ 782276 h 1043035"/>
              <a:gd name="connsiteX6" fmla="*/ 19988 w 1840366"/>
              <a:gd name="connsiteY6" fmla="*/ 782276 h 1043035"/>
              <a:gd name="connsiteX7" fmla="*/ 0 w 1840366"/>
              <a:gd name="connsiteY7" fmla="*/ 493030 h 1043035"/>
              <a:gd name="connsiteX0" fmla="*/ 0 w 1840366"/>
              <a:gd name="connsiteY0" fmla="*/ 493030 h 1043035"/>
              <a:gd name="connsiteX1" fmla="*/ 1318849 w 1840366"/>
              <a:gd name="connsiteY1" fmla="*/ 260759 h 1043035"/>
              <a:gd name="connsiteX2" fmla="*/ 1318849 w 1840366"/>
              <a:gd name="connsiteY2" fmla="*/ 0 h 1043035"/>
              <a:gd name="connsiteX3" fmla="*/ 1840366 w 1840366"/>
              <a:gd name="connsiteY3" fmla="*/ 521518 h 1043035"/>
              <a:gd name="connsiteX4" fmla="*/ 1318849 w 1840366"/>
              <a:gd name="connsiteY4" fmla="*/ 1043035 h 1043035"/>
              <a:gd name="connsiteX5" fmla="*/ 1318849 w 1840366"/>
              <a:gd name="connsiteY5" fmla="*/ 782276 h 1043035"/>
              <a:gd name="connsiteX6" fmla="*/ 0 w 1840366"/>
              <a:gd name="connsiteY6" fmla="*/ 493030 h 10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0366" h="1043035">
                <a:moveTo>
                  <a:pt x="0" y="493030"/>
                </a:moveTo>
                <a:lnTo>
                  <a:pt x="1318849" y="260759"/>
                </a:lnTo>
                <a:lnTo>
                  <a:pt x="1318849" y="0"/>
                </a:lnTo>
                <a:lnTo>
                  <a:pt x="1840366" y="521518"/>
                </a:lnTo>
                <a:lnTo>
                  <a:pt x="1318849" y="1043035"/>
                </a:lnTo>
                <a:lnTo>
                  <a:pt x="1318849" y="782276"/>
                </a:lnTo>
                <a:lnTo>
                  <a:pt x="0" y="4930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7240327" y="2813253"/>
            <a:ext cx="4804490" cy="3744810"/>
            <a:chOff x="7240327" y="2274435"/>
            <a:chExt cx="4804490" cy="3744810"/>
          </a:xfrm>
        </p:grpSpPr>
        <p:grpSp>
          <p:nvGrpSpPr>
            <p:cNvPr id="14" name="群組 13"/>
            <p:cNvGrpSpPr/>
            <p:nvPr/>
          </p:nvGrpSpPr>
          <p:grpSpPr>
            <a:xfrm>
              <a:off x="7240327" y="2274435"/>
              <a:ext cx="4804490" cy="3744810"/>
              <a:chOff x="6535736" y="2600397"/>
              <a:chExt cx="4804490" cy="3744810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4"/>
              <a:srcRect l="-856" t="6607" r="856" b="6180"/>
              <a:stretch/>
            </p:blipFill>
            <p:spPr>
              <a:xfrm>
                <a:off x="7410508" y="2600397"/>
                <a:ext cx="3109052" cy="3036924"/>
              </a:xfrm>
              <a:prstGeom prst="ellips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13" name="矩形 12"/>
              <p:cNvSpPr/>
              <p:nvPr/>
            </p:nvSpPr>
            <p:spPr>
              <a:xfrm>
                <a:off x="6535736" y="5637321"/>
                <a:ext cx="480449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40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綠色</a:t>
                </a:r>
                <a:r>
                  <a:rPr lang="zh-TW" altLang="en-US" sz="4000" dirty="0" smtClean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顆粒即為</a:t>
                </a:r>
                <a:r>
                  <a:rPr lang="zh-TW" altLang="en-US" sz="4000" b="1" dirty="0" smtClean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葉綠體</a:t>
                </a:r>
                <a:endPara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15" name="直線接點 14"/>
            <p:cNvCxnSpPr/>
            <p:nvPr/>
          </p:nvCxnSpPr>
          <p:spPr>
            <a:xfrm>
              <a:off x="9308143" y="5185606"/>
              <a:ext cx="68362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8936457" y="4598555"/>
              <a:ext cx="1412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1.1μm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8115099" y="2088018"/>
            <a:ext cx="3109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（電子顯微鏡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23052" y="865838"/>
            <a:ext cx="3185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（複式顯微鏡）</a:t>
            </a:r>
            <a:endParaRPr lang="zh-TW" alt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27152" y="6128253"/>
            <a:ext cx="1412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40μm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直線接點 20"/>
          <p:cNvCxnSpPr/>
          <p:nvPr/>
        </p:nvCxnSpPr>
        <p:spPr>
          <a:xfrm>
            <a:off x="4177459" y="6582751"/>
            <a:ext cx="489791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7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 smtClean="0"/>
              <a:t>葉</a:t>
            </a:r>
            <a:r>
              <a:rPr lang="zh-TW" altLang="en-US" dirty="0"/>
              <a:t>的組成細胞中，下列何者因具有葉綠體而</a:t>
            </a:r>
            <a:r>
              <a:rPr lang="zh-TW" altLang="en-US" dirty="0" smtClean="0"/>
              <a:t>呈現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綠色</a:t>
            </a:r>
            <a:r>
              <a:rPr lang="zh-TW" altLang="en-US" dirty="0"/>
              <a:t>？ </a:t>
            </a:r>
            <a:r>
              <a:rPr lang="en-US" altLang="zh-TW" dirty="0"/>
              <a:t>(</a:t>
            </a:r>
            <a:r>
              <a:rPr lang="zh-TW" altLang="en-US" dirty="0"/>
              <a:t>請勾選</a:t>
            </a:r>
            <a:r>
              <a:rPr lang="en-US" altLang="zh-TW" dirty="0"/>
              <a:t>) </a:t>
            </a:r>
          </a:p>
          <a:p>
            <a:pPr marL="812800"/>
            <a:r>
              <a:rPr lang="zh-TW" altLang="en-US" dirty="0" smtClean="0"/>
              <a:t>表皮</a:t>
            </a:r>
            <a:r>
              <a:rPr lang="zh-TW" altLang="en-US" dirty="0"/>
              <a:t>細胞</a:t>
            </a:r>
          </a:p>
          <a:p>
            <a:pPr marL="812800"/>
            <a:r>
              <a:rPr lang="zh-TW" altLang="en-US" dirty="0" smtClean="0"/>
              <a:t>保衛</a:t>
            </a:r>
            <a:r>
              <a:rPr lang="zh-TW" altLang="en-US" dirty="0"/>
              <a:t>細胞</a:t>
            </a:r>
          </a:p>
          <a:p>
            <a:pPr marL="812800"/>
            <a:r>
              <a:rPr lang="zh-TW" altLang="en-US" dirty="0" smtClean="0"/>
              <a:t>葉肉</a:t>
            </a:r>
            <a:r>
              <a:rPr lang="zh-TW" altLang="en-US" dirty="0"/>
              <a:t>細胞</a:t>
            </a:r>
          </a:p>
          <a:p>
            <a:pPr marL="812800"/>
            <a:r>
              <a:rPr lang="zh-TW" altLang="en-US" dirty="0" smtClean="0"/>
              <a:t>葉脈</a:t>
            </a:r>
            <a:r>
              <a:rPr lang="zh-TW" altLang="en-US" dirty="0"/>
              <a:t>中的細胞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P.69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50590" y="292573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590" y="2990222"/>
            <a:ext cx="502059" cy="502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50590" y="2310983"/>
            <a:ext cx="502059" cy="502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50590" y="3706261"/>
            <a:ext cx="502059" cy="502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50590" y="4439903"/>
            <a:ext cx="502059" cy="502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50590" y="364177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endParaRPr lang="zh-TW" alt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42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葉片構造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P.69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78582" y="1053530"/>
            <a:ext cx="727075" cy="5161590"/>
          </a:xfrm>
          <a:prstGeom prst="rect">
            <a:avLst/>
          </a:prstGeom>
          <a:solidFill>
            <a:srgbClr val="5A6E28"/>
          </a:solidFill>
          <a:ln w="12700"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2860" tIns="22860" rIns="22860" bIns="22860" spcCol="1270" anchor="ctr"/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植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</a:p>
        </p:txBody>
      </p:sp>
      <p:sp>
        <p:nvSpPr>
          <p:cNvPr id="17" name="矩形 16"/>
          <p:cNvSpPr/>
          <p:nvPr/>
        </p:nvSpPr>
        <p:spPr>
          <a:xfrm>
            <a:off x="1602532" y="2056830"/>
            <a:ext cx="1169987" cy="4228550"/>
          </a:xfrm>
          <a:prstGeom prst="rect">
            <a:avLst/>
          </a:prstGeom>
          <a:solidFill>
            <a:srgbClr val="29579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495" tIns="23495" rIns="23495" bIns="23495" spcCol="1270" anchor="ctr"/>
          <a:lstStyle/>
          <a:p>
            <a:pPr algn="ctr" defTabSz="1644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構造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左大括弧 26"/>
          <p:cNvSpPr/>
          <p:nvPr/>
        </p:nvSpPr>
        <p:spPr>
          <a:xfrm>
            <a:off x="1208832" y="3035028"/>
            <a:ext cx="393700" cy="2088852"/>
          </a:xfrm>
          <a:prstGeom prst="leftBrace">
            <a:avLst>
              <a:gd name="adj1" fmla="val 0"/>
              <a:gd name="adj2" fmla="val 50751"/>
            </a:avLst>
          </a:prstGeom>
          <a:ln w="28575" cap="rnd">
            <a:solidFill>
              <a:srgbClr val="295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2789982" y="1053530"/>
            <a:ext cx="6088204" cy="749300"/>
            <a:chOff x="2789982" y="1053530"/>
            <a:chExt cx="6088204" cy="749300"/>
          </a:xfrm>
        </p:grpSpPr>
        <p:sp>
          <p:nvSpPr>
            <p:cNvPr id="19" name="矩形 18"/>
            <p:cNvSpPr/>
            <p:nvPr/>
          </p:nvSpPr>
          <p:spPr>
            <a:xfrm>
              <a:off x="3001120" y="1053530"/>
              <a:ext cx="5877066" cy="749300"/>
            </a:xfrm>
            <a:prstGeom prst="rect">
              <a:avLst/>
            </a:prstGeom>
            <a:solidFill>
              <a:srgbClr val="9CBC5D"/>
            </a:solidFill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3495" tIns="23495" rIns="23495" bIns="23495" spcCol="1270" anchor="ctr"/>
            <a:lstStyle/>
            <a:p>
              <a:pPr defTabSz="1644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行光合作用的主要器官</a:t>
              </a:r>
            </a:p>
          </p:txBody>
        </p:sp>
        <p:cxnSp>
          <p:nvCxnSpPr>
            <p:cNvPr id="25" name="肘形接點 97"/>
            <p:cNvCxnSpPr/>
            <p:nvPr/>
          </p:nvCxnSpPr>
          <p:spPr>
            <a:xfrm>
              <a:off x="2789982" y="1425005"/>
              <a:ext cx="211138" cy="0"/>
            </a:xfrm>
            <a:prstGeom prst="straightConnector1">
              <a:avLst/>
            </a:prstGeom>
            <a:ln w="38100">
              <a:solidFill>
                <a:srgbClr val="5E7929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7" name="群組 36"/>
          <p:cNvGrpSpPr/>
          <p:nvPr/>
        </p:nvGrpSpPr>
        <p:grpSpPr>
          <a:xfrm>
            <a:off x="2770932" y="2690626"/>
            <a:ext cx="6107254" cy="497532"/>
            <a:chOff x="2832100" y="2206030"/>
            <a:chExt cx="6107254" cy="497532"/>
          </a:xfrm>
        </p:grpSpPr>
        <p:sp>
          <p:nvSpPr>
            <p:cNvPr id="33" name="手繪多邊形 32"/>
            <p:cNvSpPr/>
            <p:nvPr/>
          </p:nvSpPr>
          <p:spPr>
            <a:xfrm>
              <a:off x="5015085" y="2206030"/>
              <a:ext cx="3924269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防止</a:t>
              </a: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水分散失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2832100" y="2429173"/>
              <a:ext cx="2182985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手繪多邊形 29"/>
            <p:cNvSpPr/>
            <p:nvPr/>
          </p:nvSpPr>
          <p:spPr>
            <a:xfrm>
              <a:off x="3062287" y="2206030"/>
              <a:ext cx="1731493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角質層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2770932" y="2068166"/>
            <a:ext cx="6107255" cy="497532"/>
            <a:chOff x="2832100" y="2206030"/>
            <a:chExt cx="6107255" cy="497532"/>
          </a:xfrm>
        </p:grpSpPr>
        <p:sp>
          <p:nvSpPr>
            <p:cNvPr id="43" name="手繪多邊形 42"/>
            <p:cNvSpPr/>
            <p:nvPr/>
          </p:nvSpPr>
          <p:spPr>
            <a:xfrm>
              <a:off x="5015086" y="2206030"/>
              <a:ext cx="3924269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tabLst>
                  <a:tab pos="485775" algn="l"/>
                </a:tabLst>
                <a:defRPr/>
              </a:pPr>
              <a:r>
                <a:rPr lang="zh-TW" altLang="en-US" sz="3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隔絕</a:t>
              </a: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外界、保護</a:t>
              </a:r>
              <a:r>
                <a:rPr lang="zh-TW" altLang="en-US" sz="3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植物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4" name="直線接點 43"/>
            <p:cNvCxnSpPr/>
            <p:nvPr/>
          </p:nvCxnSpPr>
          <p:spPr>
            <a:xfrm>
              <a:off x="2832100" y="2429173"/>
              <a:ext cx="2182985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手繪多邊形 44"/>
            <p:cNvSpPr/>
            <p:nvPr/>
          </p:nvSpPr>
          <p:spPr>
            <a:xfrm>
              <a:off x="3062288" y="2206030"/>
              <a:ext cx="1731492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表皮</a:t>
              </a: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2770932" y="3313086"/>
            <a:ext cx="6107254" cy="497532"/>
            <a:chOff x="2832100" y="2206030"/>
            <a:chExt cx="4880149" cy="497532"/>
          </a:xfrm>
        </p:grpSpPr>
        <p:sp>
          <p:nvSpPr>
            <p:cNvPr id="47" name="手繪多邊形 46"/>
            <p:cNvSpPr/>
            <p:nvPr/>
          </p:nvSpPr>
          <p:spPr>
            <a:xfrm>
              <a:off x="4576468" y="2206030"/>
              <a:ext cx="3135781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控制氣孔開關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8" name="直線接點 47"/>
            <p:cNvCxnSpPr/>
            <p:nvPr/>
          </p:nvCxnSpPr>
          <p:spPr>
            <a:xfrm>
              <a:off x="2832100" y="2429173"/>
              <a:ext cx="1744367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手繪多邊形 48"/>
            <p:cNvSpPr/>
            <p:nvPr/>
          </p:nvSpPr>
          <p:spPr>
            <a:xfrm>
              <a:off x="3022895" y="2206030"/>
              <a:ext cx="1376734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保衛細胞</a:t>
              </a: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2770932" y="3935546"/>
            <a:ext cx="6107255" cy="497532"/>
            <a:chOff x="2832100" y="2206030"/>
            <a:chExt cx="6107255" cy="497532"/>
          </a:xfrm>
        </p:grpSpPr>
        <p:sp>
          <p:nvSpPr>
            <p:cNvPr id="51" name="手繪多邊形 50"/>
            <p:cNvSpPr/>
            <p:nvPr/>
          </p:nvSpPr>
          <p:spPr>
            <a:xfrm>
              <a:off x="5015086" y="2206030"/>
              <a:ext cx="3924269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氣體進出、水分蒸散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>
            <a:xfrm>
              <a:off x="2832100" y="2429173"/>
              <a:ext cx="2182985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手繪多邊形 52"/>
            <p:cNvSpPr/>
            <p:nvPr/>
          </p:nvSpPr>
          <p:spPr>
            <a:xfrm>
              <a:off x="3062288" y="2206030"/>
              <a:ext cx="1731492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氣孔</a:t>
              </a: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2770932" y="4558006"/>
            <a:ext cx="6107254" cy="497532"/>
            <a:chOff x="2832100" y="2206030"/>
            <a:chExt cx="6107254" cy="497532"/>
          </a:xfrm>
        </p:grpSpPr>
        <p:sp>
          <p:nvSpPr>
            <p:cNvPr id="32" name="手繪多邊形 31"/>
            <p:cNvSpPr/>
            <p:nvPr/>
          </p:nvSpPr>
          <p:spPr>
            <a:xfrm>
              <a:off x="5015085" y="2206030"/>
              <a:ext cx="3924269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運輸水分、養分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2832100" y="2429173"/>
              <a:ext cx="2182985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手繪多邊形 34"/>
            <p:cNvSpPr/>
            <p:nvPr/>
          </p:nvSpPr>
          <p:spPr>
            <a:xfrm>
              <a:off x="3062288" y="2206030"/>
              <a:ext cx="1731492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葉脈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770932" y="5180466"/>
            <a:ext cx="6107254" cy="497532"/>
            <a:chOff x="2832100" y="2206030"/>
            <a:chExt cx="6107254" cy="497532"/>
          </a:xfrm>
        </p:grpSpPr>
        <p:sp>
          <p:nvSpPr>
            <p:cNvPr id="41" name="手繪多邊形 40"/>
            <p:cNvSpPr/>
            <p:nvPr/>
          </p:nvSpPr>
          <p:spPr>
            <a:xfrm>
              <a:off x="5015085" y="2206030"/>
              <a:ext cx="3924269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光合作用</a:t>
              </a: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主要場所</a:t>
              </a:r>
            </a:p>
          </p:txBody>
        </p:sp>
        <p:cxnSp>
          <p:nvCxnSpPr>
            <p:cNvPr id="54" name="直線接點 53"/>
            <p:cNvCxnSpPr/>
            <p:nvPr/>
          </p:nvCxnSpPr>
          <p:spPr>
            <a:xfrm>
              <a:off x="2832100" y="2429173"/>
              <a:ext cx="2182985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手繪多邊形 54"/>
            <p:cNvSpPr/>
            <p:nvPr/>
          </p:nvSpPr>
          <p:spPr>
            <a:xfrm>
              <a:off x="3062288" y="2206030"/>
              <a:ext cx="1731492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葉肉細胞</a:t>
              </a: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770932" y="5802927"/>
            <a:ext cx="6107254" cy="497532"/>
            <a:chOff x="2832100" y="2206030"/>
            <a:chExt cx="6107254" cy="497532"/>
          </a:xfrm>
        </p:grpSpPr>
        <p:sp>
          <p:nvSpPr>
            <p:cNvPr id="57" name="手繪多邊形 56"/>
            <p:cNvSpPr/>
            <p:nvPr/>
          </p:nvSpPr>
          <p:spPr>
            <a:xfrm>
              <a:off x="5015085" y="2206030"/>
              <a:ext cx="3924269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</a:t>
              </a:r>
              <a:r>
                <a:rPr lang="zh-TW" altLang="en-US" sz="3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光合作用產生能量</a:t>
              </a:r>
              <a:endPara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8" name="直線接點 57"/>
            <p:cNvCxnSpPr/>
            <p:nvPr/>
          </p:nvCxnSpPr>
          <p:spPr>
            <a:xfrm>
              <a:off x="2832100" y="2429173"/>
              <a:ext cx="2182985" cy="0"/>
            </a:xfrm>
            <a:prstGeom prst="line">
              <a:avLst/>
            </a:prstGeom>
            <a:ln w="28575" cap="rnd">
              <a:solidFill>
                <a:srgbClr val="2957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手繪多邊形 58"/>
            <p:cNvSpPr/>
            <p:nvPr/>
          </p:nvSpPr>
          <p:spPr>
            <a:xfrm>
              <a:off x="3062288" y="2206030"/>
              <a:ext cx="1731492" cy="497532"/>
            </a:xfrm>
            <a:custGeom>
              <a:avLst/>
              <a:gdLst>
                <a:gd name="connsiteX0" fmla="*/ 0 w 2230697"/>
                <a:gd name="connsiteY0" fmla="*/ 0 h 680090"/>
                <a:gd name="connsiteX1" fmla="*/ 2230697 w 2230697"/>
                <a:gd name="connsiteY1" fmla="*/ 0 h 680090"/>
                <a:gd name="connsiteX2" fmla="*/ 2230697 w 2230697"/>
                <a:gd name="connsiteY2" fmla="*/ 680090 h 680090"/>
                <a:gd name="connsiteX3" fmla="*/ 0 w 2230697"/>
                <a:gd name="connsiteY3" fmla="*/ 680090 h 680090"/>
                <a:gd name="connsiteX4" fmla="*/ 0 w 2230697"/>
                <a:gd name="connsiteY4" fmla="*/ 0 h 68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697" h="680090">
                  <a:moveTo>
                    <a:pt x="0" y="0"/>
                  </a:moveTo>
                  <a:lnTo>
                    <a:pt x="2230697" y="0"/>
                  </a:lnTo>
                  <a:lnTo>
                    <a:pt x="2230697" y="680090"/>
                  </a:lnTo>
                  <a:lnTo>
                    <a:pt x="0" y="68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C8E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36000" tIns="0" rIns="0" bIns="0" spcCol="1270" anchor="ctr"/>
            <a:lstStyle/>
            <a:p>
              <a:pPr algn="ctr" defTabSz="1644650">
                <a:lnSpc>
                  <a:spcPts val="4000"/>
                </a:lnSpc>
                <a:spcAft>
                  <a:spcPts val="0"/>
                </a:spcAft>
                <a:tabLst>
                  <a:tab pos="485775" algn="l"/>
                </a:tabLst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葉綠體</a:t>
              </a:r>
            </a:p>
          </p:txBody>
        </p:sp>
      </p:grpSp>
      <p:sp>
        <p:nvSpPr>
          <p:cNvPr id="66" name="矩形 65"/>
          <p:cNvSpPr/>
          <p:nvPr/>
        </p:nvSpPr>
        <p:spPr>
          <a:xfrm>
            <a:off x="1619995" y="1048768"/>
            <a:ext cx="1169987" cy="754062"/>
          </a:xfrm>
          <a:prstGeom prst="rect">
            <a:avLst/>
          </a:prstGeom>
          <a:solidFill>
            <a:srgbClr val="9CBC5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495" tIns="23495" rIns="23495" bIns="23495" spcCol="1270" anchor="ctr"/>
          <a:lstStyle/>
          <a:p>
            <a:pPr algn="ctr" defTabSz="1644650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cxnSp>
        <p:nvCxnSpPr>
          <p:cNvPr id="67" name="肘形接點 97"/>
          <p:cNvCxnSpPr>
            <a:endCxn id="66" idx="1"/>
          </p:cNvCxnSpPr>
          <p:nvPr/>
        </p:nvCxnSpPr>
        <p:spPr>
          <a:xfrm>
            <a:off x="1194544" y="1425005"/>
            <a:ext cx="425451" cy="794"/>
          </a:xfrm>
          <a:prstGeom prst="straightConnector1">
            <a:avLst/>
          </a:prstGeom>
          <a:ln w="38100">
            <a:solidFill>
              <a:srgbClr val="5E792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1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498" y="837507"/>
            <a:ext cx="9847266" cy="487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葉的剖面構造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P.67</a:t>
            </a:r>
            <a:endParaRPr lang="zh-TW" altLang="en-US" dirty="0"/>
          </a:p>
        </p:txBody>
      </p:sp>
      <p:grpSp>
        <p:nvGrpSpPr>
          <p:cNvPr id="66" name="群組 65"/>
          <p:cNvGrpSpPr/>
          <p:nvPr/>
        </p:nvGrpSpPr>
        <p:grpSpPr>
          <a:xfrm>
            <a:off x="9373187" y="1606062"/>
            <a:ext cx="2391216" cy="707886"/>
            <a:chOff x="9608650" y="1606062"/>
            <a:chExt cx="2001536" cy="707886"/>
          </a:xfrm>
        </p:grpSpPr>
        <p:cxnSp>
          <p:nvCxnSpPr>
            <p:cNvPr id="25" name="直線接點 24"/>
            <p:cNvCxnSpPr/>
            <p:nvPr/>
          </p:nvCxnSpPr>
          <p:spPr>
            <a:xfrm>
              <a:off x="9608650" y="1898450"/>
              <a:ext cx="515209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字方塊 25"/>
            <p:cNvSpPr txBox="1"/>
            <p:nvPr/>
          </p:nvSpPr>
          <p:spPr>
            <a:xfrm>
              <a:off x="10123858" y="1606062"/>
              <a:ext cx="1486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角質層</a:t>
              </a: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9373188" y="2254019"/>
            <a:ext cx="2391215" cy="707886"/>
            <a:chOff x="9608650" y="2254019"/>
            <a:chExt cx="2001535" cy="707886"/>
          </a:xfrm>
        </p:grpSpPr>
        <p:sp>
          <p:nvSpPr>
            <p:cNvPr id="27" name="文字方塊 26"/>
            <p:cNvSpPr txBox="1"/>
            <p:nvPr/>
          </p:nvSpPr>
          <p:spPr>
            <a:xfrm>
              <a:off x="10123859" y="2254019"/>
              <a:ext cx="14863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上表皮</a:t>
              </a:r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9608650" y="2546407"/>
              <a:ext cx="515209" cy="0"/>
              <a:chOff x="8532325" y="2421567"/>
              <a:chExt cx="515209" cy="0"/>
            </a:xfrm>
          </p:grpSpPr>
          <p:cxnSp>
            <p:nvCxnSpPr>
              <p:cNvPr id="29" name="直線接點 28"/>
              <p:cNvCxnSpPr/>
              <p:nvPr/>
            </p:nvCxnSpPr>
            <p:spPr>
              <a:xfrm>
                <a:off x="8759503" y="2421567"/>
                <a:ext cx="288031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>
              <a:xfrm>
                <a:off x="8532325" y="2421567"/>
                <a:ext cx="216388" cy="0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群組 69"/>
          <p:cNvGrpSpPr/>
          <p:nvPr/>
        </p:nvGrpSpPr>
        <p:grpSpPr>
          <a:xfrm>
            <a:off x="9604930" y="2664244"/>
            <a:ext cx="1871441" cy="2670771"/>
            <a:chOff x="9840391" y="2664244"/>
            <a:chExt cx="1566465" cy="2670771"/>
          </a:xfrm>
        </p:grpSpPr>
        <p:sp>
          <p:nvSpPr>
            <p:cNvPr id="31" name="右大括弧 30"/>
            <p:cNvSpPr/>
            <p:nvPr/>
          </p:nvSpPr>
          <p:spPr>
            <a:xfrm>
              <a:off x="9840391" y="2664244"/>
              <a:ext cx="432048" cy="2670771"/>
            </a:xfrm>
            <a:prstGeom prst="rightBrace">
              <a:avLst>
                <a:gd name="adj1" fmla="val 0"/>
                <a:gd name="adj2" fmla="val 50000"/>
              </a:avLst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10272438" y="3707241"/>
              <a:ext cx="11344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葉肉</a:t>
              </a:r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9373188" y="5302002"/>
            <a:ext cx="2391214" cy="731223"/>
            <a:chOff x="9608650" y="5127048"/>
            <a:chExt cx="2123421" cy="1323439"/>
          </a:xfrm>
        </p:grpSpPr>
        <p:sp>
          <p:nvSpPr>
            <p:cNvPr id="33" name="文字方塊 32"/>
            <p:cNvSpPr txBox="1"/>
            <p:nvPr/>
          </p:nvSpPr>
          <p:spPr>
            <a:xfrm>
              <a:off x="10123859" y="5127048"/>
              <a:ext cx="16082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</a:t>
              </a:r>
              <a:r>
                <a:rPr lang="zh-TW" altLang="en-US" sz="4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表皮</a:t>
              </a:r>
              <a:endPara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9608650" y="5419436"/>
              <a:ext cx="515209" cy="0"/>
              <a:chOff x="8532325" y="2421567"/>
              <a:chExt cx="515209" cy="0"/>
            </a:xfrm>
          </p:grpSpPr>
          <p:cxnSp>
            <p:nvCxnSpPr>
              <p:cNvPr id="35" name="直線接點 34"/>
              <p:cNvCxnSpPr/>
              <p:nvPr/>
            </p:nvCxnSpPr>
            <p:spPr>
              <a:xfrm>
                <a:off x="8759503" y="2421567"/>
                <a:ext cx="288031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>
              <a:xfrm>
                <a:off x="8532325" y="2421567"/>
                <a:ext cx="216388" cy="0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群組 66"/>
          <p:cNvGrpSpPr/>
          <p:nvPr/>
        </p:nvGrpSpPr>
        <p:grpSpPr>
          <a:xfrm>
            <a:off x="9192211" y="5482082"/>
            <a:ext cx="2572190" cy="1084075"/>
            <a:chOff x="9427675" y="5482082"/>
            <a:chExt cx="2153018" cy="1084075"/>
          </a:xfrm>
        </p:grpSpPr>
        <p:sp>
          <p:nvSpPr>
            <p:cNvPr id="38" name="文字方塊 37"/>
            <p:cNvSpPr txBox="1"/>
            <p:nvPr/>
          </p:nvSpPr>
          <p:spPr>
            <a:xfrm>
              <a:off x="10123860" y="5858271"/>
              <a:ext cx="14568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角質層</a:t>
              </a:r>
            </a:p>
          </p:txBody>
        </p:sp>
        <p:grpSp>
          <p:nvGrpSpPr>
            <p:cNvPr id="44" name="群組 43"/>
            <p:cNvGrpSpPr/>
            <p:nvPr/>
          </p:nvGrpSpPr>
          <p:grpSpPr>
            <a:xfrm>
              <a:off x="9427675" y="5482082"/>
              <a:ext cx="696184" cy="668577"/>
              <a:chOff x="9427675" y="5576317"/>
              <a:chExt cx="696184" cy="668577"/>
            </a:xfrm>
          </p:grpSpPr>
          <p:cxnSp>
            <p:nvCxnSpPr>
              <p:cNvPr id="37" name="直線接點 36"/>
              <p:cNvCxnSpPr/>
              <p:nvPr/>
            </p:nvCxnSpPr>
            <p:spPr>
              <a:xfrm>
                <a:off x="9429750" y="6244894"/>
                <a:ext cx="694109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/>
              <p:cNvCxnSpPr/>
              <p:nvPr/>
            </p:nvCxnSpPr>
            <p:spPr>
              <a:xfrm>
                <a:off x="9427675" y="5576317"/>
                <a:ext cx="0" cy="668577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群組 71"/>
          <p:cNvGrpSpPr/>
          <p:nvPr/>
        </p:nvGrpSpPr>
        <p:grpSpPr>
          <a:xfrm>
            <a:off x="4192831" y="5522124"/>
            <a:ext cx="2361592" cy="1002132"/>
            <a:chOff x="4446695" y="5522124"/>
            <a:chExt cx="1976740" cy="1002132"/>
          </a:xfrm>
        </p:grpSpPr>
        <p:sp>
          <p:nvSpPr>
            <p:cNvPr id="45" name="文字方塊 44"/>
            <p:cNvSpPr txBox="1"/>
            <p:nvPr/>
          </p:nvSpPr>
          <p:spPr>
            <a:xfrm>
              <a:off x="4446695" y="5816370"/>
              <a:ext cx="1976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保衛細胞</a:t>
              </a:r>
              <a:endPara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右大括弧 45"/>
            <p:cNvSpPr/>
            <p:nvPr/>
          </p:nvSpPr>
          <p:spPr>
            <a:xfrm rot="5400000">
              <a:off x="5216341" y="5592307"/>
              <a:ext cx="347659" cy="207293"/>
            </a:xfrm>
            <a:prstGeom prst="rightBrace">
              <a:avLst>
                <a:gd name="adj1" fmla="val 0"/>
                <a:gd name="adj2" fmla="val 32692"/>
              </a:avLst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5328463" y="5224689"/>
            <a:ext cx="2763528" cy="1299567"/>
            <a:chOff x="5563926" y="5224689"/>
            <a:chExt cx="2313175" cy="1299567"/>
          </a:xfrm>
        </p:grpSpPr>
        <p:grpSp>
          <p:nvGrpSpPr>
            <p:cNvPr id="48" name="群組 47"/>
            <p:cNvGrpSpPr/>
            <p:nvPr/>
          </p:nvGrpSpPr>
          <p:grpSpPr>
            <a:xfrm rot="5400000">
              <a:off x="6124842" y="4663773"/>
              <a:ext cx="633585" cy="1755418"/>
              <a:chOff x="8413949" y="1917512"/>
              <a:chExt cx="633585" cy="1755418"/>
            </a:xfrm>
          </p:grpSpPr>
          <p:cxnSp>
            <p:nvCxnSpPr>
              <p:cNvPr id="49" name="直線接點 48"/>
              <p:cNvCxnSpPr/>
              <p:nvPr/>
            </p:nvCxnSpPr>
            <p:spPr>
              <a:xfrm rot="16200000">
                <a:off x="8837750" y="1707729"/>
                <a:ext cx="0" cy="419568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接點 49"/>
              <p:cNvCxnSpPr/>
              <p:nvPr/>
            </p:nvCxnSpPr>
            <p:spPr>
              <a:xfrm rot="16200000">
                <a:off x="8557779" y="3531236"/>
                <a:ext cx="0" cy="283388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接點 50"/>
              <p:cNvCxnSpPr/>
              <p:nvPr/>
            </p:nvCxnSpPr>
            <p:spPr>
              <a:xfrm rot="16200000" flipH="1">
                <a:off x="7536367" y="2795095"/>
                <a:ext cx="1755166" cy="1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/>
              <p:cNvCxnSpPr/>
              <p:nvPr/>
            </p:nvCxnSpPr>
            <p:spPr>
              <a:xfrm>
                <a:off x="8416085" y="1917512"/>
                <a:ext cx="216388" cy="0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字方塊 59"/>
            <p:cNvSpPr txBox="1"/>
            <p:nvPr/>
          </p:nvSpPr>
          <p:spPr>
            <a:xfrm>
              <a:off x="6813448" y="5816370"/>
              <a:ext cx="10636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氣孔</a:t>
              </a:r>
            </a:p>
          </p:txBody>
        </p:sp>
      </p:grpSp>
      <p:grpSp>
        <p:nvGrpSpPr>
          <p:cNvPr id="71" name="群組 70"/>
          <p:cNvGrpSpPr/>
          <p:nvPr/>
        </p:nvGrpSpPr>
        <p:grpSpPr>
          <a:xfrm>
            <a:off x="3099642" y="4348707"/>
            <a:ext cx="1206102" cy="2171284"/>
            <a:chOff x="3335106" y="4348707"/>
            <a:chExt cx="1009552" cy="2171284"/>
          </a:xfrm>
        </p:grpSpPr>
        <p:sp>
          <p:nvSpPr>
            <p:cNvPr id="61" name="文字方塊 60"/>
            <p:cNvSpPr txBox="1"/>
            <p:nvPr/>
          </p:nvSpPr>
          <p:spPr>
            <a:xfrm>
              <a:off x="3335106" y="5816371"/>
              <a:ext cx="1009552" cy="70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葉脈</a:t>
              </a:r>
            </a:p>
          </p:txBody>
        </p:sp>
        <p:grpSp>
          <p:nvGrpSpPr>
            <p:cNvPr id="62" name="群組 61"/>
            <p:cNvGrpSpPr/>
            <p:nvPr/>
          </p:nvGrpSpPr>
          <p:grpSpPr>
            <a:xfrm rot="6371584">
              <a:off x="3427646" y="5057417"/>
              <a:ext cx="1488682" cy="71262"/>
              <a:chOff x="7558852" y="2385936"/>
              <a:chExt cx="1488682" cy="71262"/>
            </a:xfrm>
          </p:grpSpPr>
          <p:cxnSp>
            <p:nvCxnSpPr>
              <p:cNvPr id="63" name="直線接點 62"/>
              <p:cNvCxnSpPr/>
              <p:nvPr/>
            </p:nvCxnSpPr>
            <p:spPr>
              <a:xfrm>
                <a:off x="8759503" y="2421567"/>
                <a:ext cx="288031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/>
              <p:cNvCxnSpPr/>
              <p:nvPr/>
            </p:nvCxnSpPr>
            <p:spPr>
              <a:xfrm rot="15994171" flipH="1">
                <a:off x="8117618" y="1827170"/>
                <a:ext cx="71262" cy="1188793"/>
              </a:xfrm>
              <a:prstGeom prst="line">
                <a:avLst/>
              </a:prstGeom>
              <a:ln w="28575" cap="sq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288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葉的</a:t>
            </a:r>
            <a:r>
              <a:rPr lang="zh-TW" altLang="en-US" dirty="0" smtClean="0"/>
              <a:t>構造示意圖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smtClean="0"/>
              <a:t>P.68</a:t>
            </a:r>
            <a:endParaRPr lang="zh-TW" altLang="en-US" dirty="0"/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30" y="959463"/>
            <a:ext cx="7879470" cy="5366460"/>
          </a:xfrm>
          <a:prstGeom prst="rect">
            <a:avLst/>
          </a:prstGeom>
        </p:spPr>
      </p:pic>
      <p:cxnSp>
        <p:nvCxnSpPr>
          <p:cNvPr id="47" name="直線接點 46"/>
          <p:cNvCxnSpPr>
            <a:endCxn id="52" idx="1"/>
          </p:cNvCxnSpPr>
          <p:nvPr/>
        </p:nvCxnSpPr>
        <p:spPr>
          <a:xfrm flipV="1">
            <a:off x="8569047" y="1304714"/>
            <a:ext cx="550098" cy="249803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/>
          <p:cNvSpPr txBox="1"/>
          <p:nvPr/>
        </p:nvSpPr>
        <p:spPr>
          <a:xfrm>
            <a:off x="9119145" y="950771"/>
            <a:ext cx="172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角質層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9119145" y="1619729"/>
            <a:ext cx="172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上表皮</a:t>
            </a:r>
          </a:p>
        </p:txBody>
      </p:sp>
      <p:cxnSp>
        <p:nvCxnSpPr>
          <p:cNvPr id="57" name="直線接點 56"/>
          <p:cNvCxnSpPr>
            <a:endCxn id="54" idx="1"/>
          </p:cNvCxnSpPr>
          <p:nvPr/>
        </p:nvCxnSpPr>
        <p:spPr>
          <a:xfrm>
            <a:off x="8671952" y="1935572"/>
            <a:ext cx="447193" cy="3810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9350926" y="2831671"/>
            <a:ext cx="1260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葉肉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8706006" y="2033725"/>
            <a:ext cx="609989" cy="2279232"/>
            <a:chOff x="8130339" y="1911768"/>
            <a:chExt cx="609989" cy="2279232"/>
          </a:xfrm>
        </p:grpSpPr>
        <p:sp>
          <p:nvSpPr>
            <p:cNvPr id="65" name="右大括弧 64"/>
            <p:cNvSpPr/>
            <p:nvPr/>
          </p:nvSpPr>
          <p:spPr>
            <a:xfrm>
              <a:off x="8130339" y="1911768"/>
              <a:ext cx="411681" cy="2279232"/>
            </a:xfrm>
            <a:prstGeom prst="rightBrace">
              <a:avLst>
                <a:gd name="adj1" fmla="val 0"/>
                <a:gd name="adj2" fmla="val 49941"/>
              </a:avLst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cxnSp>
          <p:nvCxnSpPr>
            <p:cNvPr id="75" name="直線接點 74"/>
            <p:cNvCxnSpPr/>
            <p:nvPr/>
          </p:nvCxnSpPr>
          <p:spPr>
            <a:xfrm flipH="1">
              <a:off x="8496300" y="3049375"/>
              <a:ext cx="244028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文字方塊 75"/>
          <p:cNvSpPr txBox="1"/>
          <p:nvPr/>
        </p:nvSpPr>
        <p:spPr>
          <a:xfrm>
            <a:off x="9119145" y="4006659"/>
            <a:ext cx="172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下表皮</a:t>
            </a:r>
          </a:p>
        </p:txBody>
      </p:sp>
      <p:cxnSp>
        <p:nvCxnSpPr>
          <p:cNvPr id="77" name="直線接點 76"/>
          <p:cNvCxnSpPr/>
          <p:nvPr/>
        </p:nvCxnSpPr>
        <p:spPr>
          <a:xfrm flipV="1">
            <a:off x="8671952" y="4364467"/>
            <a:ext cx="447193" cy="3810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/>
          <p:cNvCxnSpPr>
            <a:endCxn id="79" idx="1"/>
          </p:cNvCxnSpPr>
          <p:nvPr/>
        </p:nvCxnSpPr>
        <p:spPr>
          <a:xfrm>
            <a:off x="8530947" y="4556797"/>
            <a:ext cx="588198" cy="525061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78"/>
          <p:cNvSpPr txBox="1"/>
          <p:nvPr/>
        </p:nvSpPr>
        <p:spPr>
          <a:xfrm>
            <a:off x="9119145" y="4727915"/>
            <a:ext cx="172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角質層</a:t>
            </a:r>
          </a:p>
        </p:txBody>
      </p:sp>
      <p:grpSp>
        <p:nvGrpSpPr>
          <p:cNvPr id="81" name="群組 80"/>
          <p:cNvGrpSpPr/>
          <p:nvPr/>
        </p:nvGrpSpPr>
        <p:grpSpPr>
          <a:xfrm>
            <a:off x="3700650" y="2699346"/>
            <a:ext cx="2043916" cy="1022154"/>
            <a:chOff x="1170375" y="-345204"/>
            <a:chExt cx="2043916" cy="1022154"/>
          </a:xfrm>
        </p:grpSpPr>
        <p:sp>
          <p:nvSpPr>
            <p:cNvPr id="83" name="文字方塊 82"/>
            <p:cNvSpPr txBox="1"/>
            <p:nvPr/>
          </p:nvSpPr>
          <p:spPr>
            <a:xfrm>
              <a:off x="1980358" y="-200685"/>
              <a:ext cx="1233933" cy="70788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葉脈</a:t>
              </a:r>
            </a:p>
          </p:txBody>
        </p:sp>
        <p:sp>
          <p:nvSpPr>
            <p:cNvPr id="88" name="右大括弧 87"/>
            <p:cNvSpPr/>
            <p:nvPr/>
          </p:nvSpPr>
          <p:spPr>
            <a:xfrm>
              <a:off x="1170375" y="-345204"/>
              <a:ext cx="809983" cy="1022154"/>
            </a:xfrm>
            <a:prstGeom prst="rightBrace">
              <a:avLst>
                <a:gd name="adj1" fmla="val 0"/>
                <a:gd name="adj2" fmla="val 49663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90" name="文字方塊 89"/>
          <p:cNvSpPr txBox="1"/>
          <p:nvPr/>
        </p:nvSpPr>
        <p:spPr>
          <a:xfrm>
            <a:off x="6483419" y="5271251"/>
            <a:ext cx="22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保衛細胞</a:t>
            </a:r>
          </a:p>
        </p:txBody>
      </p:sp>
      <p:cxnSp>
        <p:nvCxnSpPr>
          <p:cNvPr id="91" name="直線接點 90"/>
          <p:cNvCxnSpPr/>
          <p:nvPr/>
        </p:nvCxnSpPr>
        <p:spPr>
          <a:xfrm flipV="1">
            <a:off x="4499429" y="5629059"/>
            <a:ext cx="1983990" cy="205088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字方塊 92"/>
          <p:cNvSpPr txBox="1"/>
          <p:nvPr/>
        </p:nvSpPr>
        <p:spPr>
          <a:xfrm>
            <a:off x="6951060" y="5962268"/>
            <a:ext cx="1304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氣孔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4" name="直線接點 93"/>
          <p:cNvCxnSpPr/>
          <p:nvPr/>
        </p:nvCxnSpPr>
        <p:spPr>
          <a:xfrm>
            <a:off x="4397829" y="5962522"/>
            <a:ext cx="2553231" cy="363401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65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8" grpId="0"/>
      <p:bldP spid="76" grpId="0"/>
      <p:bldP spid="79" grpId="0"/>
      <p:bldP spid="90" grpId="0"/>
      <p:bldP spid="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r>
              <a:rPr lang="en-US" altLang="zh-TW" dirty="0" smtClean="0"/>
              <a:t>.</a:t>
            </a:r>
            <a:r>
              <a:rPr lang="zh-TW" altLang="en-US" dirty="0" smtClean="0"/>
              <a:t>葉</a:t>
            </a:r>
            <a:r>
              <a:rPr lang="zh-TW" altLang="en-US" dirty="0"/>
              <a:t>的構造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8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表皮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116773" y="931742"/>
            <a:ext cx="5718090" cy="2589518"/>
          </a:xfrm>
        </p:spPr>
        <p:txBody>
          <a:bodyPr/>
          <a:lstStyle/>
          <a:p>
            <a:r>
              <a:rPr lang="zh-TW" altLang="en-US" dirty="0" smtClean="0"/>
              <a:t>分成上、下</a:t>
            </a:r>
            <a:r>
              <a:rPr lang="zh-TW" altLang="en-US" b="1" dirty="0" smtClean="0">
                <a:solidFill>
                  <a:srgbClr val="0070C0"/>
                </a:solidFill>
              </a:rPr>
              <a:t>表皮</a:t>
            </a:r>
            <a:endParaRPr lang="en-US" altLang="zh-TW" b="1" dirty="0" smtClean="0">
              <a:solidFill>
                <a:srgbClr val="0070C0"/>
              </a:solidFill>
            </a:endParaRPr>
          </a:p>
          <a:p>
            <a:r>
              <a:rPr lang="zh-TW" altLang="en-US" dirty="0" smtClean="0"/>
              <a:t>排列</a:t>
            </a:r>
            <a:r>
              <a:rPr lang="zh-TW" altLang="en-US" dirty="0"/>
              <a:t>整齊且透明</a:t>
            </a:r>
            <a:r>
              <a:rPr lang="zh-TW" altLang="en-US" dirty="0" smtClean="0"/>
              <a:t>無色</a:t>
            </a:r>
            <a:endParaRPr lang="en-US" altLang="zh-TW" dirty="0" smtClean="0"/>
          </a:p>
          <a:p>
            <a:r>
              <a:rPr lang="zh-TW" altLang="en-US" dirty="0" smtClean="0"/>
              <a:t>能</a:t>
            </a:r>
            <a:r>
              <a:rPr lang="zh-TW" altLang="en-US" b="1" dirty="0">
                <a:solidFill>
                  <a:srgbClr val="0070C0"/>
                </a:solidFill>
              </a:rPr>
              <a:t>保護植物體</a:t>
            </a:r>
            <a:r>
              <a:rPr lang="zh-TW" altLang="en-US" dirty="0"/>
              <a:t>免於受到外界病菌的</a:t>
            </a:r>
            <a:r>
              <a:rPr lang="zh-TW" altLang="en-US" dirty="0" smtClean="0"/>
              <a:t>感染。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P.68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1872" y="849119"/>
            <a:ext cx="8703743" cy="5927846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4217080" y="1624635"/>
            <a:ext cx="1899693" cy="576064"/>
            <a:chOff x="4217080" y="1624635"/>
            <a:chExt cx="1899693" cy="576064"/>
          </a:xfrm>
        </p:grpSpPr>
        <p:cxnSp>
          <p:nvCxnSpPr>
            <p:cNvPr id="6" name="直線接點 5"/>
            <p:cNvCxnSpPr/>
            <p:nvPr/>
          </p:nvCxnSpPr>
          <p:spPr>
            <a:xfrm>
              <a:off x="4217080" y="1912667"/>
              <a:ext cx="43284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內容版面配置區 3"/>
            <p:cNvSpPr txBox="1">
              <a:spLocks/>
            </p:cNvSpPr>
            <p:nvPr/>
          </p:nvSpPr>
          <p:spPr>
            <a:xfrm>
              <a:off x="4649129" y="1624635"/>
              <a:ext cx="1467644" cy="5760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上表皮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217080" y="4361485"/>
            <a:ext cx="1899693" cy="576064"/>
            <a:chOff x="4217080" y="4361485"/>
            <a:chExt cx="1899693" cy="576064"/>
          </a:xfrm>
        </p:grpSpPr>
        <p:cxnSp>
          <p:nvCxnSpPr>
            <p:cNvPr id="7" name="直線接點 6"/>
            <p:cNvCxnSpPr/>
            <p:nvPr/>
          </p:nvCxnSpPr>
          <p:spPr>
            <a:xfrm>
              <a:off x="4217080" y="4649517"/>
              <a:ext cx="43284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內容版面配置區 3"/>
            <p:cNvSpPr txBox="1">
              <a:spLocks/>
            </p:cNvSpPr>
            <p:nvPr/>
          </p:nvSpPr>
          <p:spPr>
            <a:xfrm>
              <a:off x="4649129" y="4361485"/>
              <a:ext cx="1467644" cy="5760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表皮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1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角質層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095999" y="931742"/>
            <a:ext cx="5738863" cy="5666404"/>
          </a:xfrm>
        </p:spPr>
        <p:txBody>
          <a:bodyPr/>
          <a:lstStyle/>
          <a:p>
            <a:r>
              <a:rPr lang="zh-TW" altLang="en-US" dirty="0" smtClean="0"/>
              <a:t>位於表皮細胞外</a:t>
            </a:r>
            <a:endParaRPr lang="en-US" altLang="zh-TW" dirty="0" smtClean="0"/>
          </a:p>
          <a:p>
            <a:r>
              <a:rPr lang="zh-TW" altLang="en-US" dirty="0" smtClean="0"/>
              <a:t>可</a:t>
            </a:r>
            <a:r>
              <a:rPr lang="zh-TW" altLang="en-US" b="1" dirty="0">
                <a:solidFill>
                  <a:srgbClr val="0070C0"/>
                </a:solidFill>
              </a:rPr>
              <a:t>防止水分</a:t>
            </a:r>
            <a:r>
              <a:rPr lang="zh-TW" altLang="en-US" b="1" dirty="0" smtClean="0">
                <a:solidFill>
                  <a:srgbClr val="0070C0"/>
                </a:solidFill>
              </a:rPr>
              <a:t>散失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P.68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1872" y="849119"/>
            <a:ext cx="8703743" cy="5927846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4107543" y="1520781"/>
            <a:ext cx="542379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4093029" y="4838203"/>
            <a:ext cx="556893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內容版面配置區 3"/>
          <p:cNvSpPr txBox="1">
            <a:spLocks/>
          </p:cNvSpPr>
          <p:nvPr/>
        </p:nvSpPr>
        <p:spPr>
          <a:xfrm>
            <a:off x="4649129" y="1232749"/>
            <a:ext cx="1467644" cy="576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角質層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內容版面配置區 3"/>
          <p:cNvSpPr txBox="1">
            <a:spLocks/>
          </p:cNvSpPr>
          <p:nvPr/>
        </p:nvSpPr>
        <p:spPr>
          <a:xfrm>
            <a:off x="4649129" y="4550171"/>
            <a:ext cx="1467644" cy="576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角質層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76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7751390" y="3043627"/>
            <a:ext cx="3769300" cy="3748396"/>
            <a:chOff x="7751390" y="3043627"/>
            <a:chExt cx="3769300" cy="3748396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/>
            <a:srcRect l="9278" t="9278" r="9278" b="9278"/>
            <a:stretch/>
          </p:blipFill>
          <p:spPr>
            <a:xfrm>
              <a:off x="7751390" y="3043627"/>
              <a:ext cx="3769300" cy="3748396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cxnSp>
          <p:nvCxnSpPr>
            <p:cNvPr id="6" name="直線接點 5"/>
            <p:cNvCxnSpPr/>
            <p:nvPr/>
          </p:nvCxnSpPr>
          <p:spPr>
            <a:xfrm>
              <a:off x="9250086" y="6695092"/>
              <a:ext cx="683622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8892914" y="6166098"/>
              <a:ext cx="14122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10μm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保衛細胞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104929" y="931742"/>
            <a:ext cx="5729933" cy="2111885"/>
          </a:xfrm>
        </p:spPr>
        <p:txBody>
          <a:bodyPr/>
          <a:lstStyle/>
          <a:p>
            <a:r>
              <a:rPr lang="zh-TW" altLang="en-US" dirty="0" smtClean="0"/>
              <a:t>散布在表皮上</a:t>
            </a:r>
            <a:endParaRPr lang="en-US" altLang="zh-TW" dirty="0" smtClean="0"/>
          </a:p>
          <a:p>
            <a:r>
              <a:rPr lang="zh-TW" altLang="en-US" dirty="0"/>
              <a:t>半月形，兩兩</a:t>
            </a:r>
            <a:r>
              <a:rPr lang="zh-TW" altLang="en-US" dirty="0" smtClean="0"/>
              <a:t>成對</a:t>
            </a:r>
            <a:endParaRPr lang="en-US" altLang="zh-TW" dirty="0" smtClean="0"/>
          </a:p>
          <a:p>
            <a:r>
              <a:rPr lang="zh-TW" altLang="en-US" dirty="0" smtClean="0"/>
              <a:t>可</a:t>
            </a:r>
            <a:r>
              <a:rPr lang="zh-TW" altLang="en-US" b="1" dirty="0">
                <a:solidFill>
                  <a:srgbClr val="0070C0"/>
                </a:solidFill>
              </a:rPr>
              <a:t>控制氣孔的開</a:t>
            </a:r>
            <a:r>
              <a:rPr lang="zh-TW" altLang="en-US" b="1" dirty="0" smtClean="0">
                <a:solidFill>
                  <a:srgbClr val="0070C0"/>
                </a:solidFill>
              </a:rPr>
              <a:t>閉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P.68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8813" y="849119"/>
            <a:ext cx="8703743" cy="5927846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4145074" y="5021580"/>
            <a:ext cx="4686436" cy="984503"/>
            <a:chOff x="4145074" y="5021580"/>
            <a:chExt cx="4686436" cy="984503"/>
          </a:xfrm>
        </p:grpSpPr>
        <p:cxnSp>
          <p:nvCxnSpPr>
            <p:cNvPr id="20" name="直線接點 19"/>
            <p:cNvCxnSpPr/>
            <p:nvPr/>
          </p:nvCxnSpPr>
          <p:spPr>
            <a:xfrm flipV="1">
              <a:off x="6023198" y="5430019"/>
              <a:ext cx="2808312" cy="28803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5036820" y="5021580"/>
              <a:ext cx="3046" cy="408439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內容版面配置區 3"/>
            <p:cNvSpPr txBox="1">
              <a:spLocks/>
            </p:cNvSpPr>
            <p:nvPr/>
          </p:nvSpPr>
          <p:spPr>
            <a:xfrm>
              <a:off x="4145074" y="5430019"/>
              <a:ext cx="1950133" cy="5760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保衛細胞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35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7 1.94399E-6 L 1.28011E-6 1.94399E-6 " pathEditMode="fixed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9278" t="9278" r="9278" b="9278"/>
          <a:stretch/>
        </p:blipFill>
        <p:spPr>
          <a:xfrm>
            <a:off x="7751390" y="3441699"/>
            <a:ext cx="3369007" cy="335032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氣孔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108665" y="931742"/>
            <a:ext cx="5726197" cy="2354036"/>
          </a:xfrm>
        </p:spPr>
        <p:txBody>
          <a:bodyPr/>
          <a:lstStyle/>
          <a:p>
            <a:r>
              <a:rPr lang="zh-TW" altLang="en-US" dirty="0"/>
              <a:t>兩保衛細胞中間的縫隙即為</a:t>
            </a:r>
            <a:r>
              <a:rPr lang="zh-TW" altLang="en-US" dirty="0" smtClean="0"/>
              <a:t>氣孔</a:t>
            </a:r>
            <a:endParaRPr lang="en-US" altLang="zh-TW" dirty="0" smtClean="0"/>
          </a:p>
          <a:p>
            <a:r>
              <a:rPr lang="zh-TW" altLang="en-US" dirty="0" smtClean="0"/>
              <a:t>是氣體</a:t>
            </a:r>
            <a:r>
              <a:rPr lang="zh-TW" altLang="en-US" dirty="0"/>
              <a:t>進出植物體</a:t>
            </a:r>
            <a:r>
              <a:rPr lang="zh-TW" altLang="en-US" dirty="0" smtClean="0"/>
              <a:t>和水分蒸</a:t>
            </a:r>
            <a:r>
              <a:rPr lang="zh-TW" altLang="en-US" dirty="0"/>
              <a:t>散的</a:t>
            </a:r>
            <a:r>
              <a:rPr lang="zh-TW" altLang="en-US" dirty="0" smtClean="0"/>
              <a:t>通道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P.68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7777" y="849119"/>
            <a:ext cx="8703743" cy="5927846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4145074" y="5021580"/>
            <a:ext cx="4579826" cy="984503"/>
            <a:chOff x="4145074" y="5021580"/>
            <a:chExt cx="4579826" cy="984503"/>
          </a:xfrm>
        </p:grpSpPr>
        <p:cxnSp>
          <p:nvCxnSpPr>
            <p:cNvPr id="6" name="直線接點 5"/>
            <p:cNvCxnSpPr/>
            <p:nvPr/>
          </p:nvCxnSpPr>
          <p:spPr>
            <a:xfrm flipV="1">
              <a:off x="6023198" y="5664200"/>
              <a:ext cx="2701702" cy="5385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>
              <a:off x="5036820" y="5021580"/>
              <a:ext cx="3046" cy="408439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內容版面配置區 3"/>
            <p:cNvSpPr txBox="1">
              <a:spLocks/>
            </p:cNvSpPr>
            <p:nvPr/>
          </p:nvSpPr>
          <p:spPr>
            <a:xfrm>
              <a:off x="4145074" y="5430019"/>
              <a:ext cx="1950133" cy="5760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保衛細胞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79695" y="4627558"/>
            <a:ext cx="4167505" cy="576064"/>
            <a:chOff x="5179695" y="4627558"/>
            <a:chExt cx="4167505" cy="576064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179695" y="4907280"/>
              <a:ext cx="1229357" cy="831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7401342" y="4888617"/>
              <a:ext cx="1945858" cy="77083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內容版面配置區 3"/>
            <p:cNvSpPr txBox="1">
              <a:spLocks/>
            </p:cNvSpPr>
            <p:nvPr/>
          </p:nvSpPr>
          <p:spPr>
            <a:xfrm>
              <a:off x="6409052" y="4627558"/>
              <a:ext cx="1008199" cy="5760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氣孔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16" name="直線接點 15"/>
          <p:cNvCxnSpPr/>
          <p:nvPr/>
        </p:nvCxnSpPr>
        <p:spPr>
          <a:xfrm>
            <a:off x="9250086" y="6695092"/>
            <a:ext cx="683622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793161" y="6182724"/>
            <a:ext cx="141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10μm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4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849119"/>
            <a:ext cx="8703743" cy="5927846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葉脈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095999" y="931742"/>
            <a:ext cx="5738863" cy="566640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 dirty="0" smtClean="0"/>
              <a:t>由</a:t>
            </a:r>
            <a:r>
              <a:rPr lang="zh-TW" altLang="en-US" dirty="0"/>
              <a:t>輸導組織所</a:t>
            </a:r>
            <a:r>
              <a:rPr lang="zh-TW" altLang="en-US" dirty="0" smtClean="0"/>
              <a:t>組成</a:t>
            </a:r>
            <a:endParaRPr lang="en-US" altLang="zh-TW" dirty="0" smtClean="0"/>
          </a:p>
          <a:p>
            <a:r>
              <a:rPr lang="zh-TW" altLang="en-US" dirty="0" smtClean="0"/>
              <a:t>能夠</a:t>
            </a:r>
            <a:r>
              <a:rPr lang="zh-TW" altLang="en-US" b="1" dirty="0">
                <a:solidFill>
                  <a:srgbClr val="0070C0"/>
                </a:solidFill>
              </a:rPr>
              <a:t>運送水分和養分</a:t>
            </a:r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smtClean="0"/>
              <a:t>P.69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3260925" y="2781722"/>
            <a:ext cx="942020" cy="2448272"/>
            <a:chOff x="768737" y="3310640"/>
            <a:chExt cx="942020" cy="2448272"/>
          </a:xfrm>
        </p:grpSpPr>
        <p:grpSp>
          <p:nvGrpSpPr>
            <p:cNvPr id="14" name="群組 13"/>
            <p:cNvGrpSpPr/>
            <p:nvPr/>
          </p:nvGrpSpPr>
          <p:grpSpPr>
            <a:xfrm>
              <a:off x="768737" y="4392706"/>
              <a:ext cx="942020" cy="1366206"/>
              <a:chOff x="2909462" y="5829188"/>
              <a:chExt cx="942020" cy="1366206"/>
            </a:xfrm>
          </p:grpSpPr>
          <p:cxnSp>
            <p:nvCxnSpPr>
              <p:cNvPr id="7" name="直線接點 6"/>
              <p:cNvCxnSpPr/>
              <p:nvPr/>
            </p:nvCxnSpPr>
            <p:spPr>
              <a:xfrm flipH="1">
                <a:off x="3367479" y="5829188"/>
                <a:ext cx="1" cy="790142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內容版面配置區 3"/>
              <p:cNvSpPr txBox="1">
                <a:spLocks/>
              </p:cNvSpPr>
              <p:nvPr/>
            </p:nvSpPr>
            <p:spPr>
              <a:xfrm>
                <a:off x="2909462" y="6619330"/>
                <a:ext cx="942020" cy="576064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484687" indent="-370392" algn="l" defTabSz="1219122" rtl="0" eaLnBrk="1" latinLnBrk="0" hangingPunct="1">
                  <a:spcBef>
                    <a:spcPts val="800"/>
                  </a:spcBef>
                  <a:buFont typeface="Calibri" panose="020F0502020204030204" pitchFamily="34" charset="0"/>
                  <a:buChar char="▪"/>
                  <a:tabLst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31798" indent="-355578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Char char="–"/>
                  <a:defRPr sz="4300" b="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905" indent="0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None/>
                  <a:defRPr sz="3700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213346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02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258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14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70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26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葉脈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6" name="右中括弧 15"/>
            <p:cNvSpPr/>
            <p:nvPr/>
          </p:nvSpPr>
          <p:spPr>
            <a:xfrm>
              <a:off x="938722" y="3310640"/>
              <a:ext cx="522525" cy="1082066"/>
            </a:xfrm>
            <a:prstGeom prst="rightBracket">
              <a:avLst>
                <a:gd name="adj" fmla="val 0"/>
              </a:avLst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Picture 2" descr="C:\Users\k1000518\Dropbox\7上Ch2\葉脈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0"/>
          <a:stretch/>
        </p:blipFill>
        <p:spPr bwMode="auto">
          <a:xfrm>
            <a:off x="6265328" y="3322754"/>
            <a:ext cx="5400204" cy="33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265328" y="2614869"/>
            <a:ext cx="5400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葉上的紋路就是葉脈</a:t>
            </a:r>
          </a:p>
        </p:txBody>
      </p:sp>
    </p:spTree>
    <p:extLst>
      <p:ext uri="{BB962C8B-B14F-4D97-AF65-F5344CB8AC3E}">
        <p14:creationId xmlns:p14="http://schemas.microsoft.com/office/powerpoint/2010/main" val="216429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6 -4.82064E-6 L 0.00374 -4.82064E-6 E" pathEditMode="fixed" ptsTypes="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10使用版式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309</Words>
  <Application>Microsoft Office PowerPoint</Application>
  <PresentationFormat>自訂</PresentationFormat>
  <Paragraphs>108</Paragraphs>
  <Slides>13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微軟正黑體</vt:lpstr>
      <vt:lpstr>新細明體</vt:lpstr>
      <vt:lpstr>標楷體</vt:lpstr>
      <vt:lpstr>Arial</vt:lpstr>
      <vt:lpstr>Calibri</vt:lpstr>
      <vt:lpstr>Wingdings</vt:lpstr>
      <vt:lpstr>110使用版式</vt:lpstr>
      <vt:lpstr>植物如何獲得養分</vt:lpstr>
      <vt:lpstr>葉的剖面構造</vt:lpstr>
      <vt:lpstr>葉的構造示意圖</vt:lpstr>
      <vt:lpstr>1.葉的構造</vt:lpstr>
      <vt:lpstr>表皮</vt:lpstr>
      <vt:lpstr>角質層</vt:lpstr>
      <vt:lpstr>保衛細胞</vt:lpstr>
      <vt:lpstr>氣孔</vt:lpstr>
      <vt:lpstr>葉脈</vt:lpstr>
      <vt:lpstr>葉肉細胞</vt:lpstr>
      <vt:lpstr>葉肉細胞</vt:lpstr>
      <vt:lpstr>PowerPoint 簡報</vt:lpstr>
      <vt:lpstr>葉片構造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wwj</dc:creator>
  <cp:lastModifiedBy>HSJH</cp:lastModifiedBy>
  <cp:revision>232</cp:revision>
  <dcterms:created xsi:type="dcterms:W3CDTF">2019-04-23T05:53:25Z</dcterms:created>
  <dcterms:modified xsi:type="dcterms:W3CDTF">2023-06-28T07:19:59Z</dcterms:modified>
</cp:coreProperties>
</file>