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5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71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860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499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01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908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260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61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34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91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796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4DE19-8567-41D7-924B-B1AD62DD19A5}" type="datetimeFigureOut">
              <a:rPr lang="zh-TW" altLang="en-US" smtClean="0"/>
              <a:t>2023/5/7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D5C6-E914-4ADD-AD7D-F0F3EC918F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169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722511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自我省思與改進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424936" cy="4968552"/>
          </a:xfrm>
        </p:spPr>
        <p:txBody>
          <a:bodyPr>
            <a:normAutofit/>
          </a:bodyPr>
          <a:lstStyle/>
          <a:p>
            <a:pPr algn="l"/>
            <a:r>
              <a:rPr lang="zh-TW" altLang="en-US" sz="2800" dirty="0" smtClean="0">
                <a:solidFill>
                  <a:schemeClr val="tx1"/>
                </a:solidFill>
              </a:rPr>
              <a:t>        這一次的自編課程，課程內容有點廣泛，無法說明的太詳細，有些孩子在聽課接收訊息和知識時，可能會有些匆忙，有些資訊量爆炸，可能多個一兩節來授課，或許這樣的狀況就會減輕。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tx1"/>
                </a:solidFill>
              </a:rPr>
              <a:t> </a:t>
            </a:r>
            <a:r>
              <a:rPr lang="zh-TW" altLang="en-US" sz="2800" dirty="0" smtClean="0">
                <a:solidFill>
                  <a:schemeClr val="tx1"/>
                </a:solidFill>
              </a:rPr>
              <a:t>       參觀市場的活動，無法分兩次進行，所以只能讓孩子先透過網路搜尋，就討論採買的東西，有點瞎子摸象，加上市場選擇不是附近的市場，所以讓孩子討論起來有些辛苦。慶幸，六年級的孩子已有些生活經驗，才能順利完成採買學習單，也順利上市場採買完畢，必須稱讚孩子真的很棒！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26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自我省思與改進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自我省思與改進</dc:title>
  <dc:creator>Windows 使用者</dc:creator>
  <cp:lastModifiedBy>Windows 使用者</cp:lastModifiedBy>
  <cp:revision>1</cp:revision>
  <dcterms:created xsi:type="dcterms:W3CDTF">2023-05-06T23:47:41Z</dcterms:created>
  <dcterms:modified xsi:type="dcterms:W3CDTF">2023-05-06T23:54:14Z</dcterms:modified>
</cp:coreProperties>
</file>