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2" r:id="rId5"/>
    <p:sldId id="261" r:id="rId6"/>
  </p:sldIdLst>
  <p:sldSz cx="6858000" cy="9144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C57-5EFA-4183-906E-A7E0784E697B}" type="datetimeFigureOut">
              <a:rPr lang="zh-TW" altLang="en-US" smtClean="0"/>
              <a:t>2023/5/7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5EFC-F75E-4044-B6E9-A457FF4E6A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939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C57-5EFA-4183-906E-A7E0784E697B}" type="datetimeFigureOut">
              <a:rPr lang="zh-TW" altLang="en-US" smtClean="0"/>
              <a:t>2023/5/7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5EFC-F75E-4044-B6E9-A457FF4E6A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55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C57-5EFA-4183-906E-A7E0784E697B}" type="datetimeFigureOut">
              <a:rPr lang="zh-TW" altLang="en-US" smtClean="0"/>
              <a:t>2023/5/7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5EFC-F75E-4044-B6E9-A457FF4E6A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185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C57-5EFA-4183-906E-A7E0784E697B}" type="datetimeFigureOut">
              <a:rPr lang="zh-TW" altLang="en-US" smtClean="0"/>
              <a:t>2023/5/7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5EFC-F75E-4044-B6E9-A457FF4E6A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077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C57-5EFA-4183-906E-A7E0784E697B}" type="datetimeFigureOut">
              <a:rPr lang="zh-TW" altLang="en-US" smtClean="0"/>
              <a:t>2023/5/7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5EFC-F75E-4044-B6E9-A457FF4E6A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307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C57-5EFA-4183-906E-A7E0784E697B}" type="datetimeFigureOut">
              <a:rPr lang="zh-TW" altLang="en-US" smtClean="0"/>
              <a:t>2023/5/7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5EFC-F75E-4044-B6E9-A457FF4E6A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086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C57-5EFA-4183-906E-A7E0784E697B}" type="datetimeFigureOut">
              <a:rPr lang="zh-TW" altLang="en-US" smtClean="0"/>
              <a:t>2023/5/7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5EFC-F75E-4044-B6E9-A457FF4E6A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961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C57-5EFA-4183-906E-A7E0784E697B}" type="datetimeFigureOut">
              <a:rPr lang="zh-TW" altLang="en-US" smtClean="0"/>
              <a:t>2023/5/7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5EFC-F75E-4044-B6E9-A457FF4E6A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758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C57-5EFA-4183-906E-A7E0784E697B}" type="datetimeFigureOut">
              <a:rPr lang="zh-TW" altLang="en-US" smtClean="0"/>
              <a:t>2023/5/7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5EFC-F75E-4044-B6E9-A457FF4E6A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101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C57-5EFA-4183-906E-A7E0784E697B}" type="datetimeFigureOut">
              <a:rPr lang="zh-TW" altLang="en-US" smtClean="0"/>
              <a:t>2023/5/7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5EFC-F75E-4044-B6E9-A457FF4E6A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186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C57-5EFA-4183-906E-A7E0784E697B}" type="datetimeFigureOut">
              <a:rPr lang="zh-TW" altLang="en-US" smtClean="0"/>
              <a:t>2023/5/7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B5EFC-F75E-4044-B6E9-A457FF4E6A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64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8DC57-5EFA-4183-906E-A7E0784E697B}" type="datetimeFigureOut">
              <a:rPr lang="zh-TW" altLang="en-US" smtClean="0"/>
              <a:t>2023/5/7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B5EFC-F75E-4044-B6E9-A457FF4E6AA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391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07504"/>
            <a:ext cx="6858000" cy="864096"/>
          </a:xfrm>
        </p:spPr>
        <p:txBody>
          <a:bodyPr>
            <a:normAutofit fontScale="90000"/>
          </a:bodyPr>
          <a:lstStyle/>
          <a:p>
            <a:r>
              <a:rPr lang="zh-TW" altLang="en-US" sz="5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5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上課照片★</a:t>
            </a:r>
            <a:endParaRPr lang="zh-TW" altLang="en-US" sz="5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1043608"/>
            <a:ext cx="3960440" cy="297033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55" y="4932040"/>
            <a:ext cx="4617132" cy="346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53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07504"/>
            <a:ext cx="6858000" cy="864096"/>
          </a:xfrm>
        </p:spPr>
        <p:txBody>
          <a:bodyPr>
            <a:normAutofit fontScale="90000"/>
          </a:bodyPr>
          <a:lstStyle/>
          <a:p>
            <a:r>
              <a:rPr lang="zh-TW" altLang="en-US" sz="5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5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上課照片★</a:t>
            </a:r>
            <a:endParaRPr lang="zh-TW" altLang="en-US" sz="5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971599"/>
            <a:ext cx="3096344" cy="412845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16" y="4788024"/>
            <a:ext cx="3032957" cy="404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56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07504"/>
            <a:ext cx="6858000" cy="864096"/>
          </a:xfrm>
        </p:spPr>
        <p:txBody>
          <a:bodyPr>
            <a:normAutofit fontScale="90000"/>
          </a:bodyPr>
          <a:lstStyle/>
          <a:p>
            <a:r>
              <a:rPr lang="zh-TW" altLang="en-US" sz="5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5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上課照片★</a:t>
            </a:r>
            <a:endParaRPr lang="zh-TW" altLang="en-US" sz="5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1043608"/>
            <a:ext cx="4509120" cy="338184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32" y="4860032"/>
            <a:ext cx="4581128" cy="343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08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07504"/>
            <a:ext cx="6858000" cy="864096"/>
          </a:xfrm>
        </p:spPr>
        <p:txBody>
          <a:bodyPr>
            <a:normAutofit fontScale="90000"/>
          </a:bodyPr>
          <a:lstStyle/>
          <a:p>
            <a:r>
              <a:rPr lang="zh-TW" altLang="en-US" sz="5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5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上課照片★</a:t>
            </a:r>
            <a:endParaRPr lang="zh-TW" altLang="en-US" sz="5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1187624"/>
            <a:ext cx="4464496" cy="334837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92" y="4644008"/>
            <a:ext cx="3212976" cy="428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35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618152"/>
              </p:ext>
            </p:extLst>
          </p:nvPr>
        </p:nvGraphicFramePr>
        <p:xfrm>
          <a:off x="188640" y="155482"/>
          <a:ext cx="6552728" cy="8922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文件" r:id="rId4" imgW="6789746" imgH="9453219" progId="Word.Document.12">
                  <p:embed/>
                </p:oleObj>
              </mc:Choice>
              <mc:Fallback>
                <p:oleObj name="文件" r:id="rId4" imgW="6789746" imgH="94532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640" y="155482"/>
                        <a:ext cx="6552728" cy="8922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7691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16</Words>
  <Application>Microsoft Office PowerPoint</Application>
  <PresentationFormat>如螢幕大小 (4:3)</PresentationFormat>
  <Paragraphs>4</Paragraphs>
  <Slides>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7" baseType="lpstr">
      <vt:lpstr>Office 佈景主題</vt:lpstr>
      <vt:lpstr>文件</vt:lpstr>
      <vt:lpstr>★上課照片★</vt:lpstr>
      <vt:lpstr>★上課照片★</vt:lpstr>
      <vt:lpstr>★上課照片★</vt:lpstr>
      <vt:lpstr>★上課照片★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3</cp:revision>
  <dcterms:created xsi:type="dcterms:W3CDTF">2023-05-06T23:32:39Z</dcterms:created>
  <dcterms:modified xsi:type="dcterms:W3CDTF">2023-05-06T23:44:41Z</dcterms:modified>
</cp:coreProperties>
</file>