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89B5F0-2EC1-4564-8E3B-A908DD96C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F1DEBC-BCFE-47E2-AE71-13526A2B0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7EDFAC-A943-47EE-BF6A-09ABB704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A22B90-6D94-4C8D-A685-16C3956B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B9C6E5-3AE4-456E-BECA-57601ADC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84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21B2E-606E-4FAA-8B11-4AA4DAC3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7EF41AE-081F-45E7-9FF2-0D124B70E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A8A2D3-30D8-49BD-A7BE-7FBC0B9A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B76BD8-B477-4C8A-9404-574152B1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F46C2A-419D-4D03-B176-94FE0AB6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39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B571856-3D88-4CE1-9C90-7D35CCA46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5778DCD-E513-4753-933C-9D86A9F4E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58F096-2151-4E18-BE02-252BEA6D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DCD3A1-ED5E-4EEB-8DAE-25D39079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A6EE71-D15B-4A3C-ADDF-F52E36C6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66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8D06E3-54F4-4A6B-8780-5937FE6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A70257-537E-4E96-BF7D-EA17F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317612-53D6-4A8F-8B0A-65330DC9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D320F3-61C6-4EF4-A936-312A0A4D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56DA86-C53E-42B3-A19C-6C909A1A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9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303B76-4BA2-470E-8491-C235678F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A32377-28A0-4D03-BB74-A61448F2A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392D66-253C-4597-87A3-A2C764E5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7591B8-7F0A-4EF3-91BB-F4F35C44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3BE77C-5DF9-4C6C-98FD-350A9934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32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AB2A7-F3B5-49AA-974D-3437F7E4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855CEB-A92D-49AF-9B01-9E74364D0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2DD5630-A963-48A5-B6F3-F2666980B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C211C0-8B41-48DA-A293-EF617DB5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CD2759-F3E4-4EFB-BC7F-5A28DAE7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ABED1B-53AE-4DB5-9408-CDBC0A2C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19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7511F5-A786-4E87-8CF0-A488F477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2ADB09-A15A-4526-89CD-15352B08E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978AE50-90B5-4ECF-A9C0-EF222769D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6333B85-1AE4-4EDA-8BC3-B1351DE64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848F680-88B1-45FF-A59F-3494E33E1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7365911-CAD2-45AF-B343-C11E2BA4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7D4E2C2-8231-4CD9-A318-414D510D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9B68B15-07BF-4B80-B8B3-5F328E66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9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02E934-0D09-42A5-A6D4-39774763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99093DA-E676-4018-9E1A-4D7BADC8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7E6C02-BF92-445D-A24D-FBD79B88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9327D61-93C8-4967-846B-79965A64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71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9F3CCB1-E7C4-4769-9E7F-6DB691BE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96EFF6-8033-4AA8-B370-98F9DA6E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0CEA78-F1E5-4DB9-8A0D-75CD90A4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85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0AC4C-BA1A-4E63-9CA5-3B59EB8D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55C3BE-7AD3-49AB-9C23-C7B3CCD8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D0E3EC6-DA75-48DF-A8A8-0260DD9C3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8DFBE6-1F87-4190-84D9-A6972F34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814E963-5D83-4A39-B925-C8BF8728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D0760D1-F9B9-43BB-9DF6-CE271EDC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61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1FB91-F0B9-4CCF-86BF-EAAD66DE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3B83500-C474-4B27-A02E-52A99AFCE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A1A79A-34A0-4662-BD95-96985F6F8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A2AF8D-513C-4AC4-B404-9F27768F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536F3E-7D41-4B5B-B39F-349EB9E0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CA24B60-8D25-4230-94A5-588EC2FB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14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187A890-535D-45DD-8BD2-1112DFB2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97EBAB-384D-4128-A6BB-1E09AE5E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643662-A740-4906-8584-CE9B4CDC8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6D81-6D22-4E96-AE74-967EB290C6CF}" type="datetimeFigureOut">
              <a:rPr lang="zh-TW" altLang="en-US" smtClean="0"/>
              <a:t>2023/8/30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19309F-F88E-4007-8DF5-85A9B5AA2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81299D-0431-4822-AC40-7270D5934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80A4-6C7D-4573-A406-C7F79BC94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3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A1A1E6AD-6E46-4E2F-A7A0-1111E902D493}"/>
              </a:ext>
            </a:extLst>
          </p:cNvPr>
          <p:cNvSpPr txBox="1"/>
          <p:nvPr/>
        </p:nvSpPr>
        <p:spPr>
          <a:xfrm>
            <a:off x="171450" y="514350"/>
            <a:ext cx="1172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我們</a:t>
            </a:r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的約定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D67E69A-747A-4536-A626-864C1204C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413"/>
            <a:ext cx="5607256" cy="431758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6864051-8C20-4A47-8C48-16E2F86B1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76" y="0"/>
            <a:ext cx="6687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0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1BE5B5E-D02F-4117-AFEF-2355A765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11517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32A2C9D-BA60-4C06-A966-2C14131FB783}"/>
              </a:ext>
            </a:extLst>
          </p:cNvPr>
          <p:cNvSpPr txBox="1"/>
          <p:nvPr/>
        </p:nvSpPr>
        <p:spPr>
          <a:xfrm>
            <a:off x="3514725" y="59626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>
                <a:solidFill>
                  <a:srgbClr val="FF0000"/>
                </a:solidFill>
                <a:effectLst/>
                <a:ea typeface="文鼎標楷注音" panose="020B0602010101010101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dirty="0">
                <a:solidFill>
                  <a:srgbClr val="FF0000"/>
                </a:solidFill>
                <a:effectLst/>
                <a:ea typeface="文鼎標楷注音" panose="020B0602010101010101" pitchFamily="34" charset="-120"/>
                <a:cs typeface="Times New Roman" panose="02020603050405020304" pitchFamily="18" charset="0"/>
              </a:rPr>
              <a:t>~</a:t>
            </a:r>
            <a:r>
              <a:rPr lang="zh-TW" altLang="en-US" sz="28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四</a:t>
            </a:r>
            <a:endParaRPr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07DFBE4-D22F-4E1D-87D2-0E8C1F773F6B}"/>
              </a:ext>
            </a:extLst>
          </p:cNvPr>
          <p:cNvSpPr txBox="1"/>
          <p:nvPr/>
        </p:nvSpPr>
        <p:spPr>
          <a:xfrm>
            <a:off x="6591300" y="602932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五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4EA53B2-4405-44EE-A58F-6C99C5F49798}"/>
              </a:ext>
            </a:extLst>
          </p:cNvPr>
          <p:cNvSpPr txBox="1"/>
          <p:nvPr/>
        </p:nvSpPr>
        <p:spPr>
          <a:xfrm>
            <a:off x="9429749" y="59626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六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30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B6F969E-C7B6-459F-A392-A05DB8923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0"/>
            <a:ext cx="12258675" cy="699135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873B59D-5CAD-43F5-A6A8-78AF7351CDD1}"/>
              </a:ext>
            </a:extLst>
          </p:cNvPr>
          <p:cNvSpPr txBox="1"/>
          <p:nvPr/>
        </p:nvSpPr>
        <p:spPr>
          <a:xfrm>
            <a:off x="4191000" y="88582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>
                <a:solidFill>
                  <a:srgbClr val="FF0000"/>
                </a:solidFill>
                <a:effectLst/>
                <a:ea typeface="文鼎標楷注音" panose="020B0602010101010101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dirty="0">
                <a:solidFill>
                  <a:srgbClr val="FF0000"/>
                </a:solidFill>
                <a:effectLst/>
                <a:ea typeface="文鼎標楷注音" panose="020B0602010101010101" pitchFamily="34" charset="-120"/>
                <a:cs typeface="Times New Roman" panose="02020603050405020304" pitchFamily="18" charset="0"/>
              </a:rPr>
              <a:t>~</a:t>
            </a:r>
            <a:r>
              <a:rPr lang="zh-TW" altLang="en-US" sz="28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四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90FAA22-8EDC-4DA9-AEAF-D5FE719A4D00}"/>
              </a:ext>
            </a:extLst>
          </p:cNvPr>
          <p:cNvSpPr txBox="1"/>
          <p:nvPr/>
        </p:nvSpPr>
        <p:spPr>
          <a:xfrm>
            <a:off x="2640652" y="2886075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不到幾天</a:t>
            </a:r>
            <a:endParaRPr lang="zh-TW" altLang="en-US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ABA9C4B-B885-46E3-9828-C4F1E150C872}"/>
              </a:ext>
            </a:extLst>
          </p:cNvPr>
          <p:cNvSpPr txBox="1"/>
          <p:nvPr/>
        </p:nvSpPr>
        <p:spPr>
          <a:xfrm>
            <a:off x="2124075" y="4886325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狀  紙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09FA557-665C-4A6A-ABB3-FE2A71B6040C}"/>
              </a:ext>
            </a:extLst>
          </p:cNvPr>
          <p:cNvSpPr txBox="1"/>
          <p:nvPr/>
        </p:nvSpPr>
        <p:spPr>
          <a:xfrm>
            <a:off x="3019425" y="6295370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班級公約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194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744AC5F-AF34-4BCC-A884-0F367D4A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0"/>
            <a:ext cx="12258675" cy="741045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FBD746B-1B65-4F2C-84DA-88EF11E7DF0D}"/>
              </a:ext>
            </a:extLst>
          </p:cNvPr>
          <p:cNvSpPr txBox="1"/>
          <p:nvPr/>
        </p:nvSpPr>
        <p:spPr>
          <a:xfrm>
            <a:off x="3900487" y="295275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    五</a:t>
            </a:r>
            <a:endParaRPr lang="en-US" altLang="zh-TW" sz="2800" dirty="0">
              <a:solidFill>
                <a:srgbClr val="FF0000"/>
              </a:solid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19404A-2E2E-4AA7-98CB-B6876A9CA94F}"/>
              </a:ext>
            </a:extLst>
          </p:cNvPr>
          <p:cNvSpPr txBox="1"/>
          <p:nvPr/>
        </p:nvSpPr>
        <p:spPr>
          <a:xfrm>
            <a:off x="1657350" y="21621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 班  </a:t>
            </a:r>
            <a:r>
              <a:rPr lang="zh-TW" altLang="en-US" sz="3600" dirty="0">
                <a:solidFill>
                  <a:srgbClr val="FF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  <a:cs typeface="Times New Roman" panose="02020603050405020304" pitchFamily="18" charset="0"/>
              </a:rPr>
              <a:t>長</a:t>
            </a:r>
            <a:endParaRPr lang="zh-TW" altLang="en-US" sz="3600" dirty="0">
              <a:latin typeface="文鼎標楷注音破音一" panose="020B0602010101010101" pitchFamily="34" charset="-120"/>
              <a:ea typeface="文鼎標楷注音破音一" panose="020B0602010101010101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6A0AE4A-217C-42F3-AA16-F270A0AEDB6B}"/>
              </a:ext>
            </a:extLst>
          </p:cNvPr>
          <p:cNvSpPr txBox="1"/>
          <p:nvPr/>
        </p:nvSpPr>
        <p:spPr>
          <a:xfrm>
            <a:off x="2543175" y="4049495"/>
            <a:ext cx="344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 發言熱烈</a:t>
            </a:r>
            <a:endParaRPr lang="zh-TW" altLang="en-US" sz="3600" dirty="0">
              <a:latin typeface="文鼎標楷注音破音一" panose="020B0602010101010101" pitchFamily="34" charset="-120"/>
              <a:ea typeface="文鼎標楷注音破音一" panose="020B0602010101010101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88D29B0-6C7E-43C9-80B7-DB46C14FBA2C}"/>
              </a:ext>
            </a:extLst>
          </p:cNvPr>
          <p:cNvSpPr txBox="1"/>
          <p:nvPr/>
        </p:nvSpPr>
        <p:spPr>
          <a:xfrm>
            <a:off x="7515224" y="4162425"/>
            <a:ext cx="344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ea typeface="文鼎標楷注音" panose="020B0602010101010101" pitchFamily="34" charset="-120"/>
                <a:cs typeface="Times New Roman" panose="02020603050405020304" pitchFamily="18" charset="0"/>
              </a:rPr>
              <a:t> 紀錄辛苦</a:t>
            </a:r>
            <a:endParaRPr lang="zh-TW" altLang="en-US" sz="3600" dirty="0">
              <a:latin typeface="文鼎標楷注音破音一" panose="020B0602010101010101" pitchFamily="34" charset="-120"/>
              <a:ea typeface="文鼎標楷注音破音一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63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1E33505-4907-412C-A131-33390BDD0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71"/>
            <a:ext cx="12782550" cy="753427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8FA4F71-E0F5-4883-94BD-EF3785945F44}"/>
              </a:ext>
            </a:extLst>
          </p:cNvPr>
          <p:cNvSpPr txBox="1"/>
          <p:nvPr/>
        </p:nvSpPr>
        <p:spPr>
          <a:xfrm>
            <a:off x="1185864" y="1277421"/>
            <a:ext cx="18716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4400" u="db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準時</a:t>
            </a:r>
            <a:endParaRPr lang="zh-TW" altLang="en-US" sz="4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A5AAC81-9B35-475F-8417-DAB5C20B6047}"/>
              </a:ext>
            </a:extLst>
          </p:cNvPr>
          <p:cNvSpPr txBox="1"/>
          <p:nvPr/>
        </p:nvSpPr>
        <p:spPr>
          <a:xfrm>
            <a:off x="681038" y="3767137"/>
            <a:ext cx="31861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不聊天</a:t>
            </a:r>
            <a:endParaRPr lang="zh-TW" altLang="en-US" sz="4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D4AFA5E-1D1D-4C9E-B6DB-98168F5B0B40}"/>
              </a:ext>
            </a:extLst>
          </p:cNvPr>
          <p:cNvSpPr txBox="1"/>
          <p:nvPr/>
        </p:nvSpPr>
        <p:spPr>
          <a:xfrm>
            <a:off x="785812" y="6059388"/>
            <a:ext cx="31861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洗洗手</a:t>
            </a:r>
            <a:endParaRPr lang="zh-TW" altLang="en-US" sz="4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BD29740-6BE5-40E8-9E08-F61A8073A178}"/>
              </a:ext>
            </a:extLst>
          </p:cNvPr>
          <p:cNvSpPr txBox="1"/>
          <p:nvPr/>
        </p:nvSpPr>
        <p:spPr>
          <a:xfrm>
            <a:off x="5948365" y="697944"/>
            <a:ext cx="31861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走廊</a:t>
            </a:r>
            <a:endParaRPr lang="en-US" altLang="zh-TW" sz="4400" u="dbl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D0A6B12-33B2-46BB-B2CC-17DD74FF7518}"/>
              </a:ext>
            </a:extLst>
          </p:cNvPr>
          <p:cNvSpPr txBox="1"/>
          <p:nvPr/>
        </p:nvSpPr>
        <p:spPr>
          <a:xfrm>
            <a:off x="5191125" y="6120942"/>
            <a:ext cx="3186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不挑食</a:t>
            </a:r>
            <a:endParaRPr lang="en-US" altLang="zh-TW" sz="3600" u="dbl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77744ED-FDCF-4907-B350-D9BA77AE4B30}"/>
              </a:ext>
            </a:extLst>
          </p:cNvPr>
          <p:cNvSpPr txBox="1"/>
          <p:nvPr/>
        </p:nvSpPr>
        <p:spPr>
          <a:xfrm>
            <a:off x="5319715" y="3767137"/>
            <a:ext cx="3186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先舉手</a:t>
            </a:r>
            <a:endParaRPr lang="en-US" altLang="zh-TW" sz="3600" u="dbl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7590987-F2D1-4466-BA58-F2246C047D90}"/>
              </a:ext>
            </a:extLst>
          </p:cNvPr>
          <p:cNvSpPr txBox="1"/>
          <p:nvPr/>
        </p:nvSpPr>
        <p:spPr>
          <a:xfrm>
            <a:off x="9365457" y="1400531"/>
            <a:ext cx="3186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靠邊走</a:t>
            </a:r>
            <a:endParaRPr lang="en-US" altLang="zh-TW" sz="3600" u="dbl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95B4AB7-D0B2-468C-95BD-E7FA06244F41}"/>
              </a:ext>
            </a:extLst>
          </p:cNvPr>
          <p:cNvSpPr txBox="1"/>
          <p:nvPr/>
        </p:nvSpPr>
        <p:spPr>
          <a:xfrm>
            <a:off x="9234490" y="3767137"/>
            <a:ext cx="3186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常微笑</a:t>
            </a:r>
            <a:endParaRPr lang="en-US" altLang="zh-TW" sz="3600" u="dbl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23E7E4E-54A8-4ADE-A15B-D979444E9EBF}"/>
              </a:ext>
            </a:extLst>
          </p:cNvPr>
          <p:cNvSpPr txBox="1"/>
          <p:nvPr/>
        </p:nvSpPr>
        <p:spPr>
          <a:xfrm>
            <a:off x="9005889" y="5556046"/>
            <a:ext cx="3186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眼睛休息</a:t>
            </a:r>
            <a:endParaRPr lang="en-US" altLang="zh-TW" sz="3600" u="dbl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87079CCB-713D-865A-AB10-A05C18031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7"/>
            <a:ext cx="7790213" cy="116892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1B687FC-E46C-1B36-6790-C4D43D636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0865"/>
            <a:ext cx="11519065" cy="5491807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ACB2479-E10C-4722-A0AF-201220CC140C}"/>
              </a:ext>
            </a:extLst>
          </p:cNvPr>
          <p:cNvSpPr txBox="1"/>
          <p:nvPr/>
        </p:nvSpPr>
        <p:spPr>
          <a:xfrm>
            <a:off x="4419600" y="322169"/>
            <a:ext cx="3186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u="dbl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      六</a:t>
            </a:r>
            <a:endParaRPr lang="en-US" altLang="zh-TW" sz="3600" u="dbl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12B6483-F576-46BA-B69F-46418FFC7EC9}"/>
              </a:ext>
            </a:extLst>
          </p:cNvPr>
          <p:cNvSpPr txBox="1"/>
          <p:nvPr/>
        </p:nvSpPr>
        <p:spPr>
          <a:xfrm>
            <a:off x="1233489" y="1847362"/>
            <a:ext cx="3186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  教 室裡</a:t>
            </a:r>
            <a:endParaRPr lang="en-US" altLang="zh-TW" sz="3600" u="dbl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771F98B-DFB0-4568-8E74-F5E4269897AE}"/>
              </a:ext>
            </a:extLst>
          </p:cNvPr>
          <p:cNvSpPr txBox="1"/>
          <p:nvPr/>
        </p:nvSpPr>
        <p:spPr>
          <a:xfrm>
            <a:off x="3575447" y="6172474"/>
            <a:ext cx="4392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自己管好自己</a:t>
            </a:r>
            <a:endParaRPr lang="en-US" altLang="zh-TW" sz="3600" u="dbl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FABC30C-8AF0-4048-9FFA-B2098BAF4E3F}"/>
              </a:ext>
            </a:extLst>
          </p:cNvPr>
          <p:cNvSpPr txBox="1"/>
          <p:nvPr/>
        </p:nvSpPr>
        <p:spPr>
          <a:xfrm>
            <a:off x="1439468" y="5039646"/>
            <a:ext cx="5438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u="dbl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文鼎標楷注音" panose="020B0602010101010101" pitchFamily="34" charset="-120"/>
                <a:cs typeface="Times New Roman" panose="02020603050405020304" pitchFamily="18" charset="0"/>
              </a:rPr>
              <a:t>幾家歡樂幾家愁</a:t>
            </a:r>
            <a:endParaRPr lang="en-US" altLang="zh-TW" sz="3600" u="dbl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文鼎標楷注音" panose="020B0602010101010101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4C7ECD1-C4A9-1D71-F711-E9ACECE5FEB6}"/>
              </a:ext>
            </a:extLst>
          </p:cNvPr>
          <p:cNvSpPr txBox="1"/>
          <p:nvPr/>
        </p:nvSpPr>
        <p:spPr>
          <a:xfrm>
            <a:off x="1822863" y="3519021"/>
            <a:ext cx="6145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4400" b="1" dirty="0">
                <a:solidFill>
                  <a:srgbClr val="FF0000"/>
                </a:solidFill>
                <a:effectLst/>
                <a:ea typeface="文鼎標楷注音" panose="020B0602010101010101" pitchFamily="34" charset="-120"/>
                <a:cs typeface="Times New Roman" panose="02020603050405020304" pitchFamily="18" charset="0"/>
              </a:rPr>
              <a:t>約定</a:t>
            </a:r>
            <a:r>
              <a:rPr lang="zh-TW" altLang="zh-TW" sz="4400" dirty="0">
                <a:effectLst/>
              </a:rPr>
              <a:t> </a:t>
            </a:r>
            <a:endParaRPr lang="zh-TW" altLang="en-US" sz="4400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25DB91EB-FD0C-58BB-004B-B6800B937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2767837"/>
            <a:ext cx="8882744" cy="7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5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64</Words>
  <Application>Microsoft Macintosh PowerPoint</Application>
  <PresentationFormat>寬螢幕</PresentationFormat>
  <Paragraphs>26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文鼎標楷注音</vt:lpstr>
      <vt:lpstr>文鼎標楷注音破音一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MANDY WU</dc:creator>
  <cp:lastModifiedBy>Microsoft Office User</cp:lastModifiedBy>
  <cp:revision>22</cp:revision>
  <dcterms:created xsi:type="dcterms:W3CDTF">2021-08-02T09:07:35Z</dcterms:created>
  <dcterms:modified xsi:type="dcterms:W3CDTF">2023-08-30T11:07:10Z</dcterms:modified>
</cp:coreProperties>
</file>