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272" r:id="rId2"/>
    <p:sldId id="285" r:id="rId3"/>
    <p:sldId id="286" r:id="rId4"/>
    <p:sldId id="277" r:id="rId5"/>
    <p:sldId id="287" r:id="rId6"/>
    <p:sldId id="289" r:id="rId7"/>
    <p:sldId id="283" r:id="rId8"/>
    <p:sldId id="274" r:id="rId9"/>
    <p:sldId id="275" r:id="rId10"/>
    <p:sldId id="280" r:id="rId11"/>
    <p:sldId id="281" r:id="rId12"/>
    <p:sldId id="288" r:id="rId13"/>
    <p:sldId id="282" r:id="rId14"/>
  </p:sldIdLst>
  <p:sldSz cx="9144000" cy="6858000" type="screen4x3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321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pos="755" userDrawn="1">
          <p15:clr>
            <a:srgbClr val="A4A3A4"/>
          </p15:clr>
        </p15:guide>
        <p15:guide id="7" pos="5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1" autoAdjust="0"/>
  </p:normalViewPr>
  <p:slideViewPr>
    <p:cSldViewPr showGuides="1">
      <p:cViewPr varScale="1">
        <p:scale>
          <a:sx n="72" d="100"/>
          <a:sy n="72" d="100"/>
        </p:scale>
        <p:origin x="1350" y="72"/>
      </p:cViewPr>
      <p:guideLst>
        <p:guide orient="horz" pos="2160"/>
        <p:guide orient="horz" pos="1008"/>
        <p:guide orient="horz" pos="3888"/>
        <p:guide orient="horz" pos="321"/>
        <p:guide pos="2880"/>
        <p:guide pos="755"/>
        <p:guide pos="5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79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9-02-02T10:35:06.474" v="46" actId="790"/>
      <pc:docMkLst>
        <pc:docMk/>
      </pc:docMkLst>
      <pc:sldChg chg="modSp modNotes">
        <pc:chgData name="Fake Test User" userId="SID-0" providerId="Test" clId="FakeClientId" dt="2019-02-02T10:32:32.882" v="16" actId="790"/>
        <pc:sldMkLst>
          <pc:docMk/>
          <pc:sldMk cId="2404973060" sldId="272"/>
        </pc:sldMkLst>
        <pc:spChg chg="mod">
          <ac:chgData name="Fake Test User" userId="SID-0" providerId="Test" clId="FakeClientId" dt="2019-02-02T10:31:06.509" v="3" actId="790"/>
          <ac:spMkLst>
            <pc:docMk/>
            <pc:sldMk cId="2404973060" sldId="272"/>
            <ac:spMk id="2" creationId="{00000000-0000-0000-0000-000000000000}"/>
          </ac:spMkLst>
        </pc:spChg>
        <pc:spChg chg="mod">
          <ac:chgData name="Fake Test User" userId="SID-0" providerId="Test" clId="FakeClientId" dt="2019-02-02T10:31:06.509" v="3" actId="790"/>
          <ac:spMkLst>
            <pc:docMk/>
            <pc:sldMk cId="2404973060" sldId="272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2-02T10:32:40.257" v="18" actId="790"/>
        <pc:sldMkLst>
          <pc:docMk/>
          <pc:sldMk cId="2150281400" sldId="273"/>
        </pc:sldMkLst>
        <pc:spChg chg="mod">
          <ac:chgData name="Fake Test User" userId="SID-0" providerId="Test" clId="FakeClientId" dt="2019-02-02T10:31:26.696" v="7" actId="790"/>
          <ac:spMkLst>
            <pc:docMk/>
            <pc:sldMk cId="2150281400" sldId="273"/>
            <ac:spMk id="13" creationId="{00000000-0000-0000-0000-000000000000}"/>
          </ac:spMkLst>
        </pc:spChg>
        <pc:spChg chg="mod">
          <ac:chgData name="Fake Test User" userId="SID-0" providerId="Test" clId="FakeClientId" dt="2019-02-02T10:31:26.696" v="7" actId="790"/>
          <ac:spMkLst>
            <pc:docMk/>
            <pc:sldMk cId="2150281400" sldId="273"/>
            <ac:spMk id="14" creationId="{00000000-0000-0000-0000-000000000000}"/>
          </ac:spMkLst>
        </pc:spChg>
      </pc:sldChg>
      <pc:sldChg chg="modSp modNotes">
        <pc:chgData name="Fake Test User" userId="SID-0" providerId="Test" clId="FakeClientId" dt="2019-02-02T10:32:47.007" v="20" actId="790"/>
        <pc:sldMkLst>
          <pc:docMk/>
          <pc:sldMk cId="775908057" sldId="274"/>
        </pc:sldMkLst>
        <pc:spChg chg="mod">
          <ac:chgData name="Fake Test User" userId="SID-0" providerId="Test" clId="FakeClientId" dt="2019-02-02T10:31:30.290" v="8" actId="2711"/>
          <ac:spMkLst>
            <pc:docMk/>
            <pc:sldMk cId="775908057" sldId="274"/>
            <ac:spMk id="2" creationId="{00000000-0000-0000-0000-000000000000}"/>
          </ac:spMkLst>
        </pc:spChg>
        <pc:graphicFrameChg chg="mod">
          <ac:chgData name="Fake Test User" userId="SID-0" providerId="Test" clId="FakeClientId" dt="2019-02-02T10:31:40.633" v="9" actId="2711"/>
          <ac:graphicFrameMkLst>
            <pc:docMk/>
            <pc:sldMk cId="775908057" sldId="274"/>
            <ac:graphicFrameMk id="6" creationId="{00000000-0000-0000-0000-000000000000}"/>
          </ac:graphicFrameMkLst>
        </pc:graphicFrameChg>
      </pc:sldChg>
      <pc:sldChg chg="modSp modNotes">
        <pc:chgData name="Fake Test User" userId="SID-0" providerId="Test" clId="FakeClientId" dt="2019-02-02T10:32:54.226" v="22" actId="790"/>
        <pc:sldMkLst>
          <pc:docMk/>
          <pc:sldMk cId="3268112060" sldId="275"/>
        </pc:sldMkLst>
        <pc:spChg chg="mod">
          <ac:chgData name="Fake Test User" userId="SID-0" providerId="Test" clId="FakeClientId" dt="2019-02-02T10:31:54.961" v="11" actId="790"/>
          <ac:spMkLst>
            <pc:docMk/>
            <pc:sldMk cId="3268112060" sldId="275"/>
            <ac:spMk id="2" creationId="{00000000-0000-0000-0000-000000000000}"/>
          </ac:spMkLst>
        </pc:spChg>
        <pc:spChg chg="mod">
          <ac:chgData name="Fake Test User" userId="SID-0" providerId="Test" clId="FakeClientId" dt="2019-02-02T10:31:54.961" v="11" actId="790"/>
          <ac:spMkLst>
            <pc:docMk/>
            <pc:sldMk cId="3268112060" sldId="275"/>
            <ac:spMk id="11" creationId="{00000000-0000-0000-0000-000000000000}"/>
          </ac:spMkLst>
        </pc:spChg>
        <pc:graphicFrameChg chg="modGraphic">
          <ac:chgData name="Fake Test User" userId="SID-0" providerId="Test" clId="FakeClientId" dt="2019-02-02T10:32:00.195" v="12" actId="2711"/>
          <ac:graphicFrameMkLst>
            <pc:docMk/>
            <pc:sldMk cId="3268112060" sldId="275"/>
            <ac:graphicFrameMk id="4" creationId="{00000000-0000-0000-0000-000000000000}"/>
          </ac:graphicFrameMkLst>
        </pc:graphicFrameChg>
      </pc:sldChg>
      <pc:sldChg chg="modSp modNotes">
        <pc:chgData name="Fake Test User" userId="SID-0" providerId="Test" clId="FakeClientId" dt="2019-02-02T10:33:02.069" v="24" actId="790"/>
        <pc:sldMkLst>
          <pc:docMk/>
          <pc:sldMk cId="3148824027" sldId="276"/>
        </pc:sldMkLst>
        <pc:spChg chg="mod">
          <ac:chgData name="Fake Test User" userId="SID-0" providerId="Test" clId="FakeClientId" dt="2019-02-02T10:32:06.351" v="13" actId="2711"/>
          <ac:spMkLst>
            <pc:docMk/>
            <pc:sldMk cId="3148824027" sldId="276"/>
            <ac:spMk id="2" creationId="{00000000-0000-0000-0000-000000000000}"/>
          </ac:spMkLst>
        </pc:spChg>
        <pc:spChg chg="mod">
          <ac:chgData name="Fake Test User" userId="SID-0" providerId="Test" clId="FakeClientId" dt="2019-02-02T10:32:06.351" v="13" actId="2711"/>
          <ac:spMkLst>
            <pc:docMk/>
            <pc:sldMk cId="3148824027" sldId="276"/>
            <ac:spMk id="10" creationId="{00000000-0000-0000-0000-000000000000}"/>
          </ac:spMkLst>
        </pc:spChg>
        <pc:graphicFrameChg chg="mod">
          <ac:chgData name="Fake Test User" userId="SID-0" providerId="Test" clId="FakeClientId" dt="2019-02-02T10:32:15.054" v="14" actId="2711"/>
          <ac:graphicFrameMkLst>
            <pc:docMk/>
            <pc:sldMk cId="3148824027" sldId="276"/>
            <ac:graphicFrameMk id="9" creationId="{00000000-0000-0000-0000-000000000000}"/>
          </ac:graphicFrameMkLst>
        </pc:graphicFrameChg>
      </pc:sldChg>
      <pc:sldMasterChg chg="modSp modSldLayout">
        <pc:chgData name="Fake Test User" userId="SID-0" providerId="Test" clId="FakeClientId" dt="2019-02-02T10:34:37.145" v="41" actId="790"/>
        <pc:sldMasterMkLst>
          <pc:docMk/>
          <pc:sldMasterMk cId="2055888188" sldId="2147483672"/>
        </pc:sldMasterMkLst>
        <pc:spChg chg="mod">
          <ac:chgData name="Fake Test User" userId="SID-0" providerId="Test" clId="FakeClientId" dt="2019-02-02T10:33:13.334" v="25" actId="2711"/>
          <ac:spMkLst>
            <pc:docMk/>
            <pc:sldMasterMk cId="2055888188" sldId="2147483672"/>
            <ac:spMk id="2" creationId="{00000000-0000-0000-0000-000000000000}"/>
          </ac:spMkLst>
        </pc:spChg>
        <pc:spChg chg="mod">
          <ac:chgData name="Fake Test User" userId="SID-0" providerId="Test" clId="FakeClientId" dt="2019-02-02T10:33:13.334" v="25" actId="2711"/>
          <ac:spMkLst>
            <pc:docMk/>
            <pc:sldMasterMk cId="2055888188" sldId="2147483672"/>
            <ac:spMk id="3" creationId="{00000000-0000-0000-0000-000000000000}"/>
          </ac:spMkLst>
        </pc:spChg>
        <pc:spChg chg="mod">
          <ac:chgData name="Fake Test User" userId="SID-0" providerId="Test" clId="FakeClientId" dt="2019-02-02T10:33:13.334" v="25" actId="2711"/>
          <ac:spMkLst>
            <pc:docMk/>
            <pc:sldMasterMk cId="2055888188" sldId="2147483672"/>
            <ac:spMk id="4" creationId="{00000000-0000-0000-0000-000000000000}"/>
          </ac:spMkLst>
        </pc:spChg>
        <pc:spChg chg="mod">
          <ac:chgData name="Fake Test User" userId="SID-0" providerId="Test" clId="FakeClientId" dt="2019-02-02T10:33:13.334" v="25" actId="2711"/>
          <ac:spMkLst>
            <pc:docMk/>
            <pc:sldMasterMk cId="2055888188" sldId="2147483672"/>
            <ac:spMk id="5" creationId="{00000000-0000-0000-0000-000000000000}"/>
          </ac:spMkLst>
        </pc:spChg>
        <pc:spChg chg="mod">
          <ac:chgData name="Fake Test User" userId="SID-0" providerId="Test" clId="FakeClientId" dt="2019-02-02T10:33:13.334" v="25" actId="2711"/>
          <ac:spMkLst>
            <pc:docMk/>
            <pc:sldMasterMk cId="2055888188" sldId="2147483672"/>
            <ac:spMk id="6" creationId="{00000000-0000-0000-0000-000000000000}"/>
          </ac:spMkLst>
        </pc:spChg>
        <pc:grpChg chg="mod">
          <ac:chgData name="Fake Test User" userId="SID-0" providerId="Test" clId="FakeClientId" dt="2019-02-02T10:33:13.334" v="25" actId="2711"/>
          <ac:grpSpMkLst>
            <pc:docMk/>
            <pc:sldMasterMk cId="2055888188" sldId="2147483672"/>
            <ac:grpSpMk id="182" creationId="{00000000-0000-0000-0000-000000000000}"/>
          </ac:grpSpMkLst>
        </pc:grpChg>
        <pc:sldLayoutChg chg="modSp">
          <pc:chgData name="Fake Test User" userId="SID-0" providerId="Test" clId="FakeClientId" dt="2019-02-02T10:33:19.944" v="26" actId="2711"/>
          <pc:sldLayoutMkLst>
            <pc:docMk/>
            <pc:sldMasterMk cId="2055888188" sldId="2147483672"/>
            <pc:sldLayoutMk cId="667967852" sldId="2147483673"/>
          </pc:sldLayoutMkLst>
          <pc:spChg chg="mod">
            <ac:chgData name="Fake Test User" userId="SID-0" providerId="Test" clId="FakeClientId" dt="2019-02-02T10:33:19.944" v="26" actId="2711"/>
            <ac:spMkLst>
              <pc:docMk/>
              <pc:sldMasterMk cId="2055888188" sldId="2147483672"/>
              <pc:sldLayoutMk cId="667967852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19.944" v="26" actId="2711"/>
            <ac:spMkLst>
              <pc:docMk/>
              <pc:sldMasterMk cId="2055888188" sldId="2147483672"/>
              <pc:sldLayoutMk cId="667967852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19.944" v="26" actId="2711"/>
            <ac:spMkLst>
              <pc:docMk/>
              <pc:sldMasterMk cId="2055888188" sldId="2147483672"/>
              <pc:sldLayoutMk cId="667967852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19.944" v="26" actId="2711"/>
            <ac:spMkLst>
              <pc:docMk/>
              <pc:sldMasterMk cId="2055888188" sldId="2147483672"/>
              <pc:sldLayoutMk cId="667967852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3:19.944" v="26" actId="2711"/>
            <ac:spMkLst>
              <pc:docMk/>
              <pc:sldMasterMk cId="2055888188" sldId="2147483672"/>
              <pc:sldLayoutMk cId="667967852" sldId="2147483673"/>
              <ac:spMk id="6" creationId="{00000000-0000-0000-0000-000000000000}"/>
            </ac:spMkLst>
          </pc:spChg>
          <pc:grpChg chg="mod">
            <ac:chgData name="Fake Test User" userId="SID-0" providerId="Test" clId="FakeClientId" dt="2019-02-02T10:33:19.944" v="26" actId="2711"/>
            <ac:grpSpMkLst>
              <pc:docMk/>
              <pc:sldMasterMk cId="2055888188" sldId="2147483672"/>
              <pc:sldLayoutMk cId="667967852" sldId="2147483673"/>
              <ac:grpSpMk id="52" creationId="{00000000-0000-0000-0000-000000000000}"/>
            </ac:grpSpMkLst>
          </pc:grpChg>
        </pc:sldLayoutChg>
        <pc:sldLayoutChg chg="modSp">
          <pc:chgData name="Fake Test User" userId="SID-0" providerId="Test" clId="FakeClientId" dt="2019-02-02T10:33:31.194" v="28" actId="790"/>
          <pc:sldLayoutMkLst>
            <pc:docMk/>
            <pc:sldMasterMk cId="2055888188" sldId="2147483672"/>
            <pc:sldLayoutMk cId="2937747410" sldId="2147483674"/>
          </pc:sldLayoutMkLst>
          <pc:spChg chg="mod">
            <ac:chgData name="Fake Test User" userId="SID-0" providerId="Test" clId="FakeClientId" dt="2019-02-02T10:33:31.194" v="28" actId="790"/>
            <ac:spMkLst>
              <pc:docMk/>
              <pc:sldMasterMk cId="2055888188" sldId="2147483672"/>
              <pc:sldLayoutMk cId="2937747410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31.194" v="28" actId="790"/>
            <ac:spMkLst>
              <pc:docMk/>
              <pc:sldMasterMk cId="2055888188" sldId="2147483672"/>
              <pc:sldLayoutMk cId="2937747410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31.194" v="28" actId="790"/>
            <ac:spMkLst>
              <pc:docMk/>
              <pc:sldMasterMk cId="2055888188" sldId="2147483672"/>
              <pc:sldLayoutMk cId="2937747410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31.194" v="28" actId="790"/>
            <ac:spMkLst>
              <pc:docMk/>
              <pc:sldMasterMk cId="2055888188" sldId="2147483672"/>
              <pc:sldLayoutMk cId="2937747410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3:31.194" v="28" actId="790"/>
            <ac:spMkLst>
              <pc:docMk/>
              <pc:sldMasterMk cId="2055888188" sldId="2147483672"/>
              <pc:sldLayoutMk cId="2937747410" sldId="214748367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3:37.959" v="30" actId="790"/>
          <pc:sldLayoutMkLst>
            <pc:docMk/>
            <pc:sldMasterMk cId="2055888188" sldId="2147483672"/>
            <pc:sldLayoutMk cId="3117983739" sldId="2147483675"/>
          </pc:sldLayoutMkLst>
          <pc:spChg chg="mod">
            <ac:chgData name="Fake Test User" userId="SID-0" providerId="Test" clId="FakeClientId" dt="2019-02-02T10:33:37.959" v="30" actId="790"/>
            <ac:spMkLst>
              <pc:docMk/>
              <pc:sldMasterMk cId="2055888188" sldId="2147483672"/>
              <pc:sldLayoutMk cId="3117983739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37.959" v="30" actId="790"/>
            <ac:spMkLst>
              <pc:docMk/>
              <pc:sldMasterMk cId="2055888188" sldId="2147483672"/>
              <pc:sldLayoutMk cId="3117983739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37.959" v="30" actId="790"/>
            <ac:spMkLst>
              <pc:docMk/>
              <pc:sldMasterMk cId="2055888188" sldId="2147483672"/>
              <pc:sldLayoutMk cId="3117983739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37.959" v="30" actId="790"/>
            <ac:spMkLst>
              <pc:docMk/>
              <pc:sldMasterMk cId="2055888188" sldId="2147483672"/>
              <pc:sldLayoutMk cId="3117983739" sldId="2147483675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3:37.959" v="30" actId="790"/>
            <ac:spMkLst>
              <pc:docMk/>
              <pc:sldMasterMk cId="2055888188" sldId="2147483672"/>
              <pc:sldLayoutMk cId="3117983739" sldId="2147483675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3:44.584" v="32" actId="790"/>
          <pc:sldLayoutMkLst>
            <pc:docMk/>
            <pc:sldMasterMk cId="2055888188" sldId="2147483672"/>
            <pc:sldLayoutMk cId="847973970" sldId="2147483676"/>
          </pc:sldLayoutMkLst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10:33:44.584" v="32" actId="790"/>
            <ac:spMkLst>
              <pc:docMk/>
              <pc:sldMasterMk cId="2055888188" sldId="2147483672"/>
              <pc:sldLayoutMk cId="847973970" sldId="2147483676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3:53.240" v="33" actId="790"/>
          <pc:sldLayoutMkLst>
            <pc:docMk/>
            <pc:sldMasterMk cId="2055888188" sldId="2147483672"/>
            <pc:sldLayoutMk cId="2096214922" sldId="2147483677"/>
          </pc:sldLayoutMkLst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7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8" creationId="{00000000-0000-0000-0000-000000000000}"/>
            </ac:spMkLst>
          </pc:spChg>
          <pc:spChg chg="mod">
            <ac:chgData name="Fake Test User" userId="SID-0" providerId="Test" clId="FakeClientId" dt="2019-02-02T10:33:53.240" v="33" actId="790"/>
            <ac:spMkLst>
              <pc:docMk/>
              <pc:sldMasterMk cId="2055888188" sldId="2147483672"/>
              <pc:sldLayoutMk cId="2096214922" sldId="2147483677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3:58.334" v="34" actId="790"/>
          <pc:sldLayoutMkLst>
            <pc:docMk/>
            <pc:sldMasterMk cId="2055888188" sldId="2147483672"/>
            <pc:sldLayoutMk cId="863702949" sldId="2147483678"/>
          </pc:sldLayoutMkLst>
          <pc:spChg chg="mod">
            <ac:chgData name="Fake Test User" userId="SID-0" providerId="Test" clId="FakeClientId" dt="2019-02-02T10:33:58.334" v="34" actId="790"/>
            <ac:spMkLst>
              <pc:docMk/>
              <pc:sldMasterMk cId="2055888188" sldId="2147483672"/>
              <pc:sldLayoutMk cId="863702949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3:58.334" v="34" actId="790"/>
            <ac:spMkLst>
              <pc:docMk/>
              <pc:sldMasterMk cId="2055888188" sldId="2147483672"/>
              <pc:sldLayoutMk cId="863702949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3:58.334" v="34" actId="790"/>
            <ac:spMkLst>
              <pc:docMk/>
              <pc:sldMasterMk cId="2055888188" sldId="2147483672"/>
              <pc:sldLayoutMk cId="863702949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3:58.334" v="34" actId="790"/>
            <ac:spMkLst>
              <pc:docMk/>
              <pc:sldMasterMk cId="2055888188" sldId="2147483672"/>
              <pc:sldLayoutMk cId="863702949" sldId="2147483678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4:02.943" v="35" actId="790"/>
          <pc:sldLayoutMkLst>
            <pc:docMk/>
            <pc:sldMasterMk cId="2055888188" sldId="2147483672"/>
            <pc:sldLayoutMk cId="1975391814" sldId="2147483679"/>
          </pc:sldLayoutMkLst>
          <pc:spChg chg="mod">
            <ac:chgData name="Fake Test User" userId="SID-0" providerId="Test" clId="FakeClientId" dt="2019-02-02T10:34:02.943" v="35" actId="790"/>
            <ac:spMkLst>
              <pc:docMk/>
              <pc:sldMasterMk cId="2055888188" sldId="2147483672"/>
              <pc:sldLayoutMk cId="1975391814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4:02.943" v="35" actId="790"/>
            <ac:spMkLst>
              <pc:docMk/>
              <pc:sldMasterMk cId="2055888188" sldId="2147483672"/>
              <pc:sldLayoutMk cId="1975391814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4:02.943" v="35" actId="790"/>
            <ac:spMkLst>
              <pc:docMk/>
              <pc:sldMasterMk cId="2055888188" sldId="2147483672"/>
              <pc:sldLayoutMk cId="1975391814" sldId="2147483679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4:20.724" v="38" actId="790"/>
          <pc:sldLayoutMkLst>
            <pc:docMk/>
            <pc:sldMasterMk cId="2055888188" sldId="2147483672"/>
            <pc:sldLayoutMk cId="4163475209" sldId="2147483680"/>
          </pc:sldLayoutMkLst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7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9" creationId="{00000000-0000-0000-0000-000000000000}"/>
            </ac:spMkLst>
          </pc:spChg>
          <pc:spChg chg="mod">
            <ac:chgData name="Fake Test User" userId="SID-0" providerId="Test" clId="FakeClientId" dt="2019-02-02T10:34:20.724" v="38" actId="790"/>
            <ac:spMkLst>
              <pc:docMk/>
              <pc:sldMasterMk cId="2055888188" sldId="2147483672"/>
              <pc:sldLayoutMk cId="4163475209" sldId="2147483680"/>
              <ac:spMk id="10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4:25.739" v="39" actId="790"/>
          <pc:sldLayoutMkLst>
            <pc:docMk/>
            <pc:sldMasterMk cId="2055888188" sldId="2147483672"/>
            <pc:sldLayoutMk cId="3800320600" sldId="2147483681"/>
          </pc:sldLayoutMkLst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19-02-02T10:34:25.739" v="39" actId="790"/>
            <ac:spMkLst>
              <pc:docMk/>
              <pc:sldMasterMk cId="2055888188" sldId="2147483672"/>
              <pc:sldLayoutMk cId="3800320600" sldId="2147483681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4:30.427" v="40" actId="790"/>
          <pc:sldLayoutMkLst>
            <pc:docMk/>
            <pc:sldMasterMk cId="2055888188" sldId="2147483672"/>
            <pc:sldLayoutMk cId="3438011728" sldId="2147483682"/>
          </pc:sldLayoutMkLst>
          <pc:spChg chg="mod">
            <ac:chgData name="Fake Test User" userId="SID-0" providerId="Test" clId="FakeClientId" dt="2019-02-02T10:34:30.427" v="40" actId="790"/>
            <ac:spMkLst>
              <pc:docMk/>
              <pc:sldMasterMk cId="2055888188" sldId="2147483672"/>
              <pc:sldLayoutMk cId="3438011728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19-02-02T10:34:30.427" v="40" actId="790"/>
            <ac:spMkLst>
              <pc:docMk/>
              <pc:sldMasterMk cId="2055888188" sldId="2147483672"/>
              <pc:sldLayoutMk cId="3438011728" sldId="2147483682"/>
              <ac:spMk id="3" creationId="{00000000-0000-0000-0000-000000000000}"/>
            </ac:spMkLst>
          </pc:spChg>
          <pc:spChg chg="mod">
            <ac:chgData name="Fake Test User" userId="SID-0" providerId="Test" clId="FakeClientId" dt="2019-02-02T10:34:30.427" v="40" actId="790"/>
            <ac:spMkLst>
              <pc:docMk/>
              <pc:sldMasterMk cId="2055888188" sldId="2147483672"/>
              <pc:sldLayoutMk cId="3438011728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19-02-02T10:34:30.427" v="40" actId="790"/>
            <ac:spMkLst>
              <pc:docMk/>
              <pc:sldMasterMk cId="2055888188" sldId="2147483672"/>
              <pc:sldLayoutMk cId="3438011728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19-02-02T10:34:30.427" v="40" actId="790"/>
            <ac:spMkLst>
              <pc:docMk/>
              <pc:sldMasterMk cId="2055888188" sldId="2147483672"/>
              <pc:sldLayoutMk cId="3438011728" sldId="214748368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2-02T10:34:37.145" v="41" actId="790"/>
          <pc:sldLayoutMkLst>
            <pc:docMk/>
            <pc:sldMasterMk cId="2055888188" sldId="2147483672"/>
            <pc:sldLayoutMk cId="441314770" sldId="2147483684"/>
          </pc:sldLayoutMkLst>
          <pc:spChg chg="mod">
            <ac:chgData name="Fake Test User" userId="SID-0" providerId="Test" clId="FakeClientId" dt="2019-02-02T10:34:37.145" v="41" actId="790"/>
            <ac:spMkLst>
              <pc:docMk/>
              <pc:sldMasterMk cId="2055888188" sldId="2147483672"/>
              <pc:sldLayoutMk cId="441314770" sldId="2147483684"/>
              <ac:spMk id="6" creationId="{6B648FD0-55DC-447B-ABE6-ABE18CDB9280}"/>
            </ac:spMkLst>
          </pc:spChg>
          <pc:spChg chg="mod">
            <ac:chgData name="Fake Test User" userId="SID-0" providerId="Test" clId="FakeClientId" dt="2019-02-02T10:34:37.145" v="41" actId="790"/>
            <ac:spMkLst>
              <pc:docMk/>
              <pc:sldMasterMk cId="2055888188" sldId="2147483672"/>
              <pc:sldLayoutMk cId="441314770" sldId="2147483684"/>
              <ac:spMk id="7" creationId="{AB70EC0B-2C34-45A7-B467-E0E86AA7137A}"/>
            </ac:spMkLst>
          </pc:spChg>
          <pc:spChg chg="mod">
            <ac:chgData name="Fake Test User" userId="SID-0" providerId="Test" clId="FakeClientId" dt="2019-02-02T10:34:37.145" v="41" actId="790"/>
            <ac:spMkLst>
              <pc:docMk/>
              <pc:sldMasterMk cId="2055888188" sldId="2147483672"/>
              <pc:sldLayoutMk cId="441314770" sldId="2147483684"/>
              <ac:spMk id="8" creationId="{4BDA6FDF-09AF-46C0-BB0B-B053C112B370}"/>
            </ac:spMkLst>
          </pc:spChg>
          <pc:spChg chg="mod">
            <ac:chgData name="Fake Test User" userId="SID-0" providerId="Test" clId="FakeClientId" dt="2019-02-02T10:34:37.145" v="41" actId="790"/>
            <ac:spMkLst>
              <pc:docMk/>
              <pc:sldMasterMk cId="2055888188" sldId="2147483672"/>
              <pc:sldLayoutMk cId="441314770" sldId="2147483684"/>
              <ac:spMk id="9" creationId="{64941BAD-E5DD-4B7D-B48F-E67D87DB417D}"/>
            </ac:spMkLst>
          </pc:spChg>
          <pc:spChg chg="mod">
            <ac:chgData name="Fake Test User" userId="SID-0" providerId="Test" clId="FakeClientId" dt="2019-02-02T10:34:37.145" v="41" actId="790"/>
            <ac:spMkLst>
              <pc:docMk/>
              <pc:sldMasterMk cId="2055888188" sldId="2147483672"/>
              <pc:sldLayoutMk cId="441314770" sldId="2147483684"/>
              <ac:spMk id="10" creationId="{A1132073-49CD-425A-BD18-5DCC3E0424E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FE28A99-29D8-4EFC-B4D3-9AF49A37FB75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2024/6/13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2787539-CFBE-4288-AF59-4274BA8C91CD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41221E5-7225-48EB-A4EE-420E7BFCF705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pPr/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01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0794E4C-7D0E-4D78-B77B-09D77BBC133B}" type="datetime1">
              <a:rPr lang="zh-TW" altLang="en-US" noProof="0" smtClean="0"/>
              <a:t>2024/6/13</a:t>
            </a:fld>
            <a:endParaRPr lang="zh-TW" altLang="en-US" noProof="0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8DAB7B-93FE-488F-93B6-D60D41EAC9FD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7E0419-D9D2-4973-9B61-704EB3EB0328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zh-TW" noProof="0" smtClean="0"/>
              <a:t>‹#›</a:t>
            </a:fld>
            <a:endParaRPr lang="zh-TW" altLang="en-US" noProof="0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6B648FD0-55DC-447B-ABE6-ABE18CDB9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01584" y="685800"/>
            <a:ext cx="1340994" cy="5486400"/>
          </a:xfrm>
        </p:spPr>
        <p:txBody>
          <a:bodyPr vert="eaVert"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7" name="文字預留位置 2">
            <a:extLst>
              <a:ext uri="{FF2B5EF4-FFF2-40B4-BE49-F238E27FC236}">
                <a16:creationId xmlns:a16="http://schemas.microsoft.com/office/drawing/2014/main" id="{AB70EC0B-2C34-45A7-B467-E0E86AA7137A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1199272" y="685800"/>
            <a:ext cx="5887983" cy="5486400"/>
          </a:xfrm>
        </p:spPr>
        <p:txBody>
          <a:bodyPr vert="eaVert" rtlCol="0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8" name="日期預留位置 3">
            <a:extLst>
              <a:ext uri="{FF2B5EF4-FFF2-40B4-BE49-F238E27FC236}">
                <a16:creationId xmlns:a16="http://schemas.microsoft.com/office/drawing/2014/main" id="{4BDA6FDF-09AF-46C0-BB0B-B053C112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86200" y="6356352"/>
            <a:ext cx="914400" cy="365125"/>
          </a:xfrm>
        </p:spPr>
        <p:txBody>
          <a:bodyPr rtlCol="0"/>
          <a:lstStyle/>
          <a:p>
            <a:pPr rtl="0"/>
            <a:fld id="{627E0419-D9D2-4973-9B61-704EB3EB0328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9" name="頁尾預留位置 4">
            <a:extLst>
              <a:ext uri="{FF2B5EF4-FFF2-40B4-BE49-F238E27FC236}">
                <a16:creationId xmlns:a16="http://schemas.microsoft.com/office/drawing/2014/main" id="{64941BAD-E5DD-4B7D-B48F-E67D87DB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48239" y="6356352"/>
            <a:ext cx="2981325" cy="365125"/>
          </a:xfrm>
        </p:spPr>
        <p:txBody>
          <a:bodyPr rtlCol="0"/>
          <a:lstStyle/>
          <a:p>
            <a:pPr rtl="0"/>
            <a:r>
              <a:rPr lang="zh-TW" altLang="en-US" noProof="0"/>
              <a:t>新增頁尾</a:t>
            </a:r>
          </a:p>
        </p:txBody>
      </p:sp>
      <p:sp>
        <p:nvSpPr>
          <p:cNvPr id="10" name="投影片編號預留位置 5">
            <a:extLst>
              <a:ext uri="{FF2B5EF4-FFF2-40B4-BE49-F238E27FC236}">
                <a16:creationId xmlns:a16="http://schemas.microsoft.com/office/drawing/2014/main" id="{A1132073-49CD-425A-BD18-5DCC3E04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1" y="6356352"/>
            <a:ext cx="457200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4131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FE6E-FC7F-4403-A882-880F862E41E3}" type="datetime1">
              <a:rPr lang="zh-TW" altLang="en-US" noProof="0" smtClean="0"/>
              <a:t>2024/6/13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71657-DD38-4DE6-9AA7-8C7AFCB9E2F0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FE6E-FC7F-4403-A882-880F862E41E3}" type="datetime1">
              <a:rPr lang="zh-TW" altLang="en-US" noProof="0" smtClean="0"/>
              <a:t>2024/6/13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FE6E-FC7F-4403-A882-880F862E41E3}" type="datetime1">
              <a:rPr lang="zh-TW" altLang="en-US" noProof="0" smtClean="0"/>
              <a:t>2024/6/13</a:t>
            </a:fld>
            <a:endParaRPr lang="zh-TW" altLang="en-US" noProof="0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75D14E9-87D7-4E69-9428-57EB262F5958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zh-TW" noProof="0" smtClean="0"/>
              <a:t>‹#›</a:t>
            </a:fld>
            <a:endParaRPr lang="zh-TW" altLang="en-US" noProof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2AC44D4-3500-4E4E-837D-B3EE374FB211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B5A9-55F7-4B7D-B7BC-AF301698976A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矩形 10"/>
          <p:cNvSpPr/>
          <p:nvPr userDrawn="1"/>
        </p:nvSpPr>
        <p:spPr>
          <a:xfrm>
            <a:off x="466466" y="0"/>
            <a:ext cx="3111598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lvl="0" algn="ctr" rtl="0"/>
            <a:endParaRPr lang="zh-TW" altLang="en-US" sz="135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DDD2B4-83A2-453E-A88C-813044436AAD}" type="datetime1">
              <a:rPr lang="zh-TW" altLang="en-US" noProof="0" smtClean="0"/>
              <a:t>2024/6/13</a:t>
            </a:fld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noProof="0" smtClean="0"/>
              <a:t>新增頁尾</a:t>
            </a:r>
            <a:endParaRPr lang="zh-TW" altLang="en-US" noProof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n-US" altLang="zh-TW" noProof="0" smtClean="0"/>
              <a:t>‹#›</a:t>
            </a:fld>
            <a:endParaRPr lang="zh-TW" altLang="en-US" noProof="0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9BFE6E-FC7F-4403-A882-880F862E41E3}" type="datetime1">
              <a:rPr lang="zh-TW" altLang="en-US" noProof="0" smtClean="0"/>
              <a:t>2024/6/13</a:t>
            </a:fld>
            <a:endParaRPr lang="zh-TW" altLang="en-US" noProof="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l"/>
            <a:r>
              <a:rPr lang="en-US" altLang="zh-TW" dirty="0">
                <a:latin typeface="Arial Black" panose="020B0A04020102020204" pitchFamily="34" charset="0"/>
              </a:rPr>
              <a:t>Unit 2 </a:t>
            </a:r>
            <a:r>
              <a:rPr lang="en-US" altLang="zh-TW" dirty="0" smtClean="0">
                <a:latin typeface="Arial Black" panose="020B0A04020102020204" pitchFamily="34" charset="0"/>
              </a:rPr>
              <a:t/>
            </a:r>
            <a:br>
              <a:rPr lang="en-US" altLang="zh-TW" dirty="0" smtClean="0">
                <a:latin typeface="Arial Black" panose="020B0A04020102020204" pitchFamily="34" charset="0"/>
              </a:rPr>
            </a:br>
            <a:r>
              <a:rPr lang="en-US" altLang="zh-TW" dirty="0" smtClean="0">
                <a:latin typeface="Arial Black" panose="020B0A04020102020204" pitchFamily="34" charset="0"/>
              </a:rPr>
              <a:t>What Are Those?</a:t>
            </a:r>
            <a:r>
              <a:rPr lang="zh-TW" altLang="zh-TW" dirty="0">
                <a:latin typeface="Arial Black" panose="020B0A04020102020204" pitchFamily="34" charset="0"/>
              </a:rPr>
              <a:t/>
            </a:r>
            <a:br>
              <a:rPr lang="zh-TW" altLang="zh-TW" dirty="0">
                <a:latin typeface="Arial Black" panose="020B0A04020102020204" pitchFamily="34" charset="0"/>
              </a:rPr>
            </a:br>
            <a:endParaRPr lang="zh-TW" altLang="en-US" dirty="0">
              <a:latin typeface="Arial Black" panose="020B0A04020102020204" pitchFamily="34" charset="0"/>
              <a:ea typeface="Microsoft JhengHei UI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7025208" cy="533400"/>
          </a:xfrm>
        </p:spPr>
        <p:txBody>
          <a:bodyPr rtlCol="0">
            <a:normAutofit fontScale="25000" lnSpcReduction="20000"/>
          </a:bodyPr>
          <a:lstStyle/>
          <a:p>
            <a:pPr algn="l"/>
            <a:r>
              <a:rPr lang="en-US" altLang="zh-TW" sz="9600" b="1" dirty="0">
                <a:solidFill>
                  <a:srgbClr val="000099"/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>Grammar Focus 1</a:t>
            </a:r>
            <a:r>
              <a:rPr lang="en-US" altLang="zh-TW" sz="9600" b="1" dirty="0" smtClean="0">
                <a:solidFill>
                  <a:srgbClr val="000099"/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>: </a:t>
            </a:r>
          </a:p>
          <a:p>
            <a:pPr algn="l"/>
            <a:r>
              <a:rPr lang="zh-TW" altLang="en-US" sz="9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指示詞 </a:t>
            </a:r>
            <a:r>
              <a:rPr lang="en-US" altLang="zh-TW" sz="9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these</a:t>
            </a:r>
            <a:r>
              <a:rPr lang="zh-TW" altLang="en-US" sz="9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9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those</a:t>
            </a:r>
            <a:r>
              <a:rPr lang="zh-TW" altLang="en-US" sz="9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＆名詞</a:t>
            </a:r>
            <a:r>
              <a:rPr lang="zh-TW" altLang="en-US" sz="9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的複數	</a:t>
            </a:r>
          </a:p>
          <a:p>
            <a:pPr algn="l"/>
            <a:r>
              <a:rPr lang="en-US" altLang="zh-TW" sz="2800" dirty="0"/>
              <a:t>	</a:t>
            </a:r>
          </a:p>
          <a:p>
            <a:pPr algn="l"/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Picture 2" descr="Blackboard, Schultüte, School Enrollment, 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31579"/>
            <a:ext cx="4176464" cy="29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9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07256"/>
            <a:ext cx="7339012" cy="658911"/>
          </a:xfrm>
        </p:spPr>
        <p:txBody>
          <a:bodyPr>
            <a:noAutofit/>
          </a:bodyPr>
          <a:lstStyle/>
          <a:p>
            <a:r>
              <a:rPr lang="en-US" altLang="zh-TW" sz="3000" dirty="0">
                <a:solidFill>
                  <a:srgbClr val="000099"/>
                </a:solidFill>
                <a:latin typeface="Arial Black" panose="020B0A04020102020204" pitchFamily="34" charset="0"/>
              </a:rPr>
              <a:t>Practice:</a:t>
            </a:r>
            <a:endParaRPr lang="zh-TW" altLang="zh-TW" sz="30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1607" y="1196752"/>
            <a:ext cx="7994849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1. (     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This _______ a gift.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21150" algn="l"/>
              </a:tabLs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are	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21150" algn="l"/>
              </a:tabLs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am	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tabLst>
                <a:tab pos="4121150" algn="l"/>
              </a:tabLs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 (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These _______ watches.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21150" algn="l"/>
              </a:tabLs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is 	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 am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21150" algn="l"/>
              </a:tabLs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are	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be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98400" y="1336993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87624" y="3353217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4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7804" y="656684"/>
            <a:ext cx="8378692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_____ cakes are beautiful.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(A) These            (B) These my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(C) That               (D) That my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Are _____ Mr. Wang’s cars?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(A) this                 (B) they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(C) that                (D) their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15616" y="2633844"/>
            <a:ext cx="648072" cy="67185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endParaRPr lang="zh-TW" altLang="en-US" sz="2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15617" y="650601"/>
            <a:ext cx="648072" cy="67185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0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7804" y="656684"/>
            <a:ext cx="8378692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Look.  These are my  _______.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(A) pencils boxes          </a:t>
            </a:r>
            <a:r>
              <a:rPr lang="zh-TW" altLang="en-US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B) pencil boxes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(C) pencil’s box               (D) pencils box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Miss Lin is those _______ teacher.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(A) students                 (B) student’s                 </a:t>
            </a:r>
            <a:endParaRPr lang="en-US" altLang="zh-TW" sz="26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121150" algn="l"/>
              </a:tabLst>
            </a:pPr>
            <a:r>
              <a:rPr lang="zh-TW" altLang="en-US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TW" altLang="en-US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C) students’                (D) student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15616" y="2633844"/>
            <a:ext cx="648072" cy="67185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zh-TW" altLang="en-US" sz="2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15617" y="650601"/>
            <a:ext cx="648072" cy="67185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0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83568" y="54868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A: What are they? 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B: ____________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A) The eraser.       (B) Erasers.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(C) Eraser.               (D) My eraser.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altLang="zh-TW" sz="2600" kern="10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        ) Is this _____?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(A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 pencil                (B) pencils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zh-TW" sz="2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(C) the pencil         (D) your </a:t>
            </a:r>
            <a:r>
              <a:rPr lang="en-US" altLang="zh-TW" sz="26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pencil</a:t>
            </a:r>
            <a:endParaRPr lang="zh-TW" altLang="zh-TW" sz="26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187624" y="3269596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endParaRPr lang="zh-TW" altLang="en-US" sz="2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87624" y="688921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</a:t>
            </a:r>
            <a:endParaRPr lang="zh-TW" altLang="en-US" sz="2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Pencil, Office, Design, Creative, Paper, Idea, J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08" y="5013177"/>
            <a:ext cx="172819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9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547813" y="1268413"/>
            <a:ext cx="7345362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Calibri" pitchFamily="34" charset="0"/>
              <a:buAutoNum type="arabicPeriod"/>
            </a:pP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名詞數量為一個以上，須做複數變化，成為複數名詞 </a:t>
            </a:r>
          </a:p>
          <a:p>
            <a:pPr eaLnBrk="1" hangingPunct="1">
              <a:spcBef>
                <a:spcPts val="600"/>
              </a:spcBef>
              <a:buFont typeface="Calibri" pitchFamily="34" charset="0"/>
              <a:buAutoNum type="arabicPeriod"/>
            </a:pP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指示代名詞</a:t>
            </a:r>
            <a:endParaRPr kumimoji="0" lang="en-US" altLang="zh-TW" sz="2800" b="1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指近物：</a:t>
            </a:r>
            <a:r>
              <a:rPr kumimoji="0" lang="en-US" altLang="zh-TW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this</a:t>
            </a:r>
            <a:r>
              <a:rPr kumimoji="0" lang="zh-TW" altLang="en-US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0" lang="zh-TW" altLang="en-US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kumimoji="0" lang="en-US" altLang="zh-TW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these</a:t>
            </a:r>
            <a:r>
              <a:rPr kumimoji="0" lang="zh-TW" altLang="en-US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0" lang="zh-TW" altLang="en-US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這些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  <a:endParaRPr kumimoji="0" lang="en-US" altLang="zh-TW" sz="2400" b="1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指遠物：</a:t>
            </a:r>
            <a:r>
              <a:rPr kumimoji="0" lang="en-US" altLang="zh-TW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that</a:t>
            </a:r>
            <a:r>
              <a:rPr kumimoji="0" lang="zh-TW" altLang="en-US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0" lang="zh-TW" altLang="en-US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那個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 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kumimoji="0" lang="en-US" altLang="zh-TW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those</a:t>
            </a:r>
            <a:r>
              <a:rPr kumimoji="0" lang="zh-TW" altLang="en-US" sz="28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0" lang="zh-TW" altLang="en-US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那些</a:t>
            </a:r>
            <a:r>
              <a:rPr kumimoji="0" lang="en-US" altLang="zh-TW" sz="2400" b="1" dirty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  <a:endParaRPr kumimoji="0" lang="en-US" altLang="zh-TW" sz="2400" b="1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kumimoji="0" lang="zh-TW" altLang="en-US" sz="2800" b="1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單數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以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this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that</a:t>
            </a:r>
            <a:r>
              <a:rPr kumimoji="0" lang="en-US" altLang="zh-TW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或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it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20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sz="20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不管遠近</a:t>
            </a:r>
            <a:r>
              <a:rPr lang="en-US" altLang="zh-TW" sz="2000" b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 </a:t>
            </a:r>
            <a:r>
              <a:rPr kumimoji="0" lang="zh-TW" altLang="en-US" sz="2800" b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表示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配合</a:t>
            </a:r>
            <a:endParaRPr kumimoji="0" lang="en-US" altLang="zh-TW" sz="2800" b="1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zh-TW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單數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動詞。</a:t>
            </a:r>
            <a:endParaRPr kumimoji="0" lang="en-US" altLang="zh-TW" sz="2800" b="1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kumimoji="0" lang="zh-TW" altLang="en-US" sz="2800" b="1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複數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以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these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those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或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they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en-US" altLang="zh-TW" sz="20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0" lang="zh-TW" altLang="en-US" sz="20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不管遠近</a:t>
            </a:r>
            <a:r>
              <a:rPr kumimoji="0" lang="en-US" altLang="zh-TW" sz="20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  <a:r>
              <a:rPr kumimoji="0" lang="zh-TW" altLang="en-US" sz="20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表示，</a:t>
            </a:r>
            <a:endParaRPr kumimoji="0" lang="en-US" altLang="zh-TW" sz="2800" b="1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</a:t>
            </a:r>
            <a:r>
              <a:rPr kumimoji="0" lang="zh-TW" altLang="en-US" sz="2800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配合</a:t>
            </a:r>
            <a:r>
              <a:rPr kumimoji="0" lang="zh-TW" altLang="en-US" sz="2800" b="1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複數動詞。</a:t>
            </a:r>
            <a:endParaRPr kumimoji="0" lang="en-US" altLang="zh-TW" sz="2800" b="1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16386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03188"/>
            <a:ext cx="135413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51520" y="432959"/>
            <a:ext cx="7202776" cy="691785"/>
          </a:xfrm>
        </p:spPr>
        <p:txBody>
          <a:bodyPr>
            <a:normAutofit fontScale="90000"/>
          </a:bodyPr>
          <a:lstStyle/>
          <a:p>
            <a:r>
              <a:rPr lang="en-US" altLang="zh-TW" sz="3000" dirty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Grammar Focus </a:t>
            </a:r>
            <a: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1: </a:t>
            </a:r>
            <a:b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</a:br>
            <a:endParaRPr lang="zh-TW" altLang="zh-TW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2"/>
          <p:cNvSpPr txBox="1">
            <a:spLocks noChangeArrowheads="1"/>
          </p:cNvSpPr>
          <p:nvPr/>
        </p:nvSpPr>
        <p:spPr bwMode="auto">
          <a:xfrm>
            <a:off x="2105025" y="1844675"/>
            <a:ext cx="2741613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is this?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這是什麼？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is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that?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那是什麼？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is it?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 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這是什麼？</a:t>
            </a:r>
          </a:p>
        </p:txBody>
      </p:sp>
      <p:sp>
        <p:nvSpPr>
          <p:cNvPr id="7172" name="Text Box 42"/>
          <p:cNvSpPr txBox="1">
            <a:spLocks noChangeArrowheads="1"/>
          </p:cNvSpPr>
          <p:nvPr/>
        </p:nvSpPr>
        <p:spPr bwMode="auto">
          <a:xfrm>
            <a:off x="4859338" y="1844675"/>
            <a:ext cx="3673475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This is a book.</a:t>
            </a:r>
            <a:r>
              <a:rPr kumimoji="0" lang="zh-TW" altLang="en-US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            </a:t>
            </a:r>
            <a:endParaRPr kumimoji="0" lang="en-US" altLang="zh-TW" sz="2800" b="1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這是一本書。</a:t>
            </a:r>
            <a:endParaRPr kumimoji="0" lang="en-US" altLang="zh-TW" sz="2800" b="1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That is a comic book.</a:t>
            </a:r>
            <a:r>
              <a:rPr kumimoji="0" lang="zh-TW" altLang="en-US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</a:t>
            </a:r>
            <a:endParaRPr kumimoji="0" lang="en-US" altLang="zh-TW" sz="2800" b="1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那是一本漫畫。</a:t>
            </a:r>
            <a:endParaRPr kumimoji="0" lang="en-US" altLang="zh-TW" sz="2800" b="1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It is an apple.</a:t>
            </a:r>
            <a:r>
              <a:rPr kumimoji="0" lang="zh-TW" altLang="en-US" sz="2800" b="1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             </a:t>
            </a:r>
            <a:endParaRPr kumimoji="0" lang="en-US" altLang="zh-TW" sz="2800" b="1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這是一顆蘋果。</a:t>
            </a:r>
          </a:p>
        </p:txBody>
      </p:sp>
      <p:sp>
        <p:nvSpPr>
          <p:cNvPr id="2" name="Text Box 42"/>
          <p:cNvSpPr txBox="1">
            <a:spLocks noChangeArrowheads="1"/>
          </p:cNvSpPr>
          <p:nvPr/>
        </p:nvSpPr>
        <p:spPr bwMode="auto">
          <a:xfrm>
            <a:off x="1547813" y="1139825"/>
            <a:ext cx="29527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b="1" smtClean="0">
                <a:latin typeface="Times New Roman" charset="0"/>
                <a:ea typeface="微軟正黑體" charset="-120"/>
                <a:cs typeface="Times New Roman" charset="0"/>
              </a:rPr>
              <a:t>單數句型</a:t>
            </a:r>
            <a:endParaRPr kumimoji="0" lang="zh-TW" altLang="en-US" b="1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</p:txBody>
      </p:sp>
      <p:pic>
        <p:nvPicPr>
          <p:cNvPr id="17412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03188"/>
            <a:ext cx="135413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1520" y="432959"/>
            <a:ext cx="7202776" cy="691785"/>
          </a:xfrm>
        </p:spPr>
        <p:txBody>
          <a:bodyPr>
            <a:normAutofit fontScale="90000"/>
          </a:bodyPr>
          <a:lstStyle/>
          <a:p>
            <a:r>
              <a:rPr lang="en-US" altLang="zh-TW" sz="3000" dirty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Grammar Focus </a:t>
            </a:r>
            <a: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1: </a:t>
            </a:r>
            <a:b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</a:br>
            <a:endParaRPr lang="zh-TW" altLang="zh-TW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 descr="Apple, Fruit, Red, Healthy, Diet, Red 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468" y="5157192"/>
            <a:ext cx="720497" cy="82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68203" y="1159696"/>
            <a:ext cx="7769099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例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1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】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Jenny: What ______ _________?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John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: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This 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______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_________ book.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(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這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什麼？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</a:t>
            </a:r>
            <a:endParaRPr lang="en-US" altLang="zh-TW" sz="2800" kern="100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      John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它是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一本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書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)</a:t>
            </a:r>
            <a:endParaRPr lang="zh-TW" altLang="zh-TW" sz="28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 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例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2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】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Jenny: What ______ ________?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John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: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That _____ ______ _______.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(Jenny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那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什麼？ 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</a:t>
            </a:r>
            <a:endParaRPr lang="en-US" altLang="zh-TW" sz="2800" kern="100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      John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那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顆蘋果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)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766399" y="1253228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076056" y="1253227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63888" y="1776448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868857" y="1776448"/>
            <a:ext cx="12873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851920" y="3432633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148064" y="3432632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707904" y="4008696"/>
            <a:ext cx="80560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644008" y="4008696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868144" y="3989532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467544" y="507256"/>
            <a:ext cx="7339012" cy="65891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000" smtClean="0">
                <a:solidFill>
                  <a:srgbClr val="000099"/>
                </a:solidFill>
                <a:latin typeface="Arial Black" panose="020B0A04020102020204" pitchFamily="34" charset="0"/>
              </a:rPr>
              <a:t>Practice:</a:t>
            </a:r>
            <a:endParaRPr lang="zh-TW" altLang="zh-TW" sz="30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Reading, Book, Girl, Woman, Sunshine, Lake, No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223" y="2375861"/>
            <a:ext cx="1977573" cy="131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le, Books, Still Life, Fruit, Food, Red Apple, St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020" y="5013176"/>
            <a:ext cx="1993977" cy="1318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65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03188"/>
            <a:ext cx="135413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2124075" y="1556792"/>
            <a:ext cx="2741613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are these?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這些是什麼？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are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</a:t>
            </a: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those?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那些是什麼？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What are they?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     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它們是什麼？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5148263" y="1556792"/>
            <a:ext cx="3671887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These are pens.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這些是筆。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Those are books.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那些是書。</a:t>
            </a:r>
            <a:endParaRPr kumimoji="0" lang="en-US" altLang="zh-TW" sz="2800" b="1" dirty="0" smtClean="0">
              <a:solidFill>
                <a:srgbClr val="006600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en-US" altLang="zh-TW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They are apples.</a:t>
            </a:r>
            <a:r>
              <a:rPr kumimoji="0" lang="zh-TW" altLang="en-US" sz="2800" b="1" dirty="0" smtClean="0">
                <a:solidFill>
                  <a:srgbClr val="0000FF"/>
                </a:solidFill>
                <a:latin typeface="Times New Roman" charset="0"/>
                <a:ea typeface="微軟正黑體" charset="-120"/>
                <a:cs typeface="Times New Roman" charset="0"/>
              </a:rPr>
              <a:t> </a:t>
            </a:r>
            <a:endParaRPr kumimoji="0" lang="en-US" altLang="zh-TW" sz="2800" b="1" dirty="0" smtClean="0">
              <a:solidFill>
                <a:srgbClr val="0000FF"/>
              </a:solidFill>
              <a:latin typeface="Times New Roman" charset="0"/>
              <a:ea typeface="微軟正黑體" charset="-120"/>
              <a:cs typeface="Times New Roman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kumimoji="0" lang="zh-TW" altLang="en-US" sz="2800" b="1" dirty="0" smtClean="0">
                <a:solidFill>
                  <a:srgbClr val="006600"/>
                </a:solidFill>
                <a:latin typeface="Times New Roman" charset="0"/>
                <a:ea typeface="微軟正黑體" charset="-120"/>
                <a:cs typeface="Times New Roman" charset="0"/>
              </a:rPr>
              <a:t>它們是蘋果。</a:t>
            </a:r>
          </a:p>
        </p:txBody>
      </p:sp>
      <p:sp>
        <p:nvSpPr>
          <p:cNvPr id="8198" name="Text Box 42"/>
          <p:cNvSpPr txBox="1">
            <a:spLocks noChangeArrowheads="1"/>
          </p:cNvSpPr>
          <p:nvPr/>
        </p:nvSpPr>
        <p:spPr bwMode="auto">
          <a:xfrm>
            <a:off x="1475656" y="1139825"/>
            <a:ext cx="29527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b="1" smtClean="0">
                <a:latin typeface="Times New Roman" charset="0"/>
                <a:ea typeface="微軟正黑體" charset="-120"/>
                <a:cs typeface="Times New Roman" charset="0"/>
              </a:rPr>
              <a:t>複數句型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251520" y="432959"/>
            <a:ext cx="7202776" cy="691785"/>
          </a:xfrm>
        </p:spPr>
        <p:txBody>
          <a:bodyPr>
            <a:normAutofit fontScale="90000"/>
          </a:bodyPr>
          <a:lstStyle/>
          <a:p>
            <a:r>
              <a:rPr lang="en-US" altLang="zh-TW" sz="3000" dirty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Grammar Focus </a:t>
            </a:r>
            <a: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  <a:t>1: </a:t>
            </a:r>
            <a:br>
              <a:rPr lang="en-US" altLang="zh-TW" sz="3000" dirty="0" smtClean="0">
                <a:solidFill>
                  <a:srgbClr val="000099"/>
                </a:solidFill>
                <a:latin typeface="Arial Black" pitchFamily="34" charset="0"/>
                <a:ea typeface="微軟正黑體" panose="020B0604030504040204" pitchFamily="34" charset="-120"/>
              </a:rPr>
            </a:br>
            <a:endParaRPr lang="zh-TW" altLang="zh-TW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4665978"/>
            <a:ext cx="8676456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2400"/>
              </a:spcBef>
            </a:pPr>
            <a:r>
              <a:rPr lang="zh-TW" altLang="en-US" sz="2400" b="1" kern="100" dirty="0" smtClean="0">
                <a:solidFill>
                  <a:srgbClr val="7030A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altLang="zh-TW" sz="2400" b="1" kern="100" dirty="0" smtClean="0">
                <a:solidFill>
                  <a:srgbClr val="7030A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</a:t>
            </a:r>
            <a:r>
              <a:rPr lang="en-US" altLang="zh-TW" sz="24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these (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這些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) 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指「離說話者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_______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」的人或物品</a:t>
            </a:r>
            <a:r>
              <a:rPr lang="zh-TW" altLang="en-US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；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endParaRPr lang="zh-TW" altLang="zh-TW" sz="2400" b="1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indent="228600">
              <a:lnSpc>
                <a:spcPct val="130000"/>
              </a:lnSpc>
            </a:pP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</a:t>
            </a:r>
            <a:r>
              <a:rPr lang="zh-TW" altLang="en-US" sz="24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</a:t>
            </a:r>
            <a:r>
              <a:rPr lang="en-US" altLang="zh-TW" sz="24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those 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(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那些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) 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指「離說話者</a:t>
            </a:r>
            <a:r>
              <a:rPr lang="en-US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_______</a:t>
            </a:r>
            <a:r>
              <a:rPr lang="zh-TW" altLang="zh-TW" sz="24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」的人或物品</a:t>
            </a:r>
            <a:r>
              <a:rPr lang="zh-TW" altLang="zh-TW" sz="24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endParaRPr lang="en-US" altLang="zh-TW" sz="2400" b="1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indent="228600">
              <a:lnSpc>
                <a:spcPct val="130000"/>
              </a:lnSpc>
            </a:pPr>
            <a:r>
              <a:rPr lang="en-US" altLang="zh-TW" sz="2400" b="1" dirty="0" smtClean="0">
                <a:solidFill>
                  <a:srgbClr val="7030A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</a:t>
            </a:r>
            <a:r>
              <a:rPr lang="en-US" altLang="zh-TW" sz="24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zh-TW" sz="2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英文答句</a:t>
            </a:r>
            <a:r>
              <a:rPr lang="zh-TW" altLang="en-US" sz="2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主詞</a:t>
            </a:r>
            <a:r>
              <a:rPr lang="zh-TW" altLang="zh-TW" sz="2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多用</a:t>
            </a:r>
            <a:r>
              <a:rPr lang="en-US" altLang="zh-TW" sz="2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__________</a:t>
            </a:r>
            <a:r>
              <a:rPr lang="zh-TW" altLang="zh-TW" sz="24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詞」。</a:t>
            </a:r>
            <a:endParaRPr lang="zh-TW" altLang="en-US" sz="24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932040" y="4649182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ejaVu Sans" panose="020B0603030804020204" pitchFamily="34" charset="0"/>
              </a:rPr>
              <a:t>近</a:t>
            </a:r>
            <a:endParaRPr lang="zh-TW" altLang="en-US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ejaVu Sans" panose="020B060303080402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932040" y="5157192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ejaVu Sans" panose="020B0603030804020204" pitchFamily="34" charset="0"/>
              </a:rPr>
              <a:t>遠</a:t>
            </a:r>
            <a:endParaRPr lang="zh-TW" altLang="en-US" sz="2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ejaVu Sans" panose="020B060303080402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713560" y="5631631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ejaVu Sans" panose="020B0603030804020204" pitchFamily="34" charset="0"/>
              </a:rPr>
              <a:t>代名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68203" y="1159696"/>
            <a:ext cx="7769099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例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1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】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Jenny: What ______ _________?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John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: They ______ _________.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zh-TW" altLang="en-US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(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這些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是什麼？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</a:t>
            </a:r>
            <a:endParaRPr lang="en-US" altLang="zh-TW" sz="2800" kern="100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      John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它們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是鉛筆。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)</a:t>
            </a:r>
            <a:endParaRPr lang="zh-TW" altLang="zh-TW" sz="28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 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例</a:t>
            </a:r>
            <a:r>
              <a:rPr lang="en-US" altLang="zh-TW" sz="28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2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】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Jenny: What ______ ________?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John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: They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_____ ______ _______.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(Jenny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那些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是什麼？ 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</a:t>
            </a:r>
            <a:endParaRPr lang="en-US" altLang="zh-TW" sz="2800" kern="100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      John</a:t>
            </a:r>
            <a:r>
              <a:rPr lang="zh-TW" altLang="en-US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：</a:t>
            </a:r>
            <a:r>
              <a:rPr lang="zh-TW" altLang="zh-TW" sz="2800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它們</a:t>
            </a:r>
            <a:r>
              <a:rPr lang="zh-TW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是漫畫書。</a:t>
            </a:r>
            <a:r>
              <a:rPr lang="en-US" altLang="zh-TW" sz="2800" kern="1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)</a:t>
            </a:r>
            <a:endParaRPr lang="zh-TW" altLang="zh-TW" sz="2800" kern="1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766399" y="1253228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076056" y="1253227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563888" y="1776448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868857" y="1776448"/>
            <a:ext cx="12873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pencils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851920" y="3432633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148064" y="3432632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707904" y="4008696"/>
            <a:ext cx="80560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644008" y="4008696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comic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868144" y="3989532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 cstate="screen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44" b="6112"/>
          <a:stretch/>
        </p:blipFill>
        <p:spPr>
          <a:xfrm>
            <a:off x="7308304" y="1715096"/>
            <a:ext cx="1749958" cy="128185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8516" y="4008696"/>
            <a:ext cx="1336810" cy="2008353"/>
          </a:xfrm>
          <a:prstGeom prst="rect">
            <a:avLst/>
          </a:prstGeom>
        </p:spPr>
      </p:pic>
      <p:sp>
        <p:nvSpPr>
          <p:cNvPr id="17" name="標題 1"/>
          <p:cNvSpPr txBox="1">
            <a:spLocks/>
          </p:cNvSpPr>
          <p:nvPr/>
        </p:nvSpPr>
        <p:spPr>
          <a:xfrm>
            <a:off x="467544" y="507256"/>
            <a:ext cx="7339012" cy="65891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000" smtClean="0">
                <a:solidFill>
                  <a:srgbClr val="000099"/>
                </a:solidFill>
                <a:latin typeface="Arial Black" panose="020B0A04020102020204" pitchFamily="34" charset="0"/>
              </a:rPr>
              <a:t>Practice:</a:t>
            </a:r>
            <a:endParaRPr lang="zh-TW" altLang="zh-TW" sz="30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0668" y="1249596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形成</a:t>
            </a:r>
            <a:r>
              <a:rPr lang="zh-TW" altLang="zh-TW" sz="28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「複數名詞」的規則：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30097"/>
              </p:ext>
            </p:extLst>
          </p:nvPr>
        </p:nvGraphicFramePr>
        <p:xfrm>
          <a:off x="107972" y="1874443"/>
          <a:ext cx="8928057" cy="4290861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25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則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規則一：名詞字尾</a:t>
                      </a:r>
                      <a:r>
                        <a:rPr lang="zh-TW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加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規則二：字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尾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子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音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加</a:t>
                      </a: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，</a:t>
                      </a:r>
                      <a:r>
                        <a:rPr lang="zh-TW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去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zh-TW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加</a:t>
                      </a:r>
                      <a:r>
                        <a:rPr lang="en-US" sz="2400" kern="1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ies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規則三：字尾</a:t>
                      </a: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s, z, x, o, ch, sh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＋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es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98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cat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party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box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9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book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family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bus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9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apple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baby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class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9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picture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brush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9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daughter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watch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6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195736" y="3140968"/>
            <a:ext cx="936104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123728" y="3773652"/>
            <a:ext cx="1152128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51720" y="4365104"/>
            <a:ext cx="1296144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979712" y="4997788"/>
            <a:ext cx="1440160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835696" y="5589240"/>
            <a:ext cx="1800200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daughters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860032" y="3140968"/>
            <a:ext cx="1296144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88024" y="3773652"/>
            <a:ext cx="1389855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860032" y="4349716"/>
            <a:ext cx="1224137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babies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740352" y="3140968"/>
            <a:ext cx="1150167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boxes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779738" y="3773652"/>
            <a:ext cx="111274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635721" y="4349716"/>
            <a:ext cx="1328767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596336" y="4994012"/>
            <a:ext cx="1400101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brushes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567835" y="5589240"/>
            <a:ext cx="1540669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watches</a:t>
            </a:r>
            <a:endParaRPr lang="zh-TW" altLang="en-US" sz="26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69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71089"/>
              </p:ext>
            </p:extLst>
          </p:nvPr>
        </p:nvGraphicFramePr>
        <p:xfrm>
          <a:off x="719573" y="1215916"/>
          <a:ext cx="7704854" cy="374441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98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6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6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規則四：字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尾</a:t>
                      </a:r>
                      <a:r>
                        <a:rPr lang="en-US" alt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 / fe 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時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，</a:t>
                      </a:r>
                      <a:r>
                        <a:rPr lang="zh-TW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改成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ves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不規則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8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wife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person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7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leaf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woman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4294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20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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複合名詞，在第二個字做變化。</a:t>
                      </a:r>
                      <a:endParaRPr lang="en-US" altLang="zh-TW" sz="2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【例】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comic book-&gt;comic 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_________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400" kern="100">
                        <a:effectLst/>
                        <a:latin typeface="DejaVu Sans" panose="020B0603030804020204" pitchFamily="34" charset="0"/>
                        <a:ea typeface="新細明體" panose="02020500000000000000" pitchFamily="18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DejaVu Sans" panose="020B0603030804020204" pitchFamily="34" charset="0"/>
                        <a:ea typeface="新細明體" panose="02020500000000000000" pitchFamily="18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DejaVu Sans" panose="020B0603030804020204" pitchFamily="34" charset="0"/>
                        <a:ea typeface="新細明體" panose="02020500000000000000" pitchFamily="18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DejaVu Sans" panose="020B0603030804020204" pitchFamily="34" charset="0"/>
                        <a:ea typeface="新細明體" panose="02020500000000000000" pitchFamily="18" charset="-120"/>
                        <a:cs typeface="DejaVu Sans" panose="020B06030308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3419872" y="2369534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wives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347864" y="3036770"/>
            <a:ext cx="129614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732240" y="2388698"/>
            <a:ext cx="144016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684778" y="3036770"/>
            <a:ext cx="155963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012160" y="4201924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books</a:t>
            </a:r>
            <a:endParaRPr lang="zh-TW" altLang="en-US" sz="2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0668" y="620688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形成</a:t>
            </a:r>
            <a:r>
              <a:rPr lang="zh-TW" altLang="zh-TW" sz="28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「複數名詞」的規則：</a:t>
            </a:r>
          </a:p>
        </p:txBody>
      </p:sp>
    </p:spTree>
    <p:extLst>
      <p:ext uri="{BB962C8B-B14F-4D97-AF65-F5344CB8AC3E}">
        <p14:creationId xmlns:p14="http://schemas.microsoft.com/office/powerpoint/2010/main" val="88844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322396"/>
              </p:ext>
            </p:extLst>
          </p:nvPr>
        </p:nvGraphicFramePr>
        <p:xfrm>
          <a:off x="499065" y="1348621"/>
          <a:ext cx="8249399" cy="395258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81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4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規則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字尾</a:t>
                      </a:r>
                      <a:r>
                        <a:rPr lang="zh-TW" sz="2400" kern="100" dirty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無聲子音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，</a:t>
                      </a:r>
                      <a:endParaRPr lang="en-US" altLang="zh-TW" sz="2400" kern="100" dirty="0" smtClean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唸 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400" b="1" kern="100" dirty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lang="zh-TW" sz="2400" kern="100" dirty="0">
                        <a:solidFill>
                          <a:srgbClr val="000099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字尾</a:t>
                      </a:r>
                      <a:r>
                        <a:rPr lang="zh-TW" sz="2400" kern="100" dirty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有聲子音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或</a:t>
                      </a:r>
                      <a:r>
                        <a:rPr lang="zh-TW" sz="2400" kern="100" dirty="0" smtClean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母音</a:t>
                      </a:r>
                      <a:r>
                        <a:rPr lang="zh-TW" altLang="en-US" sz="24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，</a:t>
                      </a:r>
                      <a:r>
                        <a:rPr 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或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es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endParaRPr lang="en-US" altLang="zh-TW" sz="2400" kern="100" dirty="0" smtClean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唸 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400" b="1" kern="100" dirty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z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lang="zh-TW" sz="2400" kern="100" dirty="0">
                        <a:solidFill>
                          <a:srgbClr val="000099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字尾 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 [</a:t>
                      </a:r>
                      <a:r>
                        <a:rPr kumimoji="0" lang="en-US" sz="2400" b="1" kern="100" dirty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z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 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400" b="1" kern="100" dirty="0" smtClean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 [</a:t>
                      </a:r>
                      <a:r>
                        <a:rPr kumimoji="0" lang="en-US" sz="2400" b="1" kern="100" dirty="0" smtClean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G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 </a:t>
                      </a:r>
                      <a:r>
                        <a:rPr kumimoji="0" lang="en-US" sz="2400" b="1" kern="100" dirty="0"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微軟正黑體" panose="020B0604030504040204" pitchFamily="34" charset="-120"/>
                          <a:cs typeface="Arial" pitchFamily="34" charset="0"/>
                        </a:rPr>
                        <a:t>[</a:t>
                      </a:r>
                      <a:r>
                        <a:rPr kumimoji="0" lang="en-US" sz="2400" b="1" kern="100" dirty="0" smtClean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tS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 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400" b="1" kern="100" dirty="0" smtClean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dG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，</a:t>
                      </a:r>
                      <a:r>
                        <a:rPr 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或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es</a:t>
                      </a:r>
                      <a:r>
                        <a:rPr lang="zh-TW" altLang="en-US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endParaRPr lang="en-US" sz="2400" kern="100" dirty="0" smtClean="0"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唸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kern="100" dirty="0" smtClean="0">
                          <a:solidFill>
                            <a:srgbClr val="000099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Iz</a:t>
                      </a:r>
                      <a:r>
                        <a:rPr lang="en-US" sz="2400" kern="100" dirty="0">
                          <a:solidFill>
                            <a:srgbClr val="000099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lang="zh-TW" sz="2400" kern="100" dirty="0">
                        <a:solidFill>
                          <a:srgbClr val="000099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20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舉例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noteboo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ks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ks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roo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mz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nur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ses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sIz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2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paren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ts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ves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vz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wat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ches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tSIz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9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ro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pes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ps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umbrell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Zz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oran</a:t>
                      </a:r>
                      <a:r>
                        <a:rPr lang="en-US" sz="2600" u="sng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ges</a:t>
                      </a:r>
                      <a:r>
                        <a:rPr lang="en-US" sz="2600" kern="1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[</a:t>
                      </a:r>
                      <a:r>
                        <a:rPr kumimoji="0" lang="en-US" sz="2600" kern="100" dirty="0" smtClean="0">
                          <a:solidFill>
                            <a:srgbClr val="FF0000"/>
                          </a:solidFill>
                          <a:effectLst/>
                          <a:latin typeface="KKphonetic" pitchFamily="2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dGIz</a:t>
                      </a:r>
                      <a:r>
                        <a:rPr kumimoji="0" lang="en-US" sz="2600" kern="100" dirty="0">
                          <a:solidFill>
                            <a:srgbClr val="FF0000"/>
                          </a:solidFill>
                          <a:effectLst/>
                          <a:latin typeface="Be Young's Phonetic Symbol" panose="020B0500000000000000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]</a:t>
                      </a:r>
                      <a:endParaRPr kumimoji="0" lang="zh-TW" sz="2600" kern="100" dirty="0">
                        <a:solidFill>
                          <a:srgbClr val="FF0000"/>
                        </a:solidFill>
                        <a:effectLst/>
                        <a:latin typeface="Be Young's Phonetic Symbol" panose="020B0500000000000000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70668" y="753393"/>
            <a:ext cx="6288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en-US" sz="28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複數名詞」字尾的發音規則：唸唸看</a:t>
            </a:r>
            <a:endParaRPr lang="zh-TW" altLang="zh-TW" sz="2800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63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669</TotalTime>
  <Words>802</Words>
  <Application>Microsoft Office PowerPoint</Application>
  <PresentationFormat>如螢幕大小 (4:3)</PresentationFormat>
  <Paragraphs>210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30" baseType="lpstr">
      <vt:lpstr>Be Young's Phonetic Symbol</vt:lpstr>
      <vt:lpstr>DejaVu Sans</vt:lpstr>
      <vt:lpstr>KKphonetic</vt:lpstr>
      <vt:lpstr>Microsoft JhengHei UI</vt:lpstr>
      <vt:lpstr>微軟正黑體</vt:lpstr>
      <vt:lpstr>新細明體</vt:lpstr>
      <vt:lpstr>標楷體</vt:lpstr>
      <vt:lpstr>Arial</vt:lpstr>
      <vt:lpstr>Arial Black</vt:lpstr>
      <vt:lpstr>Bookman Old Style</vt:lpstr>
      <vt:lpstr>Calibri</vt:lpstr>
      <vt:lpstr>Century Gothic</vt:lpstr>
      <vt:lpstr>Gill Sans MT</vt:lpstr>
      <vt:lpstr>Times New Roman</vt:lpstr>
      <vt:lpstr>Wingdings</vt:lpstr>
      <vt:lpstr>Wingdings 3</vt:lpstr>
      <vt:lpstr>原創</vt:lpstr>
      <vt:lpstr>Unit 2  What Are Those? </vt:lpstr>
      <vt:lpstr>Grammar Focus 1:  </vt:lpstr>
      <vt:lpstr>Grammar Focus 1:  </vt:lpstr>
      <vt:lpstr>PowerPoint 簡報</vt:lpstr>
      <vt:lpstr>Grammar Focus 1:  </vt:lpstr>
      <vt:lpstr>PowerPoint 簡報</vt:lpstr>
      <vt:lpstr>PowerPoint 簡報</vt:lpstr>
      <vt:lpstr>PowerPoint 簡報</vt:lpstr>
      <vt:lpstr>PowerPoint 簡報</vt:lpstr>
      <vt:lpstr>Practice: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 Where Is the Bedroom?</dc:title>
  <dc:creator>Yaping Chen</dc:creator>
  <cp:lastModifiedBy>賴蓓嫻</cp:lastModifiedBy>
  <cp:revision>92</cp:revision>
  <dcterms:created xsi:type="dcterms:W3CDTF">2019-04-29T03:26:31Z</dcterms:created>
  <dcterms:modified xsi:type="dcterms:W3CDTF">2024-06-13T07:33:50Z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