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6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12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87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10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69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670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5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52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12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54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78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33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BC200-71BF-4792-B5F7-A2822A0245B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98E0B-4795-4C2A-A023-C554C51F8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3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w.piliapp.com/timer/countdow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The marshmallow challenge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棉花糖挑戰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8139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同學的回饋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武術隊　（女生）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407474"/>
              </p:ext>
            </p:extLst>
          </p:nvPr>
        </p:nvGraphicFramePr>
        <p:xfrm>
          <a:off x="1403648" y="2564904"/>
          <a:ext cx="6552728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182"/>
                <a:gridCol w="1638182"/>
                <a:gridCol w="1638182"/>
                <a:gridCol w="1638182"/>
              </a:tblGrid>
              <a:tr h="48605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領導者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觀察者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吹哨者</a:t>
                      </a:r>
                      <a:endParaRPr lang="zh-TW" altLang="en-US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黃莉婷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鄭思柔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陳為蓁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２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475656" y="5085184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DbPeriod"/>
            </a:pPr>
            <a:r>
              <a:rPr lang="zh-TW" altLang="en-US" dirty="0" smtClean="0"/>
              <a:t>雖然這次失敗了，希望可以再想解決方法。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比想像</a:t>
            </a:r>
            <a:r>
              <a:rPr lang="zh-TW" altLang="en-US" dirty="0" smtClean="0"/>
              <a:t>中的還要難成功，但是很好玩。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 smtClean="0"/>
              <a:t>了解團隊合作默契度，和每個人的可靠度。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4712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zh-TW" altLang="en-US" dirty="0"/>
              <a:t>同學的回饋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/>
          <a:lstStyle/>
          <a:p>
            <a:r>
              <a:rPr lang="zh-TW" altLang="en-US" dirty="0" smtClean="0"/>
              <a:t>田徑隊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147876"/>
              </p:ext>
            </p:extLst>
          </p:nvPr>
        </p:nvGraphicFramePr>
        <p:xfrm>
          <a:off x="1187624" y="2204864"/>
          <a:ext cx="6624736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</a:tblGrid>
              <a:tr h="48005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領導者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觀察者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吹哨者</a:t>
                      </a:r>
                      <a:endParaRPr lang="zh-TW" altLang="en-US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林妍節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廖苡彤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鐘依婧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郭欣怡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李宇洋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3608" y="5157192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DbPeriod"/>
            </a:pPr>
            <a:r>
              <a:rPr lang="zh-TW" altLang="en-US" dirty="0" smtClean="0"/>
              <a:t>團隊精神需加強。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下次會更</a:t>
            </a:r>
            <a:r>
              <a:rPr lang="zh-TW" altLang="en-US" dirty="0" smtClean="0"/>
              <a:t>好。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 smtClean="0"/>
              <a:t>下次要在時間剛開始就要開始想，而不適過了五分鐘才開始。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這是很好玩的ＯＯＸＸ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很</a:t>
            </a:r>
            <a:r>
              <a:rPr lang="zh-TW" altLang="en-US" dirty="0" smtClean="0"/>
              <a:t>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078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your groups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your group, make sure you have the following items: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1. 20 sticks of spaghetti</a:t>
            </a:r>
          </a:p>
          <a:p>
            <a:r>
              <a:rPr lang="en-US" altLang="zh-TW" dirty="0" smtClean="0"/>
              <a:t>2. a roll of tape</a:t>
            </a:r>
          </a:p>
          <a:p>
            <a:r>
              <a:rPr lang="en-US" altLang="zh-TW" dirty="0" smtClean="0"/>
              <a:t>3. a yard of string</a:t>
            </a:r>
          </a:p>
          <a:p>
            <a:r>
              <a:rPr lang="en-US" altLang="zh-TW" dirty="0" smtClean="0"/>
              <a:t>4. a marshmallow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41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規定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利用道具建一個獨立的義大利麵塔</a:t>
            </a:r>
            <a:endParaRPr lang="en-US" altLang="zh-TW" dirty="0" smtClean="0"/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義大利麵塔的最頂端需要放上一顆完整的棉花糖</a:t>
            </a:r>
            <a:endParaRPr lang="en-US" altLang="zh-TW" dirty="0" smtClean="0"/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可以利用棉線和紙膠帶</a:t>
            </a:r>
            <a:endParaRPr lang="en-US" altLang="zh-TW" dirty="0" smtClean="0"/>
          </a:p>
          <a:p>
            <a:r>
              <a:rPr lang="en-US" altLang="zh-TW" dirty="0" smtClean="0"/>
              <a:t>4. </a:t>
            </a:r>
            <a:r>
              <a:rPr lang="zh-TW" altLang="en-US" dirty="0"/>
              <a:t>義大利麵</a:t>
            </a:r>
            <a:r>
              <a:rPr lang="zh-TW" altLang="en-US" dirty="0" smtClean="0"/>
              <a:t>可以折斷</a:t>
            </a:r>
            <a:endParaRPr lang="en-US" altLang="zh-TW" dirty="0" smtClean="0"/>
          </a:p>
          <a:p>
            <a:r>
              <a:rPr lang="en-US" altLang="zh-TW" dirty="0" smtClean="0"/>
              <a:t>5. </a:t>
            </a:r>
            <a:r>
              <a:rPr lang="zh-TW" altLang="en-US" dirty="0"/>
              <a:t>不得索取額外</a:t>
            </a:r>
            <a:r>
              <a:rPr lang="zh-TW" altLang="en-US" dirty="0" smtClean="0"/>
              <a:t>的義大利麵和材料</a:t>
            </a:r>
            <a:endParaRPr lang="en-US" altLang="zh-TW" dirty="0" smtClean="0"/>
          </a:p>
          <a:p>
            <a:r>
              <a:rPr lang="en-US" altLang="zh-TW" dirty="0" smtClean="0"/>
              <a:t>6. </a:t>
            </a:r>
            <a:r>
              <a:rPr lang="zh-TW" altLang="en-US" dirty="0" smtClean="0"/>
              <a:t>限時</a:t>
            </a:r>
            <a:r>
              <a:rPr lang="en-US" altLang="zh-TW" dirty="0" smtClean="0"/>
              <a:t>18</a:t>
            </a:r>
            <a:r>
              <a:rPr lang="zh-TW" altLang="en-US" dirty="0" smtClean="0"/>
              <a:t>分鐘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8638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3201219"/>
          </a:xfrm>
        </p:spPr>
        <p:txBody>
          <a:bodyPr>
            <a:normAutofit/>
          </a:bodyPr>
          <a:lstStyle/>
          <a:p>
            <a:r>
              <a:rPr lang="en-US" altLang="zh-TW" sz="7200" dirty="0" smtClean="0">
                <a:hlinkClick r:id="rId2"/>
              </a:rPr>
              <a:t>Let's get started!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09925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第一組</a:t>
            </a:r>
            <a:r>
              <a:rPr lang="en-US" altLang="zh-TW" dirty="0" smtClean="0"/>
              <a:t>(</a:t>
            </a:r>
            <a:r>
              <a:rPr lang="zh-TW" altLang="en-US" dirty="0" smtClean="0"/>
              <a:t>籃球隊</a:t>
            </a:r>
            <a:r>
              <a:rPr lang="en-US" altLang="zh-TW" dirty="0" smtClean="0"/>
              <a:t>):</a:t>
            </a:r>
            <a:r>
              <a:rPr lang="zh-TW" altLang="en-US" dirty="0" smtClean="0"/>
              <a:t> </a:t>
            </a:r>
            <a:r>
              <a:rPr lang="zh-TW" altLang="en-US" dirty="0" smtClean="0"/>
              <a:t> </a:t>
            </a:r>
            <a:r>
              <a:rPr lang="en-US" altLang="zh-TW" dirty="0" smtClean="0"/>
              <a:t>46 cm</a:t>
            </a:r>
            <a:endParaRPr lang="en-US" altLang="zh-TW" dirty="0" smtClean="0"/>
          </a:p>
          <a:p>
            <a:r>
              <a:rPr lang="zh-TW" altLang="en-US" dirty="0"/>
              <a:t>第二</a:t>
            </a:r>
            <a:r>
              <a:rPr lang="zh-TW" altLang="en-US" dirty="0" smtClean="0"/>
              <a:t>組</a:t>
            </a:r>
            <a:r>
              <a:rPr lang="en-US" altLang="zh-TW" dirty="0" smtClean="0"/>
              <a:t>(</a:t>
            </a:r>
            <a:r>
              <a:rPr lang="zh-TW" altLang="en-US" dirty="0"/>
              <a:t>射箭</a:t>
            </a:r>
            <a:r>
              <a:rPr lang="zh-TW" altLang="en-US" dirty="0" smtClean="0"/>
              <a:t>雜隊</a:t>
            </a:r>
            <a:r>
              <a:rPr lang="en-US" altLang="zh-TW" dirty="0" smtClean="0"/>
              <a:t>):</a:t>
            </a:r>
            <a:r>
              <a:rPr lang="zh-TW" altLang="en-US" dirty="0" smtClean="0"/>
              <a:t> 失敗</a:t>
            </a:r>
            <a:endParaRPr lang="en-US" altLang="zh-TW" dirty="0" smtClean="0"/>
          </a:p>
          <a:p>
            <a:r>
              <a:rPr lang="zh-TW" altLang="en-US" dirty="0"/>
              <a:t>第三</a:t>
            </a:r>
            <a:r>
              <a:rPr lang="zh-TW" altLang="en-US" dirty="0" smtClean="0"/>
              <a:t>組</a:t>
            </a:r>
            <a:r>
              <a:rPr lang="en-US" altLang="zh-TW" dirty="0" smtClean="0"/>
              <a:t>(</a:t>
            </a:r>
            <a:r>
              <a:rPr lang="zh-TW" altLang="en-US" dirty="0" smtClean="0"/>
              <a:t>武術男生隊</a:t>
            </a:r>
            <a:r>
              <a:rPr lang="en-US" altLang="zh-TW" dirty="0" smtClean="0"/>
              <a:t>):</a:t>
            </a:r>
            <a:r>
              <a:rPr lang="zh-TW" altLang="en-US" dirty="0" smtClean="0"/>
              <a:t> 失敗</a:t>
            </a:r>
            <a:endParaRPr lang="en-US" altLang="zh-TW" dirty="0" smtClean="0"/>
          </a:p>
          <a:p>
            <a:r>
              <a:rPr lang="zh-TW" altLang="en-US" dirty="0"/>
              <a:t>第四</a:t>
            </a:r>
            <a:r>
              <a:rPr lang="zh-TW" altLang="en-US" dirty="0" smtClean="0"/>
              <a:t>組</a:t>
            </a:r>
            <a:r>
              <a:rPr lang="en-US" altLang="zh-TW" dirty="0" smtClean="0"/>
              <a:t>(</a:t>
            </a:r>
            <a:r>
              <a:rPr lang="zh-TW" altLang="en-US" dirty="0" smtClean="0"/>
              <a:t>武術女生隊</a:t>
            </a:r>
            <a:r>
              <a:rPr lang="en-US" altLang="zh-TW" dirty="0" smtClean="0"/>
              <a:t>):</a:t>
            </a:r>
            <a:r>
              <a:rPr lang="zh-TW" altLang="en-US" dirty="0" smtClean="0"/>
              <a:t> </a:t>
            </a:r>
            <a:r>
              <a:rPr lang="en-US" altLang="zh-TW" dirty="0" smtClean="0"/>
              <a:t>30 cm</a:t>
            </a:r>
            <a:endParaRPr lang="en-US" altLang="zh-TW" dirty="0" smtClean="0"/>
          </a:p>
          <a:p>
            <a:r>
              <a:rPr lang="zh-TW" altLang="en-US" dirty="0"/>
              <a:t>第五</a:t>
            </a:r>
            <a:r>
              <a:rPr lang="zh-TW" altLang="en-US" dirty="0" smtClean="0"/>
              <a:t>組</a:t>
            </a:r>
            <a:r>
              <a:rPr lang="en-US" altLang="zh-TW" dirty="0" smtClean="0"/>
              <a:t>(</a:t>
            </a:r>
            <a:r>
              <a:rPr lang="zh-TW" altLang="en-US" dirty="0" smtClean="0"/>
              <a:t>田徑隊</a:t>
            </a:r>
            <a:r>
              <a:rPr lang="en-US" altLang="zh-TW" dirty="0" smtClean="0"/>
              <a:t>): 53 cm (</a:t>
            </a:r>
            <a:r>
              <a:rPr lang="zh-TW" altLang="en-US" dirty="0" smtClean="0"/>
              <a:t>不算數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351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回想</a:t>
            </a:r>
            <a:r>
              <a:rPr lang="zh-TW" altLang="en-US" dirty="0" smtClean="0"/>
              <a:t>一下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過程中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/>
              <a:t>哪位隊友其實扮演隊長的角色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領導者</a:t>
            </a:r>
            <a:endParaRPr lang="en-US" altLang="zh-TW" dirty="0"/>
          </a:p>
          <a:p>
            <a:r>
              <a:rPr lang="en-US" altLang="zh-TW" dirty="0" smtClean="0"/>
              <a:t>2.</a:t>
            </a:r>
            <a:r>
              <a:rPr lang="zh-TW" altLang="en-US" dirty="0"/>
              <a:t>哪位隊友其實都在</a:t>
            </a:r>
            <a:r>
              <a:rPr lang="zh-TW" altLang="en-US" dirty="0" smtClean="0"/>
              <a:t>旁邊觀察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觀察者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 smtClean="0"/>
              <a:t>3</a:t>
            </a:r>
            <a:r>
              <a:rPr lang="en-US" altLang="zh-TW" dirty="0" smtClean="0"/>
              <a:t>. </a:t>
            </a:r>
            <a:r>
              <a:rPr lang="zh-TW" altLang="en-US" dirty="0" smtClean="0"/>
              <a:t>哪位隊友在有危機的時候有提醒大家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zh-TW" altLang="en-US" dirty="0" smtClean="0"/>
              <a:t>        </a:t>
            </a:r>
            <a:r>
              <a:rPr lang="zh-TW" altLang="en-US" dirty="0" smtClean="0">
                <a:solidFill>
                  <a:srgbClr val="FF0000"/>
                </a:solidFill>
              </a:rPr>
              <a:t>吹哨者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4</a:t>
            </a:r>
            <a:r>
              <a:rPr lang="en-US" altLang="zh-TW" dirty="0" smtClean="0"/>
              <a:t>. </a:t>
            </a:r>
            <a:r>
              <a:rPr lang="en-US" altLang="zh-TW" dirty="0" smtClean="0"/>
              <a:t> </a:t>
            </a:r>
            <a:r>
              <a:rPr lang="zh-TW" altLang="en-US" dirty="0" smtClean="0"/>
              <a:t>你有從活動中，學習到甚麼嗎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618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同學的回饋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籃球隊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    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559326"/>
              </p:ext>
            </p:extLst>
          </p:nvPr>
        </p:nvGraphicFramePr>
        <p:xfrm>
          <a:off x="1691680" y="2348880"/>
          <a:ext cx="6264696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174"/>
                <a:gridCol w="1566174"/>
                <a:gridCol w="1566174"/>
                <a:gridCol w="1566174"/>
              </a:tblGrid>
              <a:tr h="5040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領導者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觀察者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吹哨者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朱紘緯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張恩睿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許弘璿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王宗璿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請假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259632" y="5229200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DbPeriod"/>
            </a:pPr>
            <a:r>
              <a:rPr lang="zh-TW" altLang="en-US" dirty="0" smtClean="0"/>
              <a:t>還蠻有趣的展現團隊精神。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跟朋友</a:t>
            </a:r>
            <a:r>
              <a:rPr lang="zh-TW" altLang="en-US" dirty="0" smtClean="0"/>
              <a:t>一起合作很開心，有成就感。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很有挑戰</a:t>
            </a:r>
            <a:r>
              <a:rPr lang="zh-TW" altLang="en-US" dirty="0" smtClean="0"/>
              <a:t>性，也很刺激。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279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同學的回饋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射箭、武術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57292"/>
              </p:ext>
            </p:extLst>
          </p:nvPr>
        </p:nvGraphicFramePr>
        <p:xfrm>
          <a:off x="1547664" y="2564904"/>
          <a:ext cx="6552728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182"/>
                <a:gridCol w="1638182"/>
                <a:gridCol w="1638182"/>
                <a:gridCol w="1638182"/>
              </a:tblGrid>
              <a:tr h="57606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領導者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觀察者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吹哨者</a:t>
                      </a:r>
                      <a:endParaRPr lang="zh-TW" altLang="en-US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卓承鋒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莊育豪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楊博承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411760" y="5589240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DbPeriod"/>
            </a:pPr>
            <a:r>
              <a:rPr lang="zh-TW" altLang="en-US" dirty="0" smtClean="0"/>
              <a:t>頭作態種腳卻太輕了，太心急。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我們要</a:t>
            </a:r>
            <a:r>
              <a:rPr lang="zh-TW" altLang="en-US" dirty="0" smtClean="0"/>
              <a:t>注意重心。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 smtClean="0"/>
              <a:t>頭重腳輕。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0520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同學的回饋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武術隊　（男生）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541460"/>
              </p:ext>
            </p:extLst>
          </p:nvPr>
        </p:nvGraphicFramePr>
        <p:xfrm>
          <a:off x="1835696" y="2348880"/>
          <a:ext cx="5357396" cy="237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49"/>
                <a:gridCol w="1339349"/>
                <a:gridCol w="1339349"/>
                <a:gridCol w="1339349"/>
              </a:tblGrid>
              <a:tr h="47525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領導者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觀察者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吹哨者</a:t>
                      </a:r>
                      <a:endParaRPr lang="zh-TW" altLang="en-US" dirty="0"/>
                    </a:p>
                  </a:txBody>
                  <a:tcPr/>
                </a:tc>
              </a:tr>
              <a:tr h="4752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陳勇邑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752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葉承宏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３</a:t>
                      </a:r>
                      <a:endParaRPr lang="zh-TW" altLang="en-US" dirty="0"/>
                    </a:p>
                  </a:txBody>
                  <a:tcPr/>
                </a:tc>
              </a:tr>
              <a:tr h="4752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楊睿毅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7525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鄭鈞誠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403648" y="5103674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DbPeriod"/>
            </a:pPr>
            <a:r>
              <a:rPr lang="zh-TW" altLang="en-US" dirty="0" smtClean="0"/>
              <a:t>好玩，很喜歡分工合作的感覺。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很</a:t>
            </a:r>
            <a:r>
              <a:rPr lang="zh-TW" altLang="en-US" dirty="0" smtClean="0"/>
              <a:t>好玩，希望還有下次。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要有</a:t>
            </a:r>
            <a:r>
              <a:rPr lang="zh-TW" altLang="en-US" dirty="0" smtClean="0"/>
              <a:t>想法，要討論，要分工明確。</a:t>
            </a:r>
            <a:endParaRPr lang="en-US" altLang="zh-TW" dirty="0" smtClean="0"/>
          </a:p>
          <a:p>
            <a:pPr marL="342900" indent="-342900">
              <a:buAutoNum type="arabicDbPeriod"/>
            </a:pPr>
            <a:r>
              <a:rPr lang="zh-TW" altLang="en-US" dirty="0"/>
              <a:t>做事的會</a:t>
            </a:r>
            <a:r>
              <a:rPr lang="zh-TW" altLang="en-US" dirty="0" smtClean="0"/>
              <a:t>做，不會做的還是不會做。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61422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493</Words>
  <Application>Microsoft Office PowerPoint</Application>
  <PresentationFormat>如螢幕大小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The marshmallow challenge</vt:lpstr>
      <vt:lpstr>In your groups</vt:lpstr>
      <vt:lpstr>規定</vt:lpstr>
      <vt:lpstr>PowerPoint 簡報</vt:lpstr>
      <vt:lpstr>活動成果</vt:lpstr>
      <vt:lpstr>回想一下… 過程中…</vt:lpstr>
      <vt:lpstr>同學的回饋</vt:lpstr>
      <vt:lpstr>同學的回饋</vt:lpstr>
      <vt:lpstr>同學的回饋</vt:lpstr>
      <vt:lpstr>同學的回饋</vt:lpstr>
      <vt:lpstr>同學的回饋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marshmallow challenge</dc:title>
  <dc:creator>USER</dc:creator>
  <cp:lastModifiedBy>USER</cp:lastModifiedBy>
  <cp:revision>10</cp:revision>
  <dcterms:created xsi:type="dcterms:W3CDTF">2023-09-18T03:44:06Z</dcterms:created>
  <dcterms:modified xsi:type="dcterms:W3CDTF">2023-09-19T07:43:17Z</dcterms:modified>
</cp:coreProperties>
</file>