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1"/>
  </p:sldMasterIdLst>
  <p:notesMasterIdLst>
    <p:notesMasterId r:id="rId10"/>
  </p:notesMasterIdLst>
  <p:handoutMasterIdLst>
    <p:handoutMasterId r:id="rId11"/>
  </p:handoutMasterIdLst>
  <p:sldIdLst>
    <p:sldId id="259" r:id="rId2"/>
    <p:sldId id="281" r:id="rId3"/>
    <p:sldId id="300" r:id="rId4"/>
    <p:sldId id="301" r:id="rId5"/>
    <p:sldId id="303" r:id="rId6"/>
    <p:sldId id="302" r:id="rId7"/>
    <p:sldId id="304" r:id="rId8"/>
    <p:sldId id="290" r:id="rId9"/>
  </p:sldIdLst>
  <p:sldSz cx="9144000" cy="6858000" type="screen4x3"/>
  <p:notesSz cx="6797675" cy="9926638"/>
  <p:defaultTextStyle>
    <a:defPPr>
      <a:defRPr lang="zh-TW"/>
    </a:defPPr>
    <a:lvl1pPr marL="0" algn="l" defTabSz="914400" rtl="0" eaLnBrk="1" latinLnBrk="0" hangingPunct="1">
      <a:defRPr lang="zh-TW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lang="zh-TW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lang="zh-TW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lang="zh-TW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lang="zh-TW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lang="zh-TW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lang="zh-TW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lang="zh-TW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lang="zh-TW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預設章節" id="{779CC93D-E52E-4D84-901B-11D7331DD495}">
          <p14:sldIdLst>
            <p14:sldId id="259"/>
          </p14:sldIdLst>
        </p14:section>
        <p14:section name="概觀與目標" id="{ABA716BF-3A5C-4ADB-94C9-CFEF84EBA240}">
          <p14:sldIdLst>
            <p14:sldId id="281"/>
            <p14:sldId id="300"/>
            <p14:sldId id="301"/>
            <p14:sldId id="303"/>
            <p14:sldId id="302"/>
            <p14:sldId id="304"/>
            <p14:sldId id="290"/>
          </p14:sldIdLst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009ED6"/>
    <a:srgbClr val="003300"/>
  </p:clrMru>
  <p:extLst>
    <p:ext uri="{E76CE94A-603C-4142-B9EB-6D1370010A27}">
      <p14:discardImageEditData xmlns:p14="http://schemas.microsoft.com/office/powerpoint/2010/main" val="1"/>
    </p:ext>
    <p:ext uri="{D31A062A-798A-4329-ABDD-BBA856620510}">
      <p14:defaultImageDpi xmlns:p14="http://schemas.microsoft.com/office/powerpoint/2010/main" val="96"/>
    </p:ext>
  </p:extLst>
</p:presentationPr>
</file>

<file path=ppt/tableStyles.xml><?xml version="1.0" encoding="utf-8"?>
<a:tblStyleLst xmlns:a="http://schemas.openxmlformats.org/drawingml/2006/main" def="{5C22544A-7EE6-4342-B048-85BDC9FD1C3A}">
  <a:tblStyle styleId="{327F97BB-C833-4FB7-BDE5-3F7075034690}" styleName="Themed Style 2 - Accent 5">
    <a:tblBg>
      <a:fillRef idx="3">
        <a:schemeClr val="accent5"/>
      </a:fillRef>
      <a:effectRef idx="3">
        <a:schemeClr val="accent5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5">
                <a:tint val="50000"/>
              </a:schemeClr>
            </a:lnRef>
          </a:left>
          <a:right>
            <a:lnRef idx="1">
              <a:schemeClr val="accent5">
                <a:tint val="50000"/>
              </a:schemeClr>
            </a:lnRef>
          </a:right>
          <a:top>
            <a:lnRef idx="1">
              <a:schemeClr val="accent5">
                <a:tint val="50000"/>
              </a:schemeClr>
            </a:lnRef>
          </a:top>
          <a:bottom>
            <a:lnRef idx="1">
              <a:schemeClr val="accent5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5FD0F851-EC5A-4D38-B0AD-8093EC10F338}" styleName="Light Style 1 - Accent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174" autoAdjust="0"/>
    <p:restoredTop sz="83977" autoAdjust="0"/>
  </p:normalViewPr>
  <p:slideViewPr>
    <p:cSldViewPr>
      <p:cViewPr>
        <p:scale>
          <a:sx n="75" d="100"/>
          <a:sy n="75" d="100"/>
        </p:scale>
        <p:origin x="-1112" y="-10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54" d="100"/>
        <a:sy n="154" d="100"/>
      </p:scale>
      <p:origin x="0" y="0"/>
    </p:cViewPr>
  </p:sorterViewPr>
  <p:notesViewPr>
    <p:cSldViewPr>
      <p:cViewPr varScale="1">
        <p:scale>
          <a:sx n="83" d="100"/>
          <a:sy n="83" d="100"/>
        </p:scale>
        <p:origin x="-3144" y="-96"/>
      </p:cViewPr>
      <p:guideLst>
        <p:guide orient="horz" pos="3127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6FEADD9-F67D-41F5-BA4C-3C84956E7F46}" type="doc">
      <dgm:prSet loTypeId="urn:microsoft.com/office/officeart/2005/8/layout/vList5" loCatId="list" qsTypeId="urn:microsoft.com/office/officeart/2005/8/quickstyle/simple5" qsCatId="simple" csTypeId="urn:microsoft.com/office/officeart/2005/8/colors/colorful3" csCatId="colorful" phldr="1"/>
      <dgm:spPr/>
      <dgm:t>
        <a:bodyPr/>
        <a:lstStyle/>
        <a:p>
          <a:endParaRPr lang="zh-TW"/>
        </a:p>
      </dgm:t>
    </dgm:pt>
    <dgm:pt modelId="{74EE5CD8-078F-4590-BF9C-A341A294A016}">
      <dgm:prSet phldrT="[Text]" custT="1"/>
      <dgm:spPr/>
      <dgm:t>
        <a:bodyPr/>
        <a:lstStyle/>
        <a:p>
          <a:r>
            <a:rPr lang="zh-TW" sz="4400"/>
            <a:t>1</a:t>
          </a:r>
        </a:p>
      </dgm:t>
    </dgm:pt>
    <dgm:pt modelId="{BB568D76-3363-43D3-B00C-3359A643216C}" type="parTrans" cxnId="{F40F9561-0D4C-44CF-91EF-A92B1DBDE44B}">
      <dgm:prSet/>
      <dgm:spPr/>
      <dgm:t>
        <a:bodyPr/>
        <a:lstStyle/>
        <a:p>
          <a:endParaRPr lang="zh-TW" sz="3200"/>
        </a:p>
      </dgm:t>
    </dgm:pt>
    <dgm:pt modelId="{CF9FB981-E6ED-4440-AC98-4E4E2ABA2C55}" type="sibTrans" cxnId="{F40F9561-0D4C-44CF-91EF-A92B1DBDE44B}">
      <dgm:prSet/>
      <dgm:spPr/>
      <dgm:t>
        <a:bodyPr/>
        <a:lstStyle/>
        <a:p>
          <a:endParaRPr lang="zh-TW" sz="3200"/>
        </a:p>
      </dgm:t>
    </dgm:pt>
    <dgm:pt modelId="{AA046201-5C4D-445E-BF0B-5C6D2B0A1945}">
      <dgm:prSet phldrT="[Text]" custT="1"/>
      <dgm:spPr/>
      <dgm:t>
        <a:bodyPr/>
        <a:lstStyle/>
        <a:p>
          <a:r>
            <a:rPr lang="zh-TW" sz="4400"/>
            <a:t>2</a:t>
          </a:r>
        </a:p>
      </dgm:t>
    </dgm:pt>
    <dgm:pt modelId="{FE92FC33-5E0F-4302-9E80-A69E8ACDDE56}" type="parTrans" cxnId="{B8AF1086-D7BE-446F-9133-738B599E9A7D}">
      <dgm:prSet/>
      <dgm:spPr/>
      <dgm:t>
        <a:bodyPr/>
        <a:lstStyle/>
        <a:p>
          <a:endParaRPr lang="zh-TW" sz="3200"/>
        </a:p>
      </dgm:t>
    </dgm:pt>
    <dgm:pt modelId="{40767EFF-7D52-4469-ACEE-7D28E67337E2}" type="sibTrans" cxnId="{B8AF1086-D7BE-446F-9133-738B599E9A7D}">
      <dgm:prSet/>
      <dgm:spPr/>
      <dgm:t>
        <a:bodyPr/>
        <a:lstStyle/>
        <a:p>
          <a:endParaRPr lang="zh-TW" sz="3200"/>
        </a:p>
      </dgm:t>
    </dgm:pt>
    <dgm:pt modelId="{C59269D0-92A5-481C-BA64-727AFB0DD545}">
      <dgm:prSet phldrT="[Text]" custT="1"/>
      <dgm:spPr/>
      <dgm:t>
        <a:bodyPr/>
        <a:lstStyle/>
        <a:p>
          <a:r>
            <a:rPr lang="zh-TW" altLang="en-US" sz="3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保持對大自然的敬畏</a:t>
          </a:r>
          <a:endParaRPr lang="zh-TW" sz="3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312CC84D-092F-422A-AA24-A4619DBBB7BE}" type="parTrans" cxnId="{9071FB3B-D26B-4384-BD1A-80C12C62D02C}">
      <dgm:prSet/>
      <dgm:spPr/>
      <dgm:t>
        <a:bodyPr/>
        <a:lstStyle/>
        <a:p>
          <a:endParaRPr lang="zh-TW" sz="3200"/>
        </a:p>
      </dgm:t>
    </dgm:pt>
    <dgm:pt modelId="{266DE8E8-1339-41C4-B9A7-6148496C7FA9}" type="sibTrans" cxnId="{9071FB3B-D26B-4384-BD1A-80C12C62D02C}">
      <dgm:prSet/>
      <dgm:spPr/>
      <dgm:t>
        <a:bodyPr/>
        <a:lstStyle/>
        <a:p>
          <a:endParaRPr lang="zh-TW" sz="3200"/>
        </a:p>
      </dgm:t>
    </dgm:pt>
    <dgm:pt modelId="{D1776C8F-2B10-4075-8DF7-7F65AB725ED5}">
      <dgm:prSet phldrT="[Text]" custT="1"/>
      <dgm:spPr/>
      <dgm:t>
        <a:bodyPr/>
        <a:lstStyle/>
        <a:p>
          <a:r>
            <a:rPr lang="zh-TW" sz="4400"/>
            <a:t>3</a:t>
          </a:r>
        </a:p>
      </dgm:t>
    </dgm:pt>
    <dgm:pt modelId="{7291E740-3E17-41B3-99D3-1D67AE37CC3F}" type="parTrans" cxnId="{7077B78D-FCDC-4519-8416-DC357ACD5043}">
      <dgm:prSet/>
      <dgm:spPr/>
      <dgm:t>
        <a:bodyPr/>
        <a:lstStyle/>
        <a:p>
          <a:endParaRPr lang="zh-TW" sz="3200"/>
        </a:p>
      </dgm:t>
    </dgm:pt>
    <dgm:pt modelId="{88B75C29-8054-417D-BCE3-878A55118F6D}" type="sibTrans" cxnId="{7077B78D-FCDC-4519-8416-DC357ACD5043}">
      <dgm:prSet/>
      <dgm:spPr/>
      <dgm:t>
        <a:bodyPr/>
        <a:lstStyle/>
        <a:p>
          <a:endParaRPr lang="zh-TW" sz="3200"/>
        </a:p>
      </dgm:t>
    </dgm:pt>
    <dgm:pt modelId="{6BE4E373-0656-4EDC-821E-BE09C952B1F6}">
      <dgm:prSet phldrT="[Text]" custT="1"/>
      <dgm:spPr/>
      <dgm:t>
        <a:bodyPr/>
        <a:lstStyle/>
        <a:p>
          <a:r>
            <a:rPr lang="zh-TW" altLang="en-US" sz="320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要有防災意識</a:t>
          </a:r>
          <a:endParaRPr lang="zh-TW" sz="3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34218063-BF94-4304-99BD-B3F7BA4D3C8F}" type="parTrans" cxnId="{119690D4-400B-468B-8BA0-5C9C9E2AFEAF}">
      <dgm:prSet/>
      <dgm:spPr/>
      <dgm:t>
        <a:bodyPr/>
        <a:lstStyle/>
        <a:p>
          <a:endParaRPr lang="zh-TW" sz="3200"/>
        </a:p>
      </dgm:t>
    </dgm:pt>
    <dgm:pt modelId="{E17B9BF1-2948-497F-8EC7-3BF734D839DB}" type="sibTrans" cxnId="{119690D4-400B-468B-8BA0-5C9C9E2AFEAF}">
      <dgm:prSet/>
      <dgm:spPr/>
      <dgm:t>
        <a:bodyPr/>
        <a:lstStyle/>
        <a:p>
          <a:endParaRPr lang="zh-TW" sz="3200"/>
        </a:p>
      </dgm:t>
    </dgm:pt>
    <dgm:pt modelId="{1E4D3931-0DBD-4211-A24A-6AF364284B1E}">
      <dgm:prSet phldrT="[Text]" custT="1"/>
      <dgm:spPr/>
      <dgm:t>
        <a:bodyPr/>
        <a:lstStyle/>
        <a:p>
          <a:pPr marL="280988" indent="-280988"/>
          <a:r>
            <a:rPr lang="zh-TW" altLang="en-US" sz="3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保持好奇心、求知慾</a:t>
          </a:r>
          <a:endParaRPr lang="zh-TW" sz="3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CADAA3D9-7C63-4729-85B0-64C8AF644EEF}" type="sibTrans" cxnId="{63E4D827-0083-4625-9FD6-043D8D32091E}">
      <dgm:prSet/>
      <dgm:spPr/>
      <dgm:t>
        <a:bodyPr/>
        <a:lstStyle/>
        <a:p>
          <a:endParaRPr lang="zh-TW" sz="3200"/>
        </a:p>
      </dgm:t>
    </dgm:pt>
    <dgm:pt modelId="{FC93695B-FD0E-4353-B1FD-4328F4386DEC}" type="parTrans" cxnId="{63E4D827-0083-4625-9FD6-043D8D32091E}">
      <dgm:prSet/>
      <dgm:spPr/>
      <dgm:t>
        <a:bodyPr/>
        <a:lstStyle/>
        <a:p>
          <a:endParaRPr lang="zh-TW" sz="3200"/>
        </a:p>
      </dgm:t>
    </dgm:pt>
    <dgm:pt modelId="{AAE7A1E6-6847-453D-B55B-8A82BF138C1D}" type="pres">
      <dgm:prSet presAssocID="{F6FEADD9-F67D-41F5-BA4C-3C84956E7F46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zh-TW"/>
        </a:p>
      </dgm:t>
    </dgm:pt>
    <dgm:pt modelId="{C4407577-18A2-46E0-8805-2838042EB67A}" type="pres">
      <dgm:prSet presAssocID="{74EE5CD8-078F-4590-BF9C-A341A294A016}" presName="linNode" presStyleCnt="0"/>
      <dgm:spPr/>
      <dgm:t>
        <a:bodyPr/>
        <a:lstStyle/>
        <a:p>
          <a:endParaRPr lang="zh-TW"/>
        </a:p>
      </dgm:t>
    </dgm:pt>
    <dgm:pt modelId="{7E429971-BC57-430F-BB25-C0574E5E39E3}" type="pres">
      <dgm:prSet presAssocID="{74EE5CD8-078F-4590-BF9C-A341A294A016}" presName="parentText" presStyleLbl="node1" presStyleIdx="0" presStyleCnt="3" custLinFactNeighborY="-15667">
        <dgm:presLayoutVars>
          <dgm:chMax val="1"/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zh-TW"/>
        </a:p>
      </dgm:t>
    </dgm:pt>
    <dgm:pt modelId="{D54B1729-BC98-42C1-9C6C-D65DCBA4358F}" type="pres">
      <dgm:prSet presAssocID="{74EE5CD8-078F-4590-BF9C-A341A294A016}" presName="descendantText" presStyleLbl="alignAccFollowNode1" presStyleIdx="0" presStyleCnt="3" custScaleX="259632">
        <dgm:presLayoutVars>
          <dgm:bulletEnabled val="1"/>
        </dgm:presLayoutVars>
      </dgm:prSet>
      <dgm:spPr>
        <a:prstGeom prst="rect">
          <a:avLst/>
        </a:prstGeom>
      </dgm:spPr>
      <dgm:t>
        <a:bodyPr/>
        <a:lstStyle/>
        <a:p>
          <a:endParaRPr lang="zh-TW"/>
        </a:p>
      </dgm:t>
    </dgm:pt>
    <dgm:pt modelId="{AB8574CC-D4F2-4555-AEE3-F4EE58B11D03}" type="pres">
      <dgm:prSet presAssocID="{CF9FB981-E6ED-4440-AC98-4E4E2ABA2C55}" presName="sp" presStyleCnt="0"/>
      <dgm:spPr/>
      <dgm:t>
        <a:bodyPr/>
        <a:lstStyle/>
        <a:p>
          <a:endParaRPr lang="zh-TW"/>
        </a:p>
      </dgm:t>
    </dgm:pt>
    <dgm:pt modelId="{85B8F607-FDD8-476A-ADBE-E1250824F294}" type="pres">
      <dgm:prSet presAssocID="{AA046201-5C4D-445E-BF0B-5C6D2B0A1945}" presName="linNode" presStyleCnt="0"/>
      <dgm:spPr/>
      <dgm:t>
        <a:bodyPr/>
        <a:lstStyle/>
        <a:p>
          <a:endParaRPr lang="zh-TW"/>
        </a:p>
      </dgm:t>
    </dgm:pt>
    <dgm:pt modelId="{C04276DC-EE64-470A-B8BC-09067B8045FA}" type="pres">
      <dgm:prSet presAssocID="{AA046201-5C4D-445E-BF0B-5C6D2B0A1945}" presName="parentText" presStyleLbl="node1" presStyleIdx="1" presStyleCnt="3">
        <dgm:presLayoutVars>
          <dgm:chMax val="1"/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zh-TW"/>
        </a:p>
      </dgm:t>
    </dgm:pt>
    <dgm:pt modelId="{B37A5355-225B-4C6F-AED7-6C620F99EECC}" type="pres">
      <dgm:prSet presAssocID="{AA046201-5C4D-445E-BF0B-5C6D2B0A1945}" presName="descendantText" presStyleLbl="alignAccFollowNode1" presStyleIdx="1" presStyleCnt="3" custScaleX="259632">
        <dgm:presLayoutVars>
          <dgm:bulletEnabled val="1"/>
        </dgm:presLayoutVars>
      </dgm:prSet>
      <dgm:spPr>
        <a:prstGeom prst="rect">
          <a:avLst/>
        </a:prstGeom>
      </dgm:spPr>
      <dgm:t>
        <a:bodyPr/>
        <a:lstStyle/>
        <a:p>
          <a:endParaRPr lang="zh-TW"/>
        </a:p>
      </dgm:t>
    </dgm:pt>
    <dgm:pt modelId="{5ACAA866-A8A8-4183-97B5-CEEAB1525C60}" type="pres">
      <dgm:prSet presAssocID="{40767EFF-7D52-4469-ACEE-7D28E67337E2}" presName="sp" presStyleCnt="0"/>
      <dgm:spPr/>
      <dgm:t>
        <a:bodyPr/>
        <a:lstStyle/>
        <a:p>
          <a:endParaRPr lang="zh-TW"/>
        </a:p>
      </dgm:t>
    </dgm:pt>
    <dgm:pt modelId="{477213BE-9E91-4950-8451-7F60796F47F4}" type="pres">
      <dgm:prSet presAssocID="{D1776C8F-2B10-4075-8DF7-7F65AB725ED5}" presName="linNode" presStyleCnt="0"/>
      <dgm:spPr/>
      <dgm:t>
        <a:bodyPr/>
        <a:lstStyle/>
        <a:p>
          <a:endParaRPr lang="zh-TW"/>
        </a:p>
      </dgm:t>
    </dgm:pt>
    <dgm:pt modelId="{F5034101-5B7D-4FE7-B47A-5A48CF39606B}" type="pres">
      <dgm:prSet presAssocID="{D1776C8F-2B10-4075-8DF7-7F65AB725ED5}" presName="parentText" presStyleLbl="node1" presStyleIdx="2" presStyleCnt="3">
        <dgm:presLayoutVars>
          <dgm:chMax val="1"/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zh-TW"/>
        </a:p>
      </dgm:t>
    </dgm:pt>
    <dgm:pt modelId="{C7C3E6FD-D83F-4BDA-907E-B5EE041DA931}" type="pres">
      <dgm:prSet presAssocID="{D1776C8F-2B10-4075-8DF7-7F65AB725ED5}" presName="descendantText" presStyleLbl="alignAccFollowNode1" presStyleIdx="2" presStyleCnt="3" custScaleX="259632">
        <dgm:presLayoutVars>
          <dgm:bulletEnabled val="1"/>
        </dgm:presLayoutVars>
      </dgm:prSet>
      <dgm:spPr>
        <a:prstGeom prst="rect">
          <a:avLst/>
        </a:prstGeom>
      </dgm:spPr>
      <dgm:t>
        <a:bodyPr/>
        <a:lstStyle/>
        <a:p>
          <a:endParaRPr lang="zh-TW"/>
        </a:p>
      </dgm:t>
    </dgm:pt>
  </dgm:ptLst>
  <dgm:cxnLst>
    <dgm:cxn modelId="{7077B78D-FCDC-4519-8416-DC357ACD5043}" srcId="{F6FEADD9-F67D-41F5-BA4C-3C84956E7F46}" destId="{D1776C8F-2B10-4075-8DF7-7F65AB725ED5}" srcOrd="2" destOrd="0" parTransId="{7291E740-3E17-41B3-99D3-1D67AE37CC3F}" sibTransId="{88B75C29-8054-417D-BCE3-878A55118F6D}"/>
    <dgm:cxn modelId="{119690D4-400B-468B-8BA0-5C9C9E2AFEAF}" srcId="{D1776C8F-2B10-4075-8DF7-7F65AB725ED5}" destId="{6BE4E373-0656-4EDC-821E-BE09C952B1F6}" srcOrd="0" destOrd="0" parTransId="{34218063-BF94-4304-99BD-B3F7BA4D3C8F}" sibTransId="{E17B9BF1-2948-497F-8EC7-3BF734D839DB}"/>
    <dgm:cxn modelId="{66D00531-A88D-4EDE-8452-9F110A96A3B6}" type="presOf" srcId="{F6FEADD9-F67D-41F5-BA4C-3C84956E7F46}" destId="{AAE7A1E6-6847-453D-B55B-8A82BF138C1D}" srcOrd="0" destOrd="0" presId="urn:microsoft.com/office/officeart/2005/8/layout/vList5"/>
    <dgm:cxn modelId="{F40F9561-0D4C-44CF-91EF-A92B1DBDE44B}" srcId="{F6FEADD9-F67D-41F5-BA4C-3C84956E7F46}" destId="{74EE5CD8-078F-4590-BF9C-A341A294A016}" srcOrd="0" destOrd="0" parTransId="{BB568D76-3363-43D3-B00C-3359A643216C}" sibTransId="{CF9FB981-E6ED-4440-AC98-4E4E2ABA2C55}"/>
    <dgm:cxn modelId="{2A6B6F68-B6F2-4B7C-924E-BE995D2D2AFA}" type="presOf" srcId="{D1776C8F-2B10-4075-8DF7-7F65AB725ED5}" destId="{F5034101-5B7D-4FE7-B47A-5A48CF39606B}" srcOrd="0" destOrd="0" presId="urn:microsoft.com/office/officeart/2005/8/layout/vList5"/>
    <dgm:cxn modelId="{E7DF0047-1CB4-4CFA-9857-C120F1C69112}" type="presOf" srcId="{6BE4E373-0656-4EDC-821E-BE09C952B1F6}" destId="{C7C3E6FD-D83F-4BDA-907E-B5EE041DA931}" srcOrd="0" destOrd="0" presId="urn:microsoft.com/office/officeart/2005/8/layout/vList5"/>
    <dgm:cxn modelId="{B8AF1086-D7BE-446F-9133-738B599E9A7D}" srcId="{F6FEADD9-F67D-41F5-BA4C-3C84956E7F46}" destId="{AA046201-5C4D-445E-BF0B-5C6D2B0A1945}" srcOrd="1" destOrd="0" parTransId="{FE92FC33-5E0F-4302-9E80-A69E8ACDDE56}" sibTransId="{40767EFF-7D52-4469-ACEE-7D28E67337E2}"/>
    <dgm:cxn modelId="{9071FB3B-D26B-4384-BD1A-80C12C62D02C}" srcId="{AA046201-5C4D-445E-BF0B-5C6D2B0A1945}" destId="{C59269D0-92A5-481C-BA64-727AFB0DD545}" srcOrd="0" destOrd="0" parTransId="{312CC84D-092F-422A-AA24-A4619DBBB7BE}" sibTransId="{266DE8E8-1339-41C4-B9A7-6148496C7FA9}"/>
    <dgm:cxn modelId="{29FA5098-4A99-4C18-BAD8-B62A08BA58CB}" type="presOf" srcId="{1E4D3931-0DBD-4211-A24A-6AF364284B1E}" destId="{D54B1729-BC98-42C1-9C6C-D65DCBA4358F}" srcOrd="0" destOrd="0" presId="urn:microsoft.com/office/officeart/2005/8/layout/vList5"/>
    <dgm:cxn modelId="{00236886-3167-4C9D-80DB-564B16203D58}" type="presOf" srcId="{AA046201-5C4D-445E-BF0B-5C6D2B0A1945}" destId="{C04276DC-EE64-470A-B8BC-09067B8045FA}" srcOrd="0" destOrd="0" presId="urn:microsoft.com/office/officeart/2005/8/layout/vList5"/>
    <dgm:cxn modelId="{63E4D827-0083-4625-9FD6-043D8D32091E}" srcId="{74EE5CD8-078F-4590-BF9C-A341A294A016}" destId="{1E4D3931-0DBD-4211-A24A-6AF364284B1E}" srcOrd="0" destOrd="0" parTransId="{FC93695B-FD0E-4353-B1FD-4328F4386DEC}" sibTransId="{CADAA3D9-7C63-4729-85B0-64C8AF644EEF}"/>
    <dgm:cxn modelId="{D60C0D81-2D17-48E8-8E87-B8AEFB600C0E}" type="presOf" srcId="{74EE5CD8-078F-4590-BF9C-A341A294A016}" destId="{7E429971-BC57-430F-BB25-C0574E5E39E3}" srcOrd="0" destOrd="0" presId="urn:microsoft.com/office/officeart/2005/8/layout/vList5"/>
    <dgm:cxn modelId="{3D00040E-D07C-4F7D-818C-0DA6A1B3FE75}" type="presOf" srcId="{C59269D0-92A5-481C-BA64-727AFB0DD545}" destId="{B37A5355-225B-4C6F-AED7-6C620F99EECC}" srcOrd="0" destOrd="0" presId="urn:microsoft.com/office/officeart/2005/8/layout/vList5"/>
    <dgm:cxn modelId="{2FA8689A-0BEF-4DEB-9DB6-AF9B05BF7BC9}" type="presParOf" srcId="{AAE7A1E6-6847-453D-B55B-8A82BF138C1D}" destId="{C4407577-18A2-46E0-8805-2838042EB67A}" srcOrd="0" destOrd="0" presId="urn:microsoft.com/office/officeart/2005/8/layout/vList5"/>
    <dgm:cxn modelId="{5F3AE478-3CE5-483C-AE4D-7DC95ABF9C85}" type="presParOf" srcId="{C4407577-18A2-46E0-8805-2838042EB67A}" destId="{7E429971-BC57-430F-BB25-C0574E5E39E3}" srcOrd="0" destOrd="0" presId="urn:microsoft.com/office/officeart/2005/8/layout/vList5"/>
    <dgm:cxn modelId="{EB6A1D61-E8E1-4400-800B-A4DEE771E13C}" type="presParOf" srcId="{C4407577-18A2-46E0-8805-2838042EB67A}" destId="{D54B1729-BC98-42C1-9C6C-D65DCBA4358F}" srcOrd="1" destOrd="0" presId="urn:microsoft.com/office/officeart/2005/8/layout/vList5"/>
    <dgm:cxn modelId="{DD967E9E-6886-40CB-8744-9CE46C3550DE}" type="presParOf" srcId="{AAE7A1E6-6847-453D-B55B-8A82BF138C1D}" destId="{AB8574CC-D4F2-4555-AEE3-F4EE58B11D03}" srcOrd="1" destOrd="0" presId="urn:microsoft.com/office/officeart/2005/8/layout/vList5"/>
    <dgm:cxn modelId="{D82108CC-4496-4678-B912-280AD573BCEC}" type="presParOf" srcId="{AAE7A1E6-6847-453D-B55B-8A82BF138C1D}" destId="{85B8F607-FDD8-476A-ADBE-E1250824F294}" srcOrd="2" destOrd="0" presId="urn:microsoft.com/office/officeart/2005/8/layout/vList5"/>
    <dgm:cxn modelId="{6B77E073-87A8-4F03-BF5E-3F6E3CB03014}" type="presParOf" srcId="{85B8F607-FDD8-476A-ADBE-E1250824F294}" destId="{C04276DC-EE64-470A-B8BC-09067B8045FA}" srcOrd="0" destOrd="0" presId="urn:microsoft.com/office/officeart/2005/8/layout/vList5"/>
    <dgm:cxn modelId="{D085D59E-CCDC-4297-84C9-C6621C90F451}" type="presParOf" srcId="{85B8F607-FDD8-476A-ADBE-E1250824F294}" destId="{B37A5355-225B-4C6F-AED7-6C620F99EECC}" srcOrd="1" destOrd="0" presId="urn:microsoft.com/office/officeart/2005/8/layout/vList5"/>
    <dgm:cxn modelId="{E06A05F3-6242-43E7-9EAF-D3A83101FB86}" type="presParOf" srcId="{AAE7A1E6-6847-453D-B55B-8A82BF138C1D}" destId="{5ACAA866-A8A8-4183-97B5-CEEAB1525C60}" srcOrd="3" destOrd="0" presId="urn:microsoft.com/office/officeart/2005/8/layout/vList5"/>
    <dgm:cxn modelId="{462EA428-5A3E-44A5-8C29-3DDFEC4026BF}" type="presParOf" srcId="{AAE7A1E6-6847-453D-B55B-8A82BF138C1D}" destId="{477213BE-9E91-4950-8451-7F60796F47F4}" srcOrd="4" destOrd="0" presId="urn:microsoft.com/office/officeart/2005/8/layout/vList5"/>
    <dgm:cxn modelId="{81AD8F4D-6243-486A-91D7-D0A0FCF2853E}" type="presParOf" srcId="{477213BE-9E91-4950-8451-7F60796F47F4}" destId="{F5034101-5B7D-4FE7-B47A-5A48CF39606B}" srcOrd="0" destOrd="0" presId="urn:microsoft.com/office/officeart/2005/8/layout/vList5"/>
    <dgm:cxn modelId="{AA942290-AD59-4DBF-AC93-D5828382D01E}" type="presParOf" srcId="{477213BE-9E91-4950-8451-7F60796F47F4}" destId="{C7C3E6FD-D83F-4BDA-907E-B5EE041DA931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54B1729-BC98-42C1-9C6C-D65DCBA4358F}">
      <dsp:nvSpPr>
        <dsp:cNvPr id="0" name=""/>
        <dsp:cNvSpPr/>
      </dsp:nvSpPr>
      <dsp:spPr>
        <a:xfrm rot="5400000">
          <a:off x="3066871" y="-1848315"/>
          <a:ext cx="1047750" cy="5010287"/>
        </a:xfrm>
        <a:prstGeom prst="rect">
          <a:avLst/>
        </a:prstGeom>
        <a:solidFill>
          <a:schemeClr val="accent3">
            <a:tint val="40000"/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280988" lvl="1" indent="-280988" algn="l" defTabSz="1422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zh-TW" altLang="en-US" sz="3200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保持好奇心、求知慾</a:t>
          </a:r>
          <a:endParaRPr lang="zh-TW" sz="32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 rot="-5400000">
        <a:off x="1085603" y="132953"/>
        <a:ext cx="5010287" cy="1047750"/>
      </dsp:txXfrm>
    </dsp:sp>
    <dsp:sp modelId="{7E429971-BC57-430F-BB25-C0574E5E39E3}">
      <dsp:nvSpPr>
        <dsp:cNvPr id="0" name=""/>
        <dsp:cNvSpPr/>
      </dsp:nvSpPr>
      <dsp:spPr>
        <a:xfrm>
          <a:off x="109" y="0"/>
          <a:ext cx="1085492" cy="1309687"/>
        </a:xfrm>
        <a:prstGeom prst="round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67640" tIns="83820" rIns="167640" bIns="83820" numCol="1" spcCol="1270" anchor="ctr" anchorCtr="0">
          <a:noAutofit/>
        </a:bodyPr>
        <a:lstStyle/>
        <a:p>
          <a:pPr lvl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sz="4400" kern="1200"/>
            <a:t>1</a:t>
          </a:r>
        </a:p>
      </dsp:txBody>
      <dsp:txXfrm>
        <a:off x="53098" y="52989"/>
        <a:ext cx="979514" cy="1203709"/>
      </dsp:txXfrm>
    </dsp:sp>
    <dsp:sp modelId="{B37A5355-225B-4C6F-AED7-6C620F99EECC}">
      <dsp:nvSpPr>
        <dsp:cNvPr id="0" name=""/>
        <dsp:cNvSpPr/>
      </dsp:nvSpPr>
      <dsp:spPr>
        <a:xfrm rot="5400000">
          <a:off x="3066871" y="-473143"/>
          <a:ext cx="1047750" cy="5010287"/>
        </a:xfrm>
        <a:prstGeom prst="rect">
          <a:avLst/>
        </a:prstGeom>
        <a:solidFill>
          <a:schemeClr val="accent3">
            <a:tint val="40000"/>
            <a:alpha val="90000"/>
            <a:hueOff val="5358427"/>
            <a:satOff val="-6896"/>
            <a:lumOff val="-537"/>
            <a:alphaOff val="0"/>
          </a:schemeClr>
        </a:solidFill>
        <a:ln w="9525" cap="flat" cmpd="sng" algn="ctr">
          <a:solidFill>
            <a:schemeClr val="accent3">
              <a:tint val="40000"/>
              <a:alpha val="90000"/>
              <a:hueOff val="5358427"/>
              <a:satOff val="-6896"/>
              <a:lumOff val="-537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285750" lvl="1" indent="-285750" algn="l" defTabSz="1422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zh-TW" altLang="en-US" sz="3200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保持對大自然的敬畏</a:t>
          </a:r>
          <a:endParaRPr lang="zh-TW" sz="32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 rot="-5400000">
        <a:off x="1085603" y="1508125"/>
        <a:ext cx="5010287" cy="1047750"/>
      </dsp:txXfrm>
    </dsp:sp>
    <dsp:sp modelId="{C04276DC-EE64-470A-B8BC-09067B8045FA}">
      <dsp:nvSpPr>
        <dsp:cNvPr id="0" name=""/>
        <dsp:cNvSpPr/>
      </dsp:nvSpPr>
      <dsp:spPr>
        <a:xfrm>
          <a:off x="109" y="1377156"/>
          <a:ext cx="1085492" cy="1309687"/>
        </a:xfrm>
        <a:prstGeom prst="roundRect">
          <a:avLst/>
        </a:prstGeom>
        <a:gradFill rotWithShape="0">
          <a:gsLst>
            <a:gs pos="0">
              <a:schemeClr val="accent3">
                <a:hueOff val="5625132"/>
                <a:satOff val="-8440"/>
                <a:lumOff val="-1373"/>
                <a:alphaOff val="0"/>
                <a:shade val="51000"/>
                <a:satMod val="130000"/>
              </a:schemeClr>
            </a:gs>
            <a:gs pos="80000">
              <a:schemeClr val="accent3">
                <a:hueOff val="5625132"/>
                <a:satOff val="-8440"/>
                <a:lumOff val="-1373"/>
                <a:alphaOff val="0"/>
                <a:shade val="93000"/>
                <a:satMod val="130000"/>
              </a:schemeClr>
            </a:gs>
            <a:gs pos="100000">
              <a:schemeClr val="accent3">
                <a:hueOff val="5625132"/>
                <a:satOff val="-8440"/>
                <a:lumOff val="-1373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67640" tIns="83820" rIns="167640" bIns="83820" numCol="1" spcCol="1270" anchor="ctr" anchorCtr="0">
          <a:noAutofit/>
        </a:bodyPr>
        <a:lstStyle/>
        <a:p>
          <a:pPr lvl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sz="4400" kern="1200"/>
            <a:t>2</a:t>
          </a:r>
        </a:p>
      </dsp:txBody>
      <dsp:txXfrm>
        <a:off x="53098" y="1430145"/>
        <a:ext cx="979514" cy="1203709"/>
      </dsp:txXfrm>
    </dsp:sp>
    <dsp:sp modelId="{C7C3E6FD-D83F-4BDA-907E-B5EE041DA931}">
      <dsp:nvSpPr>
        <dsp:cNvPr id="0" name=""/>
        <dsp:cNvSpPr/>
      </dsp:nvSpPr>
      <dsp:spPr>
        <a:xfrm rot="5400000">
          <a:off x="3066871" y="902028"/>
          <a:ext cx="1047750" cy="5010287"/>
        </a:xfrm>
        <a:prstGeom prst="rect">
          <a:avLst/>
        </a:prstGeom>
        <a:solidFill>
          <a:schemeClr val="accent3">
            <a:tint val="40000"/>
            <a:alpha val="90000"/>
            <a:hueOff val="10716854"/>
            <a:satOff val="-13793"/>
            <a:lumOff val="-1075"/>
            <a:alphaOff val="0"/>
          </a:schemeClr>
        </a:solidFill>
        <a:ln w="9525" cap="flat" cmpd="sng" algn="ctr">
          <a:solidFill>
            <a:schemeClr val="accent3">
              <a:tint val="40000"/>
              <a:alpha val="90000"/>
              <a:hueOff val="10716854"/>
              <a:satOff val="-13793"/>
              <a:lumOff val="-1075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285750" lvl="1" indent="-285750" algn="l" defTabSz="1422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zh-TW" altLang="en-US" sz="3200" kern="120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要有防災意識</a:t>
          </a:r>
          <a:endParaRPr lang="zh-TW" sz="32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 rot="-5400000">
        <a:off x="1085603" y="2883296"/>
        <a:ext cx="5010287" cy="1047750"/>
      </dsp:txXfrm>
    </dsp:sp>
    <dsp:sp modelId="{F5034101-5B7D-4FE7-B47A-5A48CF39606B}">
      <dsp:nvSpPr>
        <dsp:cNvPr id="0" name=""/>
        <dsp:cNvSpPr/>
      </dsp:nvSpPr>
      <dsp:spPr>
        <a:xfrm>
          <a:off x="109" y="2752328"/>
          <a:ext cx="1085492" cy="1309687"/>
        </a:xfrm>
        <a:prstGeom prst="roundRect">
          <a:avLst/>
        </a:prstGeom>
        <a:gradFill rotWithShape="0">
          <a:gsLst>
            <a:gs pos="0">
              <a:schemeClr val="accent3">
                <a:hueOff val="11250264"/>
                <a:satOff val="-16880"/>
                <a:lumOff val="-2745"/>
                <a:alphaOff val="0"/>
                <a:shade val="51000"/>
                <a:satMod val="130000"/>
              </a:schemeClr>
            </a:gs>
            <a:gs pos="80000">
              <a:schemeClr val="accent3">
                <a:hueOff val="11250264"/>
                <a:satOff val="-16880"/>
                <a:lumOff val="-2745"/>
                <a:alphaOff val="0"/>
                <a:shade val="93000"/>
                <a:satMod val="130000"/>
              </a:schemeClr>
            </a:gs>
            <a:gs pos="100000">
              <a:schemeClr val="accent3">
                <a:hueOff val="11250264"/>
                <a:satOff val="-16880"/>
                <a:lumOff val="-2745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67640" tIns="83820" rIns="167640" bIns="83820" numCol="1" spcCol="1270" anchor="ctr" anchorCtr="0">
          <a:noAutofit/>
        </a:bodyPr>
        <a:lstStyle/>
        <a:p>
          <a:pPr lvl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sz="4400" kern="1200"/>
            <a:t>3</a:t>
          </a:r>
        </a:p>
      </dsp:txBody>
      <dsp:txXfrm>
        <a:off x="53098" y="2805317"/>
        <a:ext cx="979514" cy="120370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latinLnBrk="0">
              <a:defRPr lang="zh-TW" sz="1200"/>
            </a:lvl1pPr>
          </a:lstStyle>
          <a:p>
            <a:endParaRPr lang="zh-TW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latinLnBrk="0">
              <a:defRPr lang="zh-TW" sz="1200"/>
            </a:lvl1pPr>
          </a:lstStyle>
          <a:p>
            <a:fld id="{D83FDC75-7F73-4A4A-A77C-09AADF00E0EA}" type="datetimeFigureOut">
              <a:rPr lang="en-US" altLang="zh-TW" smtClean="0"/>
              <a:pPr/>
              <a:t>10/24/2023</a:t>
            </a:fld>
            <a:endParaRPr lang="zh-TW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latinLnBrk="0">
              <a:defRPr lang="zh-TW" sz="1200"/>
            </a:lvl1pPr>
          </a:lstStyle>
          <a:p>
            <a:endParaRPr lang="zh-TW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latinLnBrk="0">
              <a:defRPr lang="zh-TW" sz="1200"/>
            </a:lvl1pPr>
          </a:lstStyle>
          <a:p>
            <a:fld id="{459226BF-1F13-42D3-80DC-373E7ADD1EBC}" type="slidenum">
              <a:rPr lang="zh-TW" smtClean="0"/>
              <a:pPr/>
              <a:t>‹#›</a:t>
            </a:fld>
            <a:endParaRPr lang="zh-TW" dirty="0"/>
          </a:p>
        </p:txBody>
      </p:sp>
    </p:spTree>
    <p:extLst>
      <p:ext uri="{BB962C8B-B14F-4D97-AF65-F5344CB8AC3E}">
        <p14:creationId xmlns:p14="http://schemas.microsoft.com/office/powerpoint/2010/main" val="65536582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latinLnBrk="0">
              <a:defRPr lang="zh-TW" sz="1200"/>
            </a:lvl1pPr>
          </a:lstStyle>
          <a:p>
            <a:endParaRPr lang="zh-TW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latinLnBrk="0">
              <a:defRPr lang="zh-TW" sz="1200"/>
            </a:lvl1pPr>
          </a:lstStyle>
          <a:p>
            <a:fld id="{48AEF76B-3757-4A0B-AF93-28494465C1DD}" type="datetimeFigureOut">
              <a:pPr/>
              <a:t>12/17/2009</a:t>
            </a:fld>
            <a:endParaRPr lang="zh-TW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TW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TW"/>
              <a:t>按一下以編輯母片文字樣式</a:t>
            </a:r>
          </a:p>
          <a:p>
            <a:pPr lvl="1"/>
            <a:r>
              <a:rPr lang="zh-TW"/>
              <a:t>第二層</a:t>
            </a:r>
          </a:p>
          <a:p>
            <a:pPr lvl="2"/>
            <a:r>
              <a:rPr lang="zh-TW"/>
              <a:t>第三層</a:t>
            </a:r>
          </a:p>
          <a:p>
            <a:pPr lvl="3"/>
            <a:r>
              <a:rPr lang="zh-TW"/>
              <a:t>第四層</a:t>
            </a:r>
          </a:p>
          <a:p>
            <a:pPr lvl="4"/>
            <a:r>
              <a:rPr lang="zh-TW"/>
              <a:t>第五層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latinLnBrk="0">
              <a:defRPr lang="zh-TW" sz="1200"/>
            </a:lvl1pPr>
          </a:lstStyle>
          <a:p>
            <a:endParaRPr lang="zh-TW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latinLnBrk="0">
              <a:defRPr lang="zh-TW" sz="1200"/>
            </a:lvl1pPr>
          </a:lstStyle>
          <a:p>
            <a:fld id="{75693FD4-8F83-4EF7-AC3F-0DC0388986B0}" type="slidenum">
              <a:pPr/>
              <a:t>‹#›</a:t>
            </a:fld>
            <a:endParaRPr lang="zh-TW"/>
          </a:p>
        </p:txBody>
      </p:sp>
    </p:spTree>
    <p:extLst>
      <p:ext uri="{BB962C8B-B14F-4D97-AF65-F5344CB8AC3E}">
        <p14:creationId xmlns:p14="http://schemas.microsoft.com/office/powerpoint/2010/main" val="255976522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lang="zh-TW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lang="zh-TW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lang="zh-TW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lang="zh-TW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lang="zh-TW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lang="zh-TW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lang="zh-TW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lang="zh-TW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lang="zh-TW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zh-TW"/>
            </a:pPr>
            <a:r>
              <a:rPr lang="zh-TW" dirty="0" smtClean="0"/>
              <a:t>此範本可作為群組設定中簡報訓練教材的起始檔案。</a:t>
            </a:r>
          </a:p>
          <a:p>
            <a:endParaRPr lang="zh-TW" dirty="0" smtClean="0"/>
          </a:p>
          <a:p>
            <a:pPr lvl="0"/>
            <a:r>
              <a:rPr lang="zh-TW" sz="1200" b="1" dirty="0" smtClean="0"/>
              <a:t>章節</a:t>
            </a:r>
            <a:endParaRPr lang="zh-TW" sz="1200" b="0" dirty="0" smtClean="0"/>
          </a:p>
          <a:p>
            <a:pPr lvl="0"/>
            <a:r>
              <a:rPr lang="zh-TW" sz="1200" b="0" dirty="0" smtClean="0"/>
              <a:t>在投影片上按一下右鍵以新增章節。</a:t>
            </a:r>
            <a:r>
              <a:rPr lang="zh-TW" sz="1200" b="0" baseline="0" dirty="0" smtClean="0"/>
              <a:t> 章節可協助您組織投影片，或簡化多個作者之間的共同作業。</a:t>
            </a:r>
            <a:endParaRPr lang="zh-TW" sz="1200" b="0" dirty="0" smtClean="0"/>
          </a:p>
          <a:p>
            <a:pPr lvl="0"/>
            <a:endParaRPr lang="zh-TW" sz="1200" b="1" dirty="0" smtClean="0"/>
          </a:p>
          <a:p>
            <a:pPr lvl="0"/>
            <a:r>
              <a:rPr lang="zh-TW" sz="1200" b="1" dirty="0" smtClean="0"/>
              <a:t>備忘稿</a:t>
            </a:r>
          </a:p>
          <a:p>
            <a:pPr lvl="0"/>
            <a:r>
              <a:rPr lang="zh-TW" sz="1200" dirty="0" smtClean="0"/>
              <a:t>使用 [備忘稿] 章節記錄交付備忘稿，或提供其他詳細資料給對象。</a:t>
            </a:r>
            <a:r>
              <a:rPr lang="zh-TW" sz="1200" baseline="0" dirty="0" smtClean="0"/>
              <a:t> 於簡報期間在 [簡報檢視] 中檢視這些備忘稿。 </a:t>
            </a:r>
          </a:p>
          <a:p>
            <a:pPr lvl="0">
              <a:buFontTx/>
              <a:buNone/>
            </a:pPr>
            <a:r>
              <a:rPr lang="zh-TW" sz="1200" dirty="0" smtClean="0"/>
              <a:t>請記住字型大小 (對於協助工具、可見度、影片拍攝及線上生產非常重要)</a:t>
            </a:r>
          </a:p>
          <a:p>
            <a:pPr lvl="0"/>
            <a:endParaRPr lang="zh-TW" sz="1200" dirty="0" smtClean="0"/>
          </a:p>
          <a:p>
            <a:pPr lvl="0">
              <a:buFontTx/>
              <a:buNone/>
            </a:pPr>
            <a:r>
              <a:rPr lang="zh-TW" sz="1200" b="1" dirty="0" smtClean="0"/>
              <a:t>協調的色彩 </a:t>
            </a:r>
          </a:p>
          <a:p>
            <a:pPr lvl="0">
              <a:buFontTx/>
              <a:buNone/>
            </a:pPr>
            <a:r>
              <a:rPr lang="zh-TW" sz="1200" dirty="0" smtClean="0"/>
              <a:t>請特別注意圖形、圖表及文字方塊。</a:t>
            </a:r>
            <a:r>
              <a:rPr lang="zh-TW" sz="1200" baseline="0" dirty="0" smtClean="0"/>
              <a:t> </a:t>
            </a:r>
            <a:endParaRPr lang="zh-TW" sz="1200" dirty="0" smtClean="0"/>
          </a:p>
          <a:p>
            <a:pPr lvl="0"/>
            <a:r>
              <a:rPr lang="zh-TW" sz="1200" dirty="0" smtClean="0"/>
              <a:t>考慮出席者將以黑白或 </a:t>
            </a:r>
            <a:r>
              <a:rPr lang="zh-TW" sz="1200" dirty="0" err="1" smtClean="0"/>
              <a:t>灰階列印</a:t>
            </a:r>
            <a:r>
              <a:rPr lang="zh-TW" sz="1200" dirty="0" smtClean="0"/>
              <a:t>。執行測試列印，以確保在進行純黑白及 </a:t>
            </a:r>
            <a:r>
              <a:rPr lang="zh-TW" sz="1200" dirty="0" err="1" smtClean="0"/>
              <a:t>灰階列印時色彩正確</a:t>
            </a:r>
            <a:r>
              <a:rPr lang="zh-TW" sz="1200" dirty="0" smtClean="0"/>
              <a:t>。</a:t>
            </a:r>
          </a:p>
          <a:p>
            <a:pPr lvl="0">
              <a:buFontTx/>
              <a:buNone/>
            </a:pPr>
            <a:endParaRPr lang="zh-TW" sz="1200" dirty="0" smtClean="0"/>
          </a:p>
          <a:p>
            <a:pPr lvl="0">
              <a:buFontTx/>
              <a:buNone/>
            </a:pPr>
            <a:r>
              <a:rPr lang="zh-TW" sz="1200" b="1" dirty="0" smtClean="0"/>
              <a:t>圖形、表格和圖表</a:t>
            </a:r>
          </a:p>
          <a:p>
            <a:pPr lvl="0"/>
            <a:r>
              <a:rPr lang="zh-TW" sz="1200" dirty="0" smtClean="0"/>
              <a:t>保持簡單: 如果可能，使用一致而不令人分心的樣式和色彩。</a:t>
            </a:r>
          </a:p>
          <a:p>
            <a:pPr lvl="0"/>
            <a:r>
              <a:rPr lang="zh-TW" sz="1200" dirty="0" smtClean="0"/>
              <a:t>所有圖表和表格都加上標籤。</a:t>
            </a:r>
          </a:p>
          <a:p>
            <a:endParaRPr lang="zh-TW" dirty="0" smtClean="0"/>
          </a:p>
          <a:p>
            <a:endParaRPr lang="zh-TW" dirty="0" smtClean="0"/>
          </a:p>
          <a:p>
            <a:endParaRPr lang="zh-TW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6EAC7D-5A89-47C2-8ABA-56C9C2DEF7A4}" type="slidenum">
              <a:rPr lang="zh-TW" smtClean="0"/>
              <a:pPr/>
              <a:t>1</a:t>
            </a:fld>
            <a:endParaRPr lang="zh-TW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zh-TW"/>
            </a:pPr>
            <a:r>
              <a:rPr lang="zh-TW" sz="1200" dirty="0" smtClean="0"/>
              <a:t>這是另一個選項</a:t>
            </a:r>
            <a:r>
              <a:rPr lang="zh-TW" sz="1200" baseline="0" dirty="0" smtClean="0"/>
              <a:t> 適用於使用轉換的概觀投影片。</a:t>
            </a:r>
            <a:endParaRPr lang="zh-TW" sz="1200" dirty="0" smtClean="0"/>
          </a:p>
          <a:p>
            <a:endParaRPr lang="zh-TW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693FD4-8F83-4EF7-AC3F-0DC0388986B0}" type="slidenum">
              <a:rPr lang="en-US" altLang="zh-TW" smtClean="0"/>
              <a:pPr/>
              <a:t>2</a:t>
            </a:fld>
            <a:endParaRPr lang="zh-TW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 numCol="2" spcCol="182880">
            <a:noAutofit/>
          </a:bodyPr>
          <a:lstStyle/>
          <a:p>
            <a:pPr marL="228600" marR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None/>
              <a:tabLst/>
              <a:defRPr lang="zh-TW"/>
            </a:pPr>
            <a:r>
              <a:rPr lang="zh-TW" sz="1200" dirty="0" smtClean="0"/>
              <a:t>這是另一個選項</a:t>
            </a:r>
            <a:r>
              <a:rPr lang="zh-TW" sz="1200" baseline="0" dirty="0" smtClean="0"/>
              <a:t> 適用於概觀投影片。</a:t>
            </a:r>
            <a:endParaRPr lang="zh-TW" sz="1200" dirty="0" smtClean="0"/>
          </a:p>
          <a:p>
            <a:pPr marL="228600" indent="-228600">
              <a:buFont typeface="+mj-lt"/>
              <a:buNone/>
            </a:pPr>
            <a:endParaRPr lang="zh-TW" sz="1200" dirty="0"/>
          </a:p>
        </p:txBody>
      </p:sp>
      <p:sp>
        <p:nvSpPr>
          <p:cNvPr id="5" name="Slide Image Placeholder 4"/>
          <p:cNvSpPr>
            <a:spLocks noGrp="1" noRot="1" noChangeAspect="1"/>
          </p:cNvSpPr>
          <p:nvPr>
            <p:ph type="sldImg"/>
          </p:nvPr>
        </p:nvSpPr>
        <p:spPr>
          <a:xfrm>
            <a:off x="387350" y="546100"/>
            <a:ext cx="3411538" cy="2560638"/>
          </a:xfr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3543" y="0"/>
            <a:ext cx="9100457" cy="687977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2590800" y="2286000"/>
            <a:ext cx="6180224" cy="1470025"/>
          </a:xfrm>
        </p:spPr>
        <p:txBody>
          <a:bodyPr anchor="t"/>
          <a:lstStyle>
            <a:lvl1pPr algn="r" eaLnBrk="1" latinLnBrk="0" hangingPunct="1">
              <a:defRPr kumimoji="0" lang="zh-TW" b="1" cap="small" baseline="0">
                <a:solidFill>
                  <a:srgbClr val="003300"/>
                </a:solidFill>
              </a:defRPr>
            </a:lvl1pPr>
          </a:lstStyle>
          <a:p>
            <a:r>
              <a:rPr kumimoji="0" lang="zh-TW"/>
              <a:t>按一下以編輯母片標題樣式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962400" y="4038600"/>
            <a:ext cx="4772528" cy="990600"/>
          </a:xfrm>
        </p:spPr>
        <p:txBody>
          <a:bodyPr>
            <a:normAutofit/>
          </a:bodyPr>
          <a:lstStyle>
            <a:lvl1pPr marL="0" indent="0" algn="r" eaLnBrk="1" latinLnBrk="0" hangingPunct="1">
              <a:buNone/>
              <a:defRPr kumimoji="0" lang="zh-TW" sz="2000" b="0">
                <a:solidFill>
                  <a:schemeClr val="tx1"/>
                </a:solidFill>
                <a:latin typeface="Georgia" pitchFamily="18" charset="0"/>
              </a:defRPr>
            </a:lvl1pPr>
            <a:lvl2pPr marL="457200" indent="0" algn="ctr" eaLnBrk="1" latinLnBrk="0" hangingPunct="1">
              <a:buNone/>
              <a:defRPr kumimoji="0" lang="zh-TW"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 eaLnBrk="1" latinLnBrk="0" hangingPunct="1">
              <a:buNone/>
              <a:defRPr kumimoji="0" lang="zh-TW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 eaLnBrk="1" latinLnBrk="0" hangingPunct="1">
              <a:buNone/>
              <a:defRPr kumimoji="0" lang="zh-TW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 eaLnBrk="1" latinLnBrk="0" hangingPunct="1">
              <a:buNone/>
              <a:defRPr kumimoji="0" lang="zh-TW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 eaLnBrk="1" latinLnBrk="0" hangingPunct="1">
              <a:buNone/>
              <a:defRPr kumimoji="0" lang="zh-TW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 eaLnBrk="1" latinLnBrk="0" hangingPunct="1">
              <a:buNone/>
              <a:defRPr kumimoji="0" lang="zh-TW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 eaLnBrk="1" latinLnBrk="0" hangingPunct="1">
              <a:buNone/>
              <a:defRPr kumimoji="0" lang="zh-TW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 eaLnBrk="1" latinLnBrk="0" hangingPunct="1">
              <a:buNone/>
              <a:defRPr kumimoji="0" lang="zh-TW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eaLnBrk="1" latinLnBrk="0" hangingPunct="1"/>
            <a:r>
              <a:rPr lang="zh-TW" altLang="en-US" smtClean="0"/>
              <a:t>按一下以編輯母片副標題樣式</a:t>
            </a:r>
            <a:endParaRPr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251"/>
            <a:ext cx="3721618" cy="6858000"/>
          </a:xfrm>
          <a:prstGeom prst="rect">
            <a:avLst/>
          </a:prstGeom>
        </p:spPr>
      </p:pic>
      <p:sp>
        <p:nvSpPr>
          <p:cNvPr id="10" name="Picture Placeholder 9"/>
          <p:cNvSpPr>
            <a:spLocks noGrp="1"/>
          </p:cNvSpPr>
          <p:nvPr>
            <p:ph type="pic" sz="quarter" idx="13" hasCustomPrompt="1"/>
          </p:nvPr>
        </p:nvSpPr>
        <p:spPr>
          <a:xfrm>
            <a:off x="6858000" y="5105400"/>
            <a:ext cx="1828800" cy="990600"/>
          </a:xfrm>
        </p:spPr>
        <p:txBody>
          <a:bodyPr>
            <a:normAutofit/>
          </a:bodyPr>
          <a:lstStyle>
            <a:lvl1pPr marL="0" indent="0" algn="ctr" eaLnBrk="1" latinLnBrk="0" hangingPunct="1">
              <a:buNone/>
              <a:defRPr kumimoji="0" lang="zh-TW" sz="2000" baseline="0"/>
            </a:lvl1pPr>
          </a:lstStyle>
          <a:p>
            <a:r>
              <a:rPr kumimoji="0" lang="zh-TW"/>
              <a:t>公司標誌</a:t>
            </a:r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latinLnBrk="0" hangingPunct="1"/>
            <a:r>
              <a:rPr lang="zh-TW" altLang="en-US" smtClean="0"/>
              <a:t>按一下以編輯母片標題樣式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7B281C-5159-4971-8228-52B9A72E9ED2}" type="datetimeFigureOut">
              <a:pPr/>
              <a:t>12/17/2009</a:t>
            </a:fld>
            <a:endParaRPr kumimoji="0" lang="zh-TW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zh-TW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6E5A2-EC83-451F-A719-9AC1370DD5CF}" type="slidenum">
              <a:pPr/>
              <a:t>‹#›</a:t>
            </a:fld>
            <a:endParaRPr kumimoji="0" lang="zh-TW"/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7B281C-5159-4971-8228-52B9A72E9ED2}" type="datetimeFigureOut">
              <a:pPr/>
              <a:t>12/17/2009</a:t>
            </a:fld>
            <a:endParaRPr kumimoji="0" lang="zh-TW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zh-TW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6E5A2-EC83-451F-A719-9AC1370DD5CF}" type="slidenum">
              <a:pPr/>
              <a:t>‹#›</a:t>
            </a:fld>
            <a:endParaRPr kumimoji="0" lang="zh-TW"/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僅背景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3543" y="0"/>
            <a:ext cx="9100457" cy="6879771"/>
          </a:xfrm>
          <a:prstGeom prst="rect">
            <a:avLst/>
          </a:prstGeom>
        </p:spPr>
      </p:pic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>
          <a:xfrm>
            <a:off x="762000" y="6356350"/>
            <a:ext cx="2133600" cy="365125"/>
          </a:xfrm>
        </p:spPr>
        <p:txBody>
          <a:bodyPr/>
          <a:lstStyle/>
          <a:p>
            <a:fld id="{757B281C-5159-4971-8228-52B9A72E9ED2}" type="datetimeFigureOut">
              <a:pPr/>
              <a:t>12/17/2009</a:t>
            </a:fld>
            <a:endParaRPr kumimoji="0" lang="zh-TW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352800" y="6356350"/>
            <a:ext cx="2895600" cy="365125"/>
          </a:xfrm>
        </p:spPr>
        <p:txBody>
          <a:bodyPr/>
          <a:lstStyle/>
          <a:p>
            <a:endParaRPr kumimoji="0" lang="zh-TW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705600" y="6356350"/>
            <a:ext cx="2133600" cy="365125"/>
          </a:xfrm>
        </p:spPr>
        <p:txBody>
          <a:bodyPr/>
          <a:lstStyle/>
          <a:p>
            <a:fld id="{33D6E5A2-EC83-451F-A719-9AC1370DD5CF}" type="slidenum">
              <a:pPr/>
              <a:t>‹#›</a:t>
            </a:fld>
            <a:endParaRPr kumimoji="0" lang="zh-TW"/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3543" y="0"/>
            <a:ext cx="9100457" cy="687977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>
            <a:off x="3161049" y="-3176815"/>
            <a:ext cx="2819400" cy="917303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00" y="3048000"/>
            <a:ext cx="4343400" cy="1362075"/>
          </a:xfrm>
        </p:spPr>
        <p:txBody>
          <a:bodyPr anchor="b" anchorCtr="0"/>
          <a:lstStyle>
            <a:lvl1pPr algn="l" eaLnBrk="1" latinLnBrk="0" hangingPunct="1">
              <a:defRPr kumimoji="0" lang="zh-TW" sz="4000" b="1" cap="small" baseline="0">
                <a:solidFill>
                  <a:srgbClr val="003300"/>
                </a:solidFill>
              </a:defRPr>
            </a:lvl1pPr>
          </a:lstStyle>
          <a:p>
            <a:r>
              <a:rPr kumimoji="0" lang="zh-TW"/>
              <a:t>按一下以編輯母片標題樣式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7B281C-5159-4971-8228-52B9A72E9ED2}" type="datetimeFigureOut">
              <a:pPr/>
              <a:t>12/17/2009</a:t>
            </a:fld>
            <a:endParaRPr kumimoji="0" lang="zh-TW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zh-TW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6E5A2-EC83-451F-A719-9AC1370DD5CF}" type="slidenum">
              <a:pPr/>
              <a:t>‹#›</a:t>
            </a:fld>
            <a:endParaRPr kumimoji="0" lang="zh-TW"/>
          </a:p>
        </p:txBody>
      </p:sp>
      <p:sp>
        <p:nvSpPr>
          <p:cNvPr id="10" name="Picture Placeholder 9"/>
          <p:cNvSpPr>
            <a:spLocks noGrp="1"/>
          </p:cNvSpPr>
          <p:nvPr>
            <p:ph type="pic" sz="quarter" idx="13" hasCustomPrompt="1"/>
          </p:nvPr>
        </p:nvSpPr>
        <p:spPr>
          <a:xfrm>
            <a:off x="6781800" y="5334000"/>
            <a:ext cx="2133600" cy="990600"/>
          </a:xfrm>
        </p:spPr>
        <p:txBody>
          <a:bodyPr>
            <a:normAutofit/>
          </a:bodyPr>
          <a:lstStyle>
            <a:lvl1pPr marL="0" indent="0" algn="ctr" eaLnBrk="1" latinLnBrk="0" hangingPunct="1">
              <a:buNone/>
              <a:defRPr kumimoji="0" lang="zh-TW" sz="1800"/>
            </a:lvl1pPr>
          </a:lstStyle>
          <a:p>
            <a:r>
              <a:rPr kumimoji="0" lang="zh-TW"/>
              <a:t>公司標誌</a:t>
            </a:r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標題及物件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62000" y="269632"/>
            <a:ext cx="8077200" cy="1143000"/>
          </a:xfrm>
        </p:spPr>
        <p:txBody>
          <a:bodyPr anchor="ctr" anchorCtr="0"/>
          <a:lstStyle>
            <a:lvl1pPr algn="l" eaLnBrk="1" latinLnBrk="0" hangingPunct="1">
              <a:defRPr kumimoji="0" lang="zh-TW"/>
            </a:lvl1pPr>
          </a:lstStyle>
          <a:p>
            <a:r>
              <a:rPr kumimoji="0" lang="zh-TW"/>
              <a:t>按一下以編輯母片標題樣式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1596413"/>
            <a:ext cx="8077200" cy="4297363"/>
          </a:xfrm>
        </p:spPr>
        <p:txBody>
          <a:bodyPr>
            <a:normAutofit/>
          </a:bodyPr>
          <a:lstStyle>
            <a:lvl1pPr eaLnBrk="1" latinLnBrk="0" hangingPunct="1">
              <a:defRPr kumimoji="0" lang="zh-TW" sz="3200">
                <a:latin typeface="+mn-lt"/>
              </a:defRPr>
            </a:lvl1pPr>
            <a:lvl2pPr eaLnBrk="1" latinLnBrk="0" hangingPunct="1">
              <a:defRPr kumimoji="0" lang="zh-TW" sz="2800">
                <a:latin typeface="+mn-lt"/>
              </a:defRPr>
            </a:lvl2pPr>
            <a:lvl3pPr eaLnBrk="1" latinLnBrk="0" hangingPunct="1">
              <a:defRPr kumimoji="0" lang="zh-TW" sz="2400">
                <a:latin typeface="+mn-lt"/>
              </a:defRPr>
            </a:lvl3pPr>
            <a:lvl4pPr eaLnBrk="1" latinLnBrk="0" hangingPunct="1">
              <a:defRPr kumimoji="0" lang="zh-TW" sz="2400">
                <a:latin typeface="+mn-lt"/>
              </a:defRPr>
            </a:lvl4pPr>
            <a:lvl5pPr eaLnBrk="1" latinLnBrk="0" hangingPunct="1">
              <a:defRPr kumimoji="0" lang="zh-TW" sz="2400">
                <a:latin typeface="+mn-lt"/>
              </a:defRPr>
            </a:lvl5pPr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7B281C-5159-4971-8228-52B9A72E9ED2}" type="datetimeFigureOut">
              <a:pPr/>
              <a:t>12/17/2009</a:t>
            </a:fld>
            <a:endParaRPr kumimoji="0" lang="zh-TW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zh-TW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705600" y="6356350"/>
            <a:ext cx="2133600" cy="365125"/>
          </a:xfrm>
        </p:spPr>
        <p:txBody>
          <a:bodyPr/>
          <a:lstStyle/>
          <a:p>
            <a:fld id="{33D6E5A2-EC83-451F-A719-9AC1370DD5CF}" type="slidenum">
              <a:pPr/>
              <a:t>‹#›</a:t>
            </a:fld>
            <a:endParaRPr kumimoji="0" lang="zh-TW"/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二個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latinLnBrk="0" hangingPunct="1"/>
            <a:r>
              <a:rPr lang="zh-TW" altLang="en-US" smtClean="0"/>
              <a:t>按一下以編輯母片標題樣式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600200"/>
            <a:ext cx="4038600" cy="4525963"/>
          </a:xfrm>
        </p:spPr>
        <p:txBody>
          <a:bodyPr/>
          <a:lstStyle>
            <a:lvl1pPr eaLnBrk="1" latinLnBrk="0" hangingPunct="1">
              <a:defRPr kumimoji="0" lang="zh-TW" sz="2800"/>
            </a:lvl1pPr>
            <a:lvl2pPr eaLnBrk="1" latinLnBrk="0" hangingPunct="1">
              <a:defRPr kumimoji="0" lang="zh-TW" sz="2400"/>
            </a:lvl2pPr>
            <a:lvl3pPr eaLnBrk="1" latinLnBrk="0" hangingPunct="1">
              <a:defRPr kumimoji="0" lang="zh-TW" sz="2000"/>
            </a:lvl3pPr>
            <a:lvl4pPr eaLnBrk="1" latinLnBrk="0" hangingPunct="1">
              <a:defRPr kumimoji="0" lang="zh-TW" sz="1800"/>
            </a:lvl4pPr>
            <a:lvl5pPr eaLnBrk="1" latinLnBrk="0" hangingPunct="1">
              <a:defRPr kumimoji="0" lang="zh-TW" sz="1800"/>
            </a:lvl5pPr>
            <a:lvl6pPr eaLnBrk="1" latinLnBrk="0" hangingPunct="1">
              <a:defRPr kumimoji="0" lang="zh-TW" sz="1800"/>
            </a:lvl6pPr>
            <a:lvl7pPr eaLnBrk="1" latinLnBrk="0" hangingPunct="1">
              <a:defRPr kumimoji="0" lang="zh-TW" sz="1800"/>
            </a:lvl7pPr>
            <a:lvl8pPr eaLnBrk="1" latinLnBrk="0" hangingPunct="1">
              <a:defRPr kumimoji="0" lang="zh-TW" sz="1800"/>
            </a:lvl8pPr>
            <a:lvl9pPr eaLnBrk="1" latinLnBrk="0" hangingPunct="1">
              <a:defRPr kumimoji="0" lang="zh-TW" sz="1800"/>
            </a:lvl9pPr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76800" y="1600200"/>
            <a:ext cx="4038600" cy="4525963"/>
          </a:xfrm>
        </p:spPr>
        <p:txBody>
          <a:bodyPr/>
          <a:lstStyle>
            <a:lvl1pPr eaLnBrk="1" latinLnBrk="0" hangingPunct="1">
              <a:defRPr kumimoji="0" lang="zh-TW" sz="2800"/>
            </a:lvl1pPr>
            <a:lvl2pPr eaLnBrk="1" latinLnBrk="0" hangingPunct="1">
              <a:defRPr kumimoji="0" lang="zh-TW" sz="2400"/>
            </a:lvl2pPr>
            <a:lvl3pPr eaLnBrk="1" latinLnBrk="0" hangingPunct="1">
              <a:defRPr kumimoji="0" lang="zh-TW" sz="2000"/>
            </a:lvl3pPr>
            <a:lvl4pPr eaLnBrk="1" latinLnBrk="0" hangingPunct="1">
              <a:defRPr kumimoji="0" lang="zh-TW" sz="1800"/>
            </a:lvl4pPr>
            <a:lvl5pPr eaLnBrk="1" latinLnBrk="0" hangingPunct="1">
              <a:defRPr kumimoji="0" lang="zh-TW" sz="1800"/>
            </a:lvl5pPr>
            <a:lvl6pPr eaLnBrk="1" latinLnBrk="0" hangingPunct="1">
              <a:defRPr kumimoji="0" lang="zh-TW" sz="1800"/>
            </a:lvl6pPr>
            <a:lvl7pPr eaLnBrk="1" latinLnBrk="0" hangingPunct="1">
              <a:defRPr kumimoji="0" lang="zh-TW" sz="1800"/>
            </a:lvl7pPr>
            <a:lvl8pPr eaLnBrk="1" latinLnBrk="0" hangingPunct="1">
              <a:defRPr kumimoji="0" lang="zh-TW" sz="1800"/>
            </a:lvl8pPr>
            <a:lvl9pPr eaLnBrk="1" latinLnBrk="0" hangingPunct="1">
              <a:defRPr kumimoji="0" lang="zh-TW" sz="1800"/>
            </a:lvl9pPr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7B281C-5159-4971-8228-52B9A72E9ED2}" type="datetimeFigureOut">
              <a:pPr/>
              <a:t>12/17/2009</a:t>
            </a:fld>
            <a:endParaRPr kumimoji="0" lang="zh-TW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zh-TW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6E5A2-EC83-451F-A719-9AC1370DD5CF}" type="slidenum">
              <a:pPr/>
              <a:t>‹#›</a:t>
            </a:fld>
            <a:endParaRPr kumimoji="0" lang="zh-TW"/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對照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eaLnBrk="1" latinLnBrk="0" hangingPunct="1">
              <a:defRPr kumimoji="0" lang="zh-TW"/>
            </a:lvl1pPr>
          </a:lstStyle>
          <a:p>
            <a:pPr eaLnBrk="1" latinLnBrk="0" hangingPunct="1"/>
            <a:r>
              <a:rPr lang="zh-TW" altLang="en-US" smtClean="0"/>
              <a:t>按一下以編輯母片標題樣式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1535113"/>
            <a:ext cx="4040188" cy="639762"/>
          </a:xfrm>
        </p:spPr>
        <p:txBody>
          <a:bodyPr anchor="b"/>
          <a:lstStyle>
            <a:lvl1pPr marL="0" indent="0" eaLnBrk="1" latinLnBrk="0" hangingPunct="1">
              <a:buNone/>
              <a:defRPr kumimoji="0" lang="zh-TW" sz="2400" b="1"/>
            </a:lvl1pPr>
            <a:lvl2pPr marL="457200" indent="0" eaLnBrk="1" latinLnBrk="0" hangingPunct="1">
              <a:buNone/>
              <a:defRPr kumimoji="0" lang="zh-TW" sz="2000" b="1"/>
            </a:lvl2pPr>
            <a:lvl3pPr marL="914400" indent="0" eaLnBrk="1" latinLnBrk="0" hangingPunct="1">
              <a:buNone/>
              <a:defRPr kumimoji="0" lang="zh-TW" sz="1800" b="1"/>
            </a:lvl3pPr>
            <a:lvl4pPr marL="1371600" indent="0" eaLnBrk="1" latinLnBrk="0" hangingPunct="1">
              <a:buNone/>
              <a:defRPr kumimoji="0" lang="zh-TW" sz="1600" b="1"/>
            </a:lvl4pPr>
            <a:lvl5pPr marL="1828800" indent="0" eaLnBrk="1" latinLnBrk="0" hangingPunct="1">
              <a:buNone/>
              <a:defRPr kumimoji="0" lang="zh-TW" sz="1600" b="1"/>
            </a:lvl5pPr>
            <a:lvl6pPr marL="2286000" indent="0" eaLnBrk="1" latinLnBrk="0" hangingPunct="1">
              <a:buNone/>
              <a:defRPr kumimoji="0" lang="zh-TW" sz="1600" b="1"/>
            </a:lvl6pPr>
            <a:lvl7pPr marL="2743200" indent="0" eaLnBrk="1" latinLnBrk="0" hangingPunct="1">
              <a:buNone/>
              <a:defRPr kumimoji="0" lang="zh-TW" sz="1600" b="1"/>
            </a:lvl7pPr>
            <a:lvl8pPr marL="3200400" indent="0" eaLnBrk="1" latinLnBrk="0" hangingPunct="1">
              <a:buNone/>
              <a:defRPr kumimoji="0" lang="zh-TW" sz="1600" b="1"/>
            </a:lvl8pPr>
            <a:lvl9pPr marL="3657600" indent="0" eaLnBrk="1" latinLnBrk="0" hangingPunct="1">
              <a:buNone/>
              <a:defRPr kumimoji="0" lang="zh-TW" sz="1600" b="1"/>
            </a:lvl9pPr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0" y="2174875"/>
            <a:ext cx="4040188" cy="3951288"/>
          </a:xfrm>
        </p:spPr>
        <p:txBody>
          <a:bodyPr/>
          <a:lstStyle>
            <a:lvl1pPr eaLnBrk="1" latinLnBrk="0" hangingPunct="1">
              <a:defRPr kumimoji="0" lang="zh-TW" sz="2400"/>
            </a:lvl1pPr>
            <a:lvl2pPr eaLnBrk="1" latinLnBrk="0" hangingPunct="1">
              <a:defRPr kumimoji="0" lang="zh-TW" sz="2000"/>
            </a:lvl2pPr>
            <a:lvl3pPr eaLnBrk="1" latinLnBrk="0" hangingPunct="1">
              <a:defRPr kumimoji="0" lang="zh-TW" sz="1800"/>
            </a:lvl3pPr>
            <a:lvl4pPr eaLnBrk="1" latinLnBrk="0" hangingPunct="1">
              <a:defRPr kumimoji="0" lang="zh-TW" sz="1600"/>
            </a:lvl4pPr>
            <a:lvl5pPr eaLnBrk="1" latinLnBrk="0" hangingPunct="1">
              <a:defRPr kumimoji="0" lang="zh-TW" sz="1600"/>
            </a:lvl5pPr>
            <a:lvl6pPr eaLnBrk="1" latinLnBrk="0" hangingPunct="1">
              <a:defRPr kumimoji="0" lang="zh-TW" sz="1600"/>
            </a:lvl6pPr>
            <a:lvl7pPr eaLnBrk="1" latinLnBrk="0" hangingPunct="1">
              <a:defRPr kumimoji="0" lang="zh-TW" sz="1600"/>
            </a:lvl7pPr>
            <a:lvl8pPr eaLnBrk="1" latinLnBrk="0" hangingPunct="1">
              <a:defRPr kumimoji="0" lang="zh-TW" sz="1600"/>
            </a:lvl8pPr>
            <a:lvl9pPr eaLnBrk="1" latinLnBrk="0" hangingPunct="1">
              <a:defRPr kumimoji="0" lang="zh-TW" sz="1600"/>
            </a:lvl9pPr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73625" y="1535113"/>
            <a:ext cx="4041775" cy="639762"/>
          </a:xfrm>
        </p:spPr>
        <p:txBody>
          <a:bodyPr anchor="b"/>
          <a:lstStyle>
            <a:lvl1pPr marL="0" indent="0" eaLnBrk="1" latinLnBrk="0" hangingPunct="1">
              <a:buNone/>
              <a:defRPr kumimoji="0" lang="zh-TW" sz="2400" b="1"/>
            </a:lvl1pPr>
            <a:lvl2pPr marL="457200" indent="0" eaLnBrk="1" latinLnBrk="0" hangingPunct="1">
              <a:buNone/>
              <a:defRPr kumimoji="0" lang="zh-TW" sz="2000" b="1"/>
            </a:lvl2pPr>
            <a:lvl3pPr marL="914400" indent="0" eaLnBrk="1" latinLnBrk="0" hangingPunct="1">
              <a:buNone/>
              <a:defRPr kumimoji="0" lang="zh-TW" sz="1800" b="1"/>
            </a:lvl3pPr>
            <a:lvl4pPr marL="1371600" indent="0" eaLnBrk="1" latinLnBrk="0" hangingPunct="1">
              <a:buNone/>
              <a:defRPr kumimoji="0" lang="zh-TW" sz="1600" b="1"/>
            </a:lvl4pPr>
            <a:lvl5pPr marL="1828800" indent="0" eaLnBrk="1" latinLnBrk="0" hangingPunct="1">
              <a:buNone/>
              <a:defRPr kumimoji="0" lang="zh-TW" sz="1600" b="1"/>
            </a:lvl5pPr>
            <a:lvl6pPr marL="2286000" indent="0" eaLnBrk="1" latinLnBrk="0" hangingPunct="1">
              <a:buNone/>
              <a:defRPr kumimoji="0" lang="zh-TW" sz="1600" b="1"/>
            </a:lvl6pPr>
            <a:lvl7pPr marL="2743200" indent="0" eaLnBrk="1" latinLnBrk="0" hangingPunct="1">
              <a:buNone/>
              <a:defRPr kumimoji="0" lang="zh-TW" sz="1600" b="1"/>
            </a:lvl7pPr>
            <a:lvl8pPr marL="3200400" indent="0" eaLnBrk="1" latinLnBrk="0" hangingPunct="1">
              <a:buNone/>
              <a:defRPr kumimoji="0" lang="zh-TW" sz="1600" b="1"/>
            </a:lvl8pPr>
            <a:lvl9pPr marL="3657600" indent="0" eaLnBrk="1" latinLnBrk="0" hangingPunct="1">
              <a:buNone/>
              <a:defRPr kumimoji="0" lang="zh-TW" sz="1600" b="1"/>
            </a:lvl9pPr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873625" y="2174875"/>
            <a:ext cx="4041775" cy="3951288"/>
          </a:xfrm>
        </p:spPr>
        <p:txBody>
          <a:bodyPr/>
          <a:lstStyle>
            <a:lvl1pPr eaLnBrk="1" latinLnBrk="0" hangingPunct="1">
              <a:defRPr kumimoji="0" lang="zh-TW" sz="2400"/>
            </a:lvl1pPr>
            <a:lvl2pPr eaLnBrk="1" latinLnBrk="0" hangingPunct="1">
              <a:defRPr kumimoji="0" lang="zh-TW" sz="2000"/>
            </a:lvl2pPr>
            <a:lvl3pPr eaLnBrk="1" latinLnBrk="0" hangingPunct="1">
              <a:defRPr kumimoji="0" lang="zh-TW" sz="1800"/>
            </a:lvl3pPr>
            <a:lvl4pPr eaLnBrk="1" latinLnBrk="0" hangingPunct="1">
              <a:defRPr kumimoji="0" lang="zh-TW" sz="1600"/>
            </a:lvl4pPr>
            <a:lvl5pPr eaLnBrk="1" latinLnBrk="0" hangingPunct="1">
              <a:defRPr kumimoji="0" lang="zh-TW" sz="1600"/>
            </a:lvl5pPr>
            <a:lvl6pPr eaLnBrk="1" latinLnBrk="0" hangingPunct="1">
              <a:defRPr kumimoji="0" lang="zh-TW" sz="1600"/>
            </a:lvl6pPr>
            <a:lvl7pPr eaLnBrk="1" latinLnBrk="0" hangingPunct="1">
              <a:defRPr kumimoji="0" lang="zh-TW" sz="1600"/>
            </a:lvl7pPr>
            <a:lvl8pPr eaLnBrk="1" latinLnBrk="0" hangingPunct="1">
              <a:defRPr kumimoji="0" lang="zh-TW" sz="1600"/>
            </a:lvl8pPr>
            <a:lvl9pPr eaLnBrk="1" latinLnBrk="0" hangingPunct="1">
              <a:defRPr kumimoji="0" lang="zh-TW" sz="1600"/>
            </a:lvl9pPr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7B281C-5159-4971-8228-52B9A72E9ED2}" type="datetimeFigureOut">
              <a:pPr/>
              <a:t>12/17/2009</a:t>
            </a:fld>
            <a:endParaRPr kumimoji="0" lang="zh-TW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zh-TW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6E5A2-EC83-451F-A719-9AC1370DD5CF}" type="slidenum">
              <a:pPr/>
              <a:t>‹#›</a:t>
            </a:fld>
            <a:endParaRPr kumimoji="0" lang="zh-TW"/>
          </a:p>
        </p:txBody>
      </p:sp>
    </p:spTree>
  </p:cSld>
  <p:clrMapOvr>
    <a:masterClrMapping/>
  </p:clrMapOvr>
  <p:transition spd="slow">
    <p:wipe dir="d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73050"/>
            <a:ext cx="3008313" cy="1162050"/>
          </a:xfrm>
        </p:spPr>
        <p:txBody>
          <a:bodyPr anchor="b"/>
          <a:lstStyle>
            <a:lvl1pPr algn="l" eaLnBrk="1" latinLnBrk="0" hangingPunct="1">
              <a:defRPr kumimoji="0" lang="zh-TW" sz="2000" b="1"/>
            </a:lvl1pPr>
          </a:lstStyle>
          <a:p>
            <a:pPr eaLnBrk="1" latinLnBrk="0" hangingPunct="1"/>
            <a:r>
              <a:rPr lang="zh-TW" altLang="en-US" smtClean="0"/>
              <a:t>按一下以編輯母片標題樣式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03650" y="273050"/>
            <a:ext cx="5111750" cy="5853113"/>
          </a:xfrm>
        </p:spPr>
        <p:txBody>
          <a:bodyPr/>
          <a:lstStyle>
            <a:lvl1pPr eaLnBrk="1" latinLnBrk="0" hangingPunct="1">
              <a:defRPr kumimoji="0" lang="zh-TW" sz="3200"/>
            </a:lvl1pPr>
            <a:lvl2pPr eaLnBrk="1" latinLnBrk="0" hangingPunct="1">
              <a:defRPr kumimoji="0" lang="zh-TW" sz="2800"/>
            </a:lvl2pPr>
            <a:lvl3pPr eaLnBrk="1" latinLnBrk="0" hangingPunct="1">
              <a:defRPr kumimoji="0" lang="zh-TW" sz="2400"/>
            </a:lvl3pPr>
            <a:lvl4pPr eaLnBrk="1" latinLnBrk="0" hangingPunct="1">
              <a:defRPr kumimoji="0" lang="zh-TW" sz="2000"/>
            </a:lvl4pPr>
            <a:lvl5pPr eaLnBrk="1" latinLnBrk="0" hangingPunct="1">
              <a:defRPr kumimoji="0" lang="zh-TW" sz="2000"/>
            </a:lvl5pPr>
            <a:lvl6pPr eaLnBrk="1" latinLnBrk="0" hangingPunct="1">
              <a:defRPr kumimoji="0" lang="zh-TW" sz="2000"/>
            </a:lvl6pPr>
            <a:lvl7pPr eaLnBrk="1" latinLnBrk="0" hangingPunct="1">
              <a:defRPr kumimoji="0" lang="zh-TW" sz="2000"/>
            </a:lvl7pPr>
            <a:lvl8pPr eaLnBrk="1" latinLnBrk="0" hangingPunct="1">
              <a:defRPr kumimoji="0" lang="zh-TW" sz="2000"/>
            </a:lvl8pPr>
            <a:lvl9pPr eaLnBrk="1" latinLnBrk="0" hangingPunct="1">
              <a:defRPr kumimoji="0" lang="zh-TW" sz="2000"/>
            </a:lvl9pPr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1435100"/>
            <a:ext cx="3008313" cy="4691063"/>
          </a:xfrm>
        </p:spPr>
        <p:txBody>
          <a:bodyPr/>
          <a:lstStyle>
            <a:lvl1pPr marL="0" indent="0" eaLnBrk="1" latinLnBrk="0" hangingPunct="1">
              <a:buNone/>
              <a:defRPr kumimoji="0" lang="zh-TW" sz="1400"/>
            </a:lvl1pPr>
            <a:lvl2pPr marL="457200" indent="0" eaLnBrk="1" latinLnBrk="0" hangingPunct="1">
              <a:buNone/>
              <a:defRPr kumimoji="0" lang="zh-TW" sz="1200"/>
            </a:lvl2pPr>
            <a:lvl3pPr marL="914400" indent="0" eaLnBrk="1" latinLnBrk="0" hangingPunct="1">
              <a:buNone/>
              <a:defRPr kumimoji="0" lang="zh-TW" sz="1000"/>
            </a:lvl3pPr>
            <a:lvl4pPr marL="1371600" indent="0" eaLnBrk="1" latinLnBrk="0" hangingPunct="1">
              <a:buNone/>
              <a:defRPr kumimoji="0" lang="zh-TW" sz="900"/>
            </a:lvl4pPr>
            <a:lvl5pPr marL="1828800" indent="0" eaLnBrk="1" latinLnBrk="0" hangingPunct="1">
              <a:buNone/>
              <a:defRPr kumimoji="0" lang="zh-TW" sz="900"/>
            </a:lvl5pPr>
            <a:lvl6pPr marL="2286000" indent="0" eaLnBrk="1" latinLnBrk="0" hangingPunct="1">
              <a:buNone/>
              <a:defRPr kumimoji="0" lang="zh-TW" sz="900"/>
            </a:lvl6pPr>
            <a:lvl7pPr marL="2743200" indent="0" eaLnBrk="1" latinLnBrk="0" hangingPunct="1">
              <a:buNone/>
              <a:defRPr kumimoji="0" lang="zh-TW" sz="900"/>
            </a:lvl7pPr>
            <a:lvl8pPr marL="3200400" indent="0" eaLnBrk="1" latinLnBrk="0" hangingPunct="1">
              <a:buNone/>
              <a:defRPr kumimoji="0" lang="zh-TW" sz="900"/>
            </a:lvl8pPr>
            <a:lvl9pPr marL="3657600" indent="0" eaLnBrk="1" latinLnBrk="0" hangingPunct="1">
              <a:buNone/>
              <a:defRPr kumimoji="0" lang="zh-TW" sz="900"/>
            </a:lvl9pPr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7B281C-5159-4971-8228-52B9A72E9ED2}" type="datetimeFigureOut">
              <a:pPr/>
              <a:t>12/17/2009</a:t>
            </a:fld>
            <a:endParaRPr kumimoji="0" lang="zh-TW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zh-TW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6E5A2-EC83-451F-A719-9AC1370DD5CF}" type="slidenum">
              <a:pPr/>
              <a:t>‹#›</a:t>
            </a:fld>
            <a:endParaRPr kumimoji="0" lang="zh-TW"/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 eaLnBrk="1" latinLnBrk="0" hangingPunct="1">
              <a:defRPr kumimoji="0" lang="zh-TW" sz="2000" b="1"/>
            </a:lvl1pPr>
          </a:lstStyle>
          <a:p>
            <a:pPr eaLnBrk="1" latinLnBrk="0" hangingPunct="1"/>
            <a:r>
              <a:rPr lang="zh-TW" altLang="en-US" smtClean="0"/>
              <a:t>按一下以編輯母片標題樣式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 eaLnBrk="1" latinLnBrk="0" hangingPunct="1">
              <a:buNone/>
              <a:defRPr kumimoji="0" lang="zh-TW" sz="3200"/>
            </a:lvl1pPr>
            <a:lvl2pPr marL="457200" indent="0" eaLnBrk="1" latinLnBrk="0" hangingPunct="1">
              <a:buNone/>
              <a:defRPr kumimoji="0" lang="zh-TW" sz="2800"/>
            </a:lvl2pPr>
            <a:lvl3pPr marL="914400" indent="0" eaLnBrk="1" latinLnBrk="0" hangingPunct="1">
              <a:buNone/>
              <a:defRPr kumimoji="0" lang="zh-TW" sz="2400"/>
            </a:lvl3pPr>
            <a:lvl4pPr marL="1371600" indent="0" eaLnBrk="1" latinLnBrk="0" hangingPunct="1">
              <a:buNone/>
              <a:defRPr kumimoji="0" lang="zh-TW" sz="2000"/>
            </a:lvl4pPr>
            <a:lvl5pPr marL="1828800" indent="0" eaLnBrk="1" latinLnBrk="0" hangingPunct="1">
              <a:buNone/>
              <a:defRPr kumimoji="0" lang="zh-TW" sz="2000"/>
            </a:lvl5pPr>
            <a:lvl6pPr marL="2286000" indent="0" eaLnBrk="1" latinLnBrk="0" hangingPunct="1">
              <a:buNone/>
              <a:defRPr kumimoji="0" lang="zh-TW" sz="2000"/>
            </a:lvl6pPr>
            <a:lvl7pPr marL="2743200" indent="0" eaLnBrk="1" latinLnBrk="0" hangingPunct="1">
              <a:buNone/>
              <a:defRPr kumimoji="0" lang="zh-TW" sz="2000"/>
            </a:lvl7pPr>
            <a:lvl8pPr marL="3200400" indent="0" eaLnBrk="1" latinLnBrk="0" hangingPunct="1">
              <a:buNone/>
              <a:defRPr kumimoji="0" lang="zh-TW" sz="2000"/>
            </a:lvl8pPr>
            <a:lvl9pPr marL="3657600" indent="0" eaLnBrk="1" latinLnBrk="0" hangingPunct="1">
              <a:buNone/>
              <a:defRPr kumimoji="0" lang="zh-TW" sz="2000"/>
            </a:lvl9pPr>
          </a:lstStyle>
          <a:p>
            <a:pPr eaLnBrk="1" latinLnBrk="0" hangingPunct="1"/>
            <a:r>
              <a:rPr lang="zh-TW" altLang="en-US" smtClean="0"/>
              <a:t>按一下圖示以新增圖片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 eaLnBrk="1" latinLnBrk="0" hangingPunct="1">
              <a:buNone/>
              <a:defRPr kumimoji="0" lang="zh-TW" sz="1400"/>
            </a:lvl1pPr>
            <a:lvl2pPr marL="457200" indent="0" eaLnBrk="1" latinLnBrk="0" hangingPunct="1">
              <a:buNone/>
              <a:defRPr kumimoji="0" lang="zh-TW" sz="1200"/>
            </a:lvl2pPr>
            <a:lvl3pPr marL="914400" indent="0" eaLnBrk="1" latinLnBrk="0" hangingPunct="1">
              <a:buNone/>
              <a:defRPr kumimoji="0" lang="zh-TW" sz="1000"/>
            </a:lvl3pPr>
            <a:lvl4pPr marL="1371600" indent="0" eaLnBrk="1" latinLnBrk="0" hangingPunct="1">
              <a:buNone/>
              <a:defRPr kumimoji="0" lang="zh-TW" sz="900"/>
            </a:lvl4pPr>
            <a:lvl5pPr marL="1828800" indent="0" eaLnBrk="1" latinLnBrk="0" hangingPunct="1">
              <a:buNone/>
              <a:defRPr kumimoji="0" lang="zh-TW" sz="900"/>
            </a:lvl5pPr>
            <a:lvl6pPr marL="2286000" indent="0" eaLnBrk="1" latinLnBrk="0" hangingPunct="1">
              <a:buNone/>
              <a:defRPr kumimoji="0" lang="zh-TW" sz="900"/>
            </a:lvl6pPr>
            <a:lvl7pPr marL="2743200" indent="0" eaLnBrk="1" latinLnBrk="0" hangingPunct="1">
              <a:buNone/>
              <a:defRPr kumimoji="0" lang="zh-TW" sz="900"/>
            </a:lvl7pPr>
            <a:lvl8pPr marL="3200400" indent="0" eaLnBrk="1" latinLnBrk="0" hangingPunct="1">
              <a:buNone/>
              <a:defRPr kumimoji="0" lang="zh-TW" sz="900"/>
            </a:lvl8pPr>
            <a:lvl9pPr marL="3657600" indent="0" eaLnBrk="1" latinLnBrk="0" hangingPunct="1">
              <a:buNone/>
              <a:defRPr kumimoji="0" lang="zh-TW" sz="900"/>
            </a:lvl9pPr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7B281C-5159-4971-8228-52B9A72E9ED2}" type="datetimeFigureOut">
              <a:pPr/>
              <a:t>12/17/2009</a:t>
            </a:fld>
            <a:endParaRPr kumimoji="0" lang="zh-TW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zh-TW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6E5A2-EC83-451F-A719-9AC1370DD5CF}" type="slidenum">
              <a:pPr/>
              <a:t>‹#›</a:t>
            </a:fld>
            <a:endParaRPr kumimoji="0" lang="zh-TW"/>
          </a:p>
        </p:txBody>
      </p:sp>
    </p:spTree>
  </p:cSld>
  <p:clrMapOvr>
    <a:masterClrMapping/>
  </p:clrMapOvr>
  <p:transition spd="slow">
    <p:wipe dir="d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latinLnBrk="0" hangingPunct="1"/>
            <a:r>
              <a:rPr lang="zh-TW" altLang="en-US" smtClean="0"/>
              <a:t>按一下以編輯母片標題樣式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7B281C-5159-4971-8228-52B9A72E9ED2}" type="datetimeFigureOut">
              <a:pPr/>
              <a:t>12/17/2009</a:t>
            </a:fld>
            <a:endParaRPr kumimoji="0" lang="zh-TW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zh-TW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6E5A2-EC83-451F-A719-9AC1370DD5CF}" type="slidenum">
              <a:pPr/>
              <a:t>‹#›</a:t>
            </a:fld>
            <a:endParaRPr kumimoji="0" lang="zh-TW"/>
          </a:p>
        </p:txBody>
      </p:sp>
    </p:spTree>
  </p:cSld>
  <p:clrMapOvr>
    <a:masterClrMapping/>
  </p:clrMapOvr>
  <p:transition spd="slow">
    <p:wipe dir="d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81800" y="274638"/>
            <a:ext cx="2057400" cy="5851525"/>
          </a:xfrm>
        </p:spPr>
        <p:txBody>
          <a:bodyPr vert="eaVert"/>
          <a:lstStyle/>
          <a:p>
            <a:pPr eaLnBrk="1" latinLnBrk="0" hangingPunct="1"/>
            <a:r>
              <a:rPr lang="zh-TW" altLang="en-US" smtClean="0"/>
              <a:t>按一下以編輯母片標題樣式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62000" y="274638"/>
            <a:ext cx="5867400" cy="5851525"/>
          </a:xfrm>
        </p:spPr>
        <p:txBody>
          <a:bodyPr vert="eaVert"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7B281C-5159-4971-8228-52B9A72E9ED2}" type="datetimeFigureOut">
              <a:pPr/>
              <a:t>12/17/2009</a:t>
            </a:fld>
            <a:endParaRPr kumimoji="0" lang="zh-TW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zh-TW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6E5A2-EC83-451F-A719-9AC1370DD5CF}" type="slidenum">
              <a:pPr/>
              <a:t>‹#›</a:t>
            </a:fld>
            <a:endParaRPr kumimoji="0" lang="zh-TW"/>
          </a:p>
        </p:txBody>
      </p:sp>
    </p:spTree>
  </p:cSld>
  <p:clrMapOvr>
    <a:masterClrMapping/>
  </p:clrMapOvr>
  <p:transition spd="slow">
    <p:wipe dir="d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1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3543" y="0"/>
            <a:ext cx="9100457" cy="6879771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62000" y="274638"/>
            <a:ext cx="80772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eaLnBrk="1" latinLnBrk="0" hangingPunct="1"/>
            <a:r>
              <a:rPr kumimoji="0" lang="zh-TW" altLang="en-US" smtClean="0"/>
              <a:t>按一下以編輯母片標題樣式</a:t>
            </a:r>
            <a:endParaRPr kumimoji="0" lang="en-US" smtClean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1600200"/>
            <a:ext cx="80772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  <a:p>
            <a:pPr lvl="1" eaLnBrk="1" latinLnBrk="0" hangingPunct="1"/>
            <a:r>
              <a:rPr kumimoji="0" lang="zh-TW" altLang="en-US" smtClean="0"/>
              <a:t>第二層</a:t>
            </a:r>
          </a:p>
          <a:p>
            <a:pPr lvl="2" eaLnBrk="1" latinLnBrk="0" hangingPunct="1"/>
            <a:r>
              <a:rPr kumimoji="0" lang="zh-TW" altLang="en-US" smtClean="0"/>
              <a:t>第三層</a:t>
            </a:r>
          </a:p>
          <a:p>
            <a:pPr lvl="3" eaLnBrk="1" latinLnBrk="0" hangingPunct="1"/>
            <a:r>
              <a:rPr kumimoji="0" lang="zh-TW" altLang="en-US" smtClean="0"/>
              <a:t>第四層</a:t>
            </a:r>
          </a:p>
          <a:p>
            <a:pPr lvl="4" eaLnBrk="1" latinLnBrk="0" hangingPunct="1"/>
            <a:r>
              <a:rPr kumimoji="0" lang="zh-TW" altLang="en-US" smtClean="0"/>
              <a:t>第五層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20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latinLnBrk="0" hangingPunct="1">
              <a:defRPr kumimoji="0" lang="zh-TW"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7B281C-5159-4971-8228-52B9A72E9ED2}" type="datetimeFigureOut">
              <a:pPr/>
              <a:t>12/17/2009</a:t>
            </a:fld>
            <a:endParaRPr kumimoji="0" lang="zh-TW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3528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latinLnBrk="0" hangingPunct="1">
              <a:defRPr kumimoji="0" lang="zh-TW"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0" lang="zh-TW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7056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latinLnBrk="0" hangingPunct="1">
              <a:defRPr kumimoji="0" lang="zh-TW"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D6E5A2-EC83-451F-A719-9AC1370DD5CF}" type="slidenum">
              <a:pPr/>
              <a:t>‹#›</a:t>
            </a:fld>
            <a:endParaRPr kumimoji="0" lang="zh-TW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52400" y="-109183"/>
            <a:ext cx="818707" cy="7083189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1" r:id="rId2"/>
    <p:sldLayoutId id="2147483650" r:id="rId3"/>
    <p:sldLayoutId id="2147483652" r:id="rId4"/>
    <p:sldLayoutId id="2147483653" r:id="rId5"/>
    <p:sldLayoutId id="2147483656" r:id="rId6"/>
    <p:sldLayoutId id="2147483657" r:id="rId7"/>
    <p:sldLayoutId id="2147483658" r:id="rId8"/>
    <p:sldLayoutId id="2147483659" r:id="rId9"/>
    <p:sldLayoutId id="2147483654" r:id="rId10"/>
    <p:sldLayoutId id="2147483655" r:id="rId11"/>
    <p:sldLayoutId id="2147483663" r:id="rId12"/>
  </p:sldLayoutIdLst>
  <p:transition spd="slow">
    <p:wipe dir="d"/>
  </p:transition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spcBef>
          <a:spcPct val="0"/>
        </a:spcBef>
        <a:buNone/>
        <a:defRPr kumimoji="0" lang="zh-TW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0" lang="zh-TW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kumimoji="0" lang="zh-TW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0" lang="zh-TW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kumimoji="0" lang="zh-TW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kumimoji="0" lang="zh-TW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0" lang="zh-TW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0" lang="zh-TW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0" lang="zh-TW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0" lang="zh-TW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kumimoji="0" lang="zh-TW"/>
      </a:defPPr>
      <a:lvl1pPr marL="0" algn="l" defTabSz="914400" rtl="0" eaLnBrk="1" latinLnBrk="0" hangingPunct="1">
        <a:defRPr kumimoji="0" lang="zh-TW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0" lang="zh-TW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0" lang="zh-TW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0" lang="zh-TW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0" lang="zh-TW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0" lang="zh-TW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0" lang="zh-TW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0" lang="zh-TW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0" lang="zh-TW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tags" Target="../tags/tag3.xml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5" Type="http://schemas.openxmlformats.org/officeDocument/2006/relationships/notesSlide" Target="../notesSlides/notesSlide1.xml"/><Relationship Id="rId4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7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Trhu6FeRlKw" TargetMode="Externa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bvbA7r8ALPE" TargetMode="Externa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C2jMvdNwe8w" TargetMode="Externa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0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  <p:custDataLst>
              <p:tags r:id="rId2"/>
            </p:custDataLst>
          </p:nvPr>
        </p:nvSpPr>
        <p:spPr>
          <a:xfrm>
            <a:off x="1979712" y="2286000"/>
            <a:ext cx="6791312" cy="1470025"/>
          </a:xfrm>
        </p:spPr>
        <p:txBody>
          <a:bodyPr/>
          <a:lstStyle/>
          <a:p>
            <a:r>
              <a:rPr lang="zh-TW" altLang="en-US" dirty="0"/>
              <a:t>小六生的科學閱讀</a:t>
            </a:r>
            <a:r>
              <a:rPr lang="zh-TW" altLang="en-US" dirty="0" smtClean="0"/>
              <a:t>課</a:t>
            </a:r>
            <a:r>
              <a:rPr lang="en-US" altLang="zh-TW" dirty="0"/>
              <a:t>—</a:t>
            </a:r>
            <a:r>
              <a:rPr lang="zh-TW" altLang="zh-TW" dirty="0"/>
              <a:t/>
            </a:r>
            <a:br>
              <a:rPr lang="zh-TW" altLang="zh-TW" dirty="0"/>
            </a:br>
            <a:r>
              <a:rPr lang="zh-TW" altLang="en-US" sz="3000" dirty="0" smtClean="0"/>
              <a:t>哇！海水怎麼漲上來了？</a:t>
            </a:r>
            <a:endParaRPr lang="zh-TW" sz="30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  <p:custDataLst>
              <p:tags r:id="rId3"/>
            </p:custDataLst>
          </p:nvPr>
        </p:nvSpPr>
        <p:spPr/>
        <p:txBody>
          <a:bodyPr>
            <a:normAutofit/>
          </a:bodyPr>
          <a:lstStyle/>
          <a:p>
            <a:r>
              <a:rPr lang="zh-TW" altLang="en-US" sz="2400" dirty="0" smtClean="0">
                <a:latin typeface="+mn-lt"/>
              </a:rPr>
              <a:t>王錦鴻</a:t>
            </a:r>
            <a:endParaRPr lang="en-US" altLang="zh-TW" sz="2400" dirty="0" smtClean="0">
              <a:latin typeface="+mn-lt"/>
            </a:endParaRPr>
          </a:p>
          <a:p>
            <a:r>
              <a:rPr lang="en-US" altLang="zh-TW" sz="2400" dirty="0" smtClean="0">
                <a:latin typeface="+mn-lt"/>
              </a:rPr>
              <a:t>112.10</a:t>
            </a:r>
            <a:r>
              <a:rPr lang="en-US" altLang="zh-TW" sz="2400" dirty="0" smtClean="0"/>
              <a:t>.27</a:t>
            </a:r>
            <a:endParaRPr lang="zh-TW" sz="2400" dirty="0">
              <a:latin typeface="+mn-lt"/>
            </a:endParaRPr>
          </a:p>
        </p:txBody>
      </p:sp>
    </p:spTree>
    <p:custDataLst>
      <p:tags r:id="rId1"/>
    </p:custData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1295400" y="692696"/>
            <a:ext cx="6781800" cy="5479504"/>
          </a:xfrm>
          <a:prstGeom prst="rect">
            <a:avLst/>
          </a:prstGeom>
          <a:noFill/>
        </p:spPr>
        <p:txBody>
          <a:bodyPr wrap="square" rtlCol="0">
            <a:normAutofit/>
          </a:bodyPr>
          <a:lstStyle/>
          <a:p>
            <a:endParaRPr lang="zh-TW" sz="7200" dirty="0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91000" y="0"/>
            <a:ext cx="7765662" cy="16476125"/>
          </a:xfrm>
          <a:prstGeom prst="rect">
            <a:avLst/>
          </a:prstGeom>
        </p:spPr>
      </p:pic>
      <p:pic>
        <p:nvPicPr>
          <p:cNvPr id="3" name="圖片 2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5934" y="0"/>
            <a:ext cx="5432132" cy="6858000"/>
          </a:xfrm>
          <a:prstGeom prst="rect">
            <a:avLst/>
          </a:prstGeom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潮汐現象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>
                <a:hlinkClick r:id="rId2"/>
              </a:rPr>
              <a:t>https://</a:t>
            </a:r>
            <a:r>
              <a:rPr lang="en-US" altLang="zh-TW" dirty="0" smtClean="0">
                <a:hlinkClick r:id="rId2"/>
              </a:rPr>
              <a:t>www.youtube.com/watch?v=Trhu6FeRlKw</a:t>
            </a:r>
            <a:endParaRPr lang="en-US" altLang="zh-TW" dirty="0" smtClean="0"/>
          </a:p>
          <a:p>
            <a:r>
              <a:rPr lang="zh-TW" altLang="en-US" dirty="0" smtClean="0"/>
              <a:t>潮汐是指海水在月球、太陽等天體的引力作用下，所產生的規律流動。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204166880"/>
      </p:ext>
    </p:extLst>
  </p:cSld>
  <p:clrMapOvr>
    <a:masterClrMapping/>
  </p:clrMapOvr>
  <p:transition spd="slow">
    <p:wipe dir="d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762000" y="188641"/>
            <a:ext cx="8077200" cy="3528391"/>
          </a:xfrm>
        </p:spPr>
        <p:txBody>
          <a:bodyPr/>
          <a:lstStyle/>
          <a:p>
            <a:r>
              <a:rPr lang="zh-TW" altLang="en-US" dirty="0"/>
              <a:t>當月球、太陽和地球的位置呈接近一直線，也就是農曆初一</a:t>
            </a:r>
            <a:r>
              <a:rPr lang="en-US" altLang="zh-TW" dirty="0"/>
              <a:t>(</a:t>
            </a:r>
            <a:r>
              <a:rPr lang="zh-TW" altLang="en-US" dirty="0"/>
              <a:t>新月</a:t>
            </a:r>
            <a:r>
              <a:rPr lang="en-US" altLang="zh-TW" dirty="0"/>
              <a:t>)</a:t>
            </a:r>
            <a:r>
              <a:rPr lang="zh-TW" altLang="en-US" dirty="0"/>
              <a:t>及十五</a:t>
            </a:r>
            <a:r>
              <a:rPr lang="en-US" altLang="zh-TW" dirty="0"/>
              <a:t>(</a:t>
            </a:r>
            <a:r>
              <a:rPr lang="zh-TW" altLang="en-US" dirty="0"/>
              <a:t>滿月</a:t>
            </a:r>
            <a:r>
              <a:rPr lang="en-US" altLang="zh-TW" dirty="0"/>
              <a:t>)</a:t>
            </a:r>
            <a:r>
              <a:rPr lang="zh-TW" altLang="en-US" dirty="0"/>
              <a:t>前後兩三天。這時月球和太陽引力的疊加作用力最大，潮汐的漲落也最大，漲潮時潮位很高，退潮時潮位很低，稱為“大潮＂，而這幾天漲潮至最高潮位時稱為“天文大潮”</a:t>
            </a:r>
            <a:r>
              <a:rPr lang="zh-TW" altLang="en-US" dirty="0" smtClean="0"/>
              <a:t>。</a:t>
            </a:r>
            <a:endParaRPr lang="en-US" altLang="zh-TW" dirty="0" smtClean="0"/>
          </a:p>
          <a:p>
            <a:endParaRPr lang="zh-TW" altLang="en-US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752" y="3573016"/>
            <a:ext cx="5049964" cy="28671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48002972"/>
      </p:ext>
    </p:extLst>
  </p:cSld>
  <p:clrMapOvr>
    <a:masterClrMapping/>
  </p:clrMapOvr>
  <p:transition spd="slow">
    <p:wipe dir="d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762000" y="188641"/>
            <a:ext cx="8077200" cy="2664296"/>
          </a:xfrm>
        </p:spPr>
        <p:txBody>
          <a:bodyPr/>
          <a:lstStyle/>
          <a:p>
            <a:r>
              <a:rPr lang="zh-TW" altLang="en-US" dirty="0"/>
              <a:t>　當月球和太陽的位置互呈接近直角的時候，也就是農曆初八、九</a:t>
            </a:r>
            <a:r>
              <a:rPr lang="en-US" altLang="zh-TW" dirty="0"/>
              <a:t>(</a:t>
            </a:r>
            <a:r>
              <a:rPr lang="zh-TW" altLang="en-US" dirty="0"/>
              <a:t>上弦月</a:t>
            </a:r>
            <a:r>
              <a:rPr lang="en-US" altLang="zh-TW" dirty="0"/>
              <a:t>)</a:t>
            </a:r>
            <a:r>
              <a:rPr lang="zh-TW" altLang="en-US" dirty="0"/>
              <a:t>及二十二、二十三</a:t>
            </a:r>
            <a:r>
              <a:rPr lang="en-US" altLang="zh-TW" dirty="0"/>
              <a:t>(</a:t>
            </a:r>
            <a:r>
              <a:rPr lang="zh-TW" altLang="en-US" dirty="0"/>
              <a:t>下弦月</a:t>
            </a:r>
            <a:r>
              <a:rPr lang="en-US" altLang="zh-TW" dirty="0"/>
              <a:t>)</a:t>
            </a:r>
            <a:r>
              <a:rPr lang="zh-TW" altLang="en-US" dirty="0"/>
              <a:t>，引力會互相抵消一部分而減小，潮汐的漲落不大，則稱“小潮”。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6" y="2420887"/>
            <a:ext cx="5184576" cy="39125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17369686"/>
      </p:ext>
    </p:extLst>
  </p:cSld>
  <p:clrMapOvr>
    <a:masterClrMapping/>
  </p:clrMapOvr>
  <p:transition spd="slow">
    <p:wipe dir="d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62000" y="1628800"/>
            <a:ext cx="8077200" cy="1512168"/>
          </a:xfrm>
        </p:spPr>
        <p:txBody>
          <a:bodyPr>
            <a:normAutofit/>
          </a:bodyPr>
          <a:lstStyle/>
          <a:p>
            <a:r>
              <a:rPr lang="zh-TW" altLang="en-US" dirty="0"/>
              <a:t>小犬颱風變瘋狗</a:t>
            </a:r>
            <a:r>
              <a:rPr lang="en-US" altLang="zh-TW" dirty="0"/>
              <a:t>! 17</a:t>
            </a:r>
            <a:r>
              <a:rPr lang="zh-TW" altLang="en-US" dirty="0"/>
              <a:t>級狂風肆虐墾丁大街｜</a:t>
            </a:r>
            <a:r>
              <a:rPr lang="en-US" altLang="zh-TW" dirty="0"/>
              <a:t>TVBS</a:t>
            </a:r>
            <a:r>
              <a:rPr lang="zh-TW" altLang="en-US" dirty="0"/>
              <a:t>新聞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762000" y="3861048"/>
            <a:ext cx="8077200" cy="1800200"/>
          </a:xfrm>
        </p:spPr>
        <p:txBody>
          <a:bodyPr/>
          <a:lstStyle/>
          <a:p>
            <a:r>
              <a:rPr lang="en-US" altLang="zh-TW" dirty="0">
                <a:hlinkClick r:id="rId2"/>
              </a:rPr>
              <a:t>https://</a:t>
            </a:r>
            <a:r>
              <a:rPr lang="en-US" altLang="zh-TW" dirty="0" smtClean="0">
                <a:hlinkClick r:id="rId2"/>
              </a:rPr>
              <a:t>www.youtube.com/watch?v=bvbA7r8ALPE</a:t>
            </a:r>
            <a:endParaRPr lang="en-US" altLang="zh-TW" dirty="0" smtClean="0"/>
          </a:p>
          <a:p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171648295"/>
      </p:ext>
    </p:extLst>
  </p:cSld>
  <p:clrMapOvr>
    <a:masterClrMapping/>
  </p:clrMapOvr>
  <p:transition spd="slow">
    <p:wipe dir="d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62000" y="1340768"/>
            <a:ext cx="8077200" cy="1440160"/>
          </a:xfrm>
        </p:spPr>
        <p:txBody>
          <a:bodyPr>
            <a:normAutofit/>
          </a:bodyPr>
          <a:lstStyle/>
          <a:p>
            <a:r>
              <a:rPr lang="en-US" altLang="zh-TW" dirty="0"/>
              <a:t>【</a:t>
            </a:r>
            <a:r>
              <a:rPr lang="zh-TW" altLang="en-US" dirty="0"/>
              <a:t>海葵颱風</a:t>
            </a:r>
            <a:r>
              <a:rPr lang="en-US" altLang="zh-TW" dirty="0"/>
              <a:t>】</a:t>
            </a:r>
            <a:r>
              <a:rPr lang="zh-TW" altLang="en-US" dirty="0"/>
              <a:t>海葵撲台！塭仔港海水倒灌 民眾朝聖「大潮奇景」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762000" y="3861048"/>
            <a:ext cx="8077200" cy="1440160"/>
          </a:xfrm>
        </p:spPr>
        <p:txBody>
          <a:bodyPr/>
          <a:lstStyle/>
          <a:p>
            <a:r>
              <a:rPr lang="en-US" altLang="zh-TW" dirty="0">
                <a:hlinkClick r:id="rId2"/>
              </a:rPr>
              <a:t>https://</a:t>
            </a:r>
            <a:r>
              <a:rPr lang="en-US" altLang="zh-TW" dirty="0" smtClean="0">
                <a:hlinkClick r:id="rId2"/>
              </a:rPr>
              <a:t>www.youtube.com/watch?v=C2jMvdNwe8w</a:t>
            </a:r>
            <a:endParaRPr lang="en-US" altLang="zh-TW" dirty="0" smtClean="0"/>
          </a:p>
          <a:p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663893965"/>
      </p:ext>
    </p:extLst>
  </p:cSld>
  <p:clrMapOvr>
    <a:masterClrMapping/>
  </p:clrMapOvr>
  <p:transition spd="slow">
    <p:wipe dir="d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val="742861829"/>
              </p:ext>
            </p:extLst>
          </p:nvPr>
        </p:nvGraphicFramePr>
        <p:xfrm>
          <a:off x="1828800" y="1752600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1248" y="301752"/>
            <a:ext cx="8077200" cy="1143000"/>
          </a:xfrm>
        </p:spPr>
        <p:txBody>
          <a:bodyPr/>
          <a:lstStyle/>
          <a:p>
            <a:r>
              <a:rPr lang="zh-TW" altLang="en-US" dirty="0" smtClean="0"/>
              <a:t>結語</a:t>
            </a:r>
            <a:endParaRPr lang="zh-TW" dirty="0"/>
          </a:p>
        </p:txBody>
      </p:sp>
    </p:spTree>
    <p:extLst>
      <p:ext uri="{BB962C8B-B14F-4D97-AF65-F5344CB8AC3E}">
        <p14:creationId xmlns:p14="http://schemas.microsoft.com/office/powerpoint/2010/main" val="2111419951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7E429971-BC57-430F-BB25-C0574E5E39E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graphicEl>
                                              <a:dgm id="{7E429971-BC57-430F-BB25-C0574E5E39E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D54B1729-BC98-42C1-9C6C-D65DCBA4358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3">
                                            <p:graphicEl>
                                              <a:dgm id="{D54B1729-BC98-42C1-9C6C-D65DCBA4358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C04276DC-EE64-470A-B8BC-09067B8045F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3">
                                            <p:graphicEl>
                                              <a:dgm id="{C04276DC-EE64-470A-B8BC-09067B8045F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B37A5355-225B-4C6F-AED7-6C620F99EEC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3">
                                            <p:graphicEl>
                                              <a:dgm id="{B37A5355-225B-4C6F-AED7-6C620F99EEC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F5034101-5B7D-4FE7-B47A-5A48CF39606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3">
                                            <p:graphicEl>
                                              <a:dgm id="{F5034101-5B7D-4FE7-B47A-5A48CF39606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C7C3E6FD-D83F-4BDA-907E-B5EE041DA93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">
                                            <p:graphicEl>
                                              <a:dgm id="{C7C3E6FD-D83F-4BDA-907E-B5EE041DA93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3" grpId="0">
        <p:bldSub>
          <a:bldDgm bld="one"/>
        </p:bldSub>
      </p:bldGraphic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yI2DOt6RzRcU51QxdhNewL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HAGzTPKJNXuuOK4v20iPS7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0uhWvCQomImT50qU5y4Znw"/>
</p:tagLst>
</file>

<file path=ppt/theme/theme1.xml><?xml version="1.0" encoding="utf-8"?>
<a:theme xmlns:a="http://schemas.openxmlformats.org/drawingml/2006/main" name="訓練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Training</Template>
  <TotalTime>0</TotalTime>
  <Words>365</Words>
  <Application>Microsoft Office PowerPoint</Application>
  <PresentationFormat>如螢幕大小 (4:3)</PresentationFormat>
  <Paragraphs>40</Paragraphs>
  <Slides>8</Slides>
  <Notes>3</Notes>
  <HiddenSlides>0</HiddenSlides>
  <MMClips>0</MMClips>
  <ScaleCrop>false</ScaleCrop>
  <HeadingPairs>
    <vt:vector size="4" baseType="variant">
      <vt:variant>
        <vt:lpstr>佈景主題</vt:lpstr>
      </vt:variant>
      <vt:variant>
        <vt:i4>1</vt:i4>
      </vt:variant>
      <vt:variant>
        <vt:lpstr>投影片標題</vt:lpstr>
      </vt:variant>
      <vt:variant>
        <vt:i4>8</vt:i4>
      </vt:variant>
    </vt:vector>
  </HeadingPairs>
  <TitlesOfParts>
    <vt:vector size="9" baseType="lpstr">
      <vt:lpstr>訓練</vt:lpstr>
      <vt:lpstr>小六生的科學閱讀課— 哇！海水怎麼漲上來了？</vt:lpstr>
      <vt:lpstr>PowerPoint 簡報</vt:lpstr>
      <vt:lpstr>潮汐現象</vt:lpstr>
      <vt:lpstr>PowerPoint 簡報</vt:lpstr>
      <vt:lpstr>PowerPoint 簡報</vt:lpstr>
      <vt:lpstr>小犬颱風變瘋狗! 17級狂風肆虐墾丁大街｜TVBS新聞</vt:lpstr>
      <vt:lpstr>【海葵颱風】海葵撲台！塭仔港海水倒灌 民眾朝聖「大潮奇景」</vt:lpstr>
      <vt:lpstr>結語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2019-10-02T00:01:56Z</dcterms:created>
  <dcterms:modified xsi:type="dcterms:W3CDTF">2023-10-24T02:08:24Z</dcterms:modified>
</cp:coreProperties>
</file>