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6" r:id="rId3"/>
    <p:sldId id="261" r:id="rId4"/>
    <p:sldId id="262" r:id="rId5"/>
    <p:sldId id="257" r:id="rId6"/>
    <p:sldId id="258" r:id="rId7"/>
    <p:sldId id="259" r:id="rId8"/>
    <p:sldId id="260" r:id="rId9"/>
    <p:sldId id="263" r:id="rId10"/>
    <p:sldId id="264" r:id="rId11"/>
    <p:sldId id="265" r:id="rId12"/>
    <p:sldId id="268" r:id="rId13"/>
    <p:sldId id="270" r:id="rId14"/>
    <p:sldId id="269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038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270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1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16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10484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478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28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75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20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96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029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D268942-501E-47DC-8B1A-21B99AF5785A}" type="datetimeFigureOut">
              <a:rPr lang="zh-TW" altLang="en-US" smtClean="0"/>
              <a:t>2022/9/27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4B024-3DC9-4240-AB1B-C04DD2F275C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261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手語教學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第五冊 第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29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9587" y="1905000"/>
            <a:ext cx="1076464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哥哥 讀書，我 幫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6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打掃。</a:t>
            </a:r>
            <a:endParaRPr lang="en-US" altLang="zh-TW" sz="6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6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4800" dirty="0" smtClean="0">
                <a:solidFill>
                  <a:schemeClr val="accent2">
                    <a:lumMod val="50000"/>
                  </a:schemeClr>
                </a:solidFill>
              </a:rPr>
              <a:t>哥哥讀書，我幫他打掃。</a:t>
            </a:r>
            <a:endParaRPr lang="zh-TW" alt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9132" y="1895946"/>
            <a:ext cx="1125043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哥哥 讀書 完，我 打掃 完 一樣。</a:t>
            </a:r>
            <a:endParaRPr lang="en-US" altLang="zh-TW" sz="5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5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哥哥讀完書，我也打掃完。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隨堂檢測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地點更換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手語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 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哥哥 我們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倆個 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 </a:t>
            </a:r>
            <a:r>
              <a:rPr lang="zh-TW" altLang="en-US" sz="4800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公園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中文：</a:t>
            </a:r>
            <a:r>
              <a:rPr lang="en-US" altLang="zh-TW" sz="4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sz="4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我和哥哥去 </a:t>
            </a:r>
            <a:r>
              <a:rPr lang="zh-TW" altLang="en-US" sz="4400" u="sng" dirty="0" smtClean="0">
                <a:solidFill>
                  <a:srgbClr val="C00000"/>
                </a:solidFill>
              </a:rPr>
              <a:t>公園</a:t>
            </a:r>
            <a:r>
              <a:rPr lang="zh-TW" altLang="en-US" sz="4400" dirty="0" smtClean="0">
                <a:solidFill>
                  <a:srgbClr val="C00000"/>
                </a:solidFill>
              </a:rPr>
              <a:t> </a:t>
            </a:r>
            <a:r>
              <a:rPr lang="zh-TW" altLang="en-US" sz="4400" u="sng" dirty="0" smtClean="0">
                <a:solidFill>
                  <a:schemeClr val="accent2">
                    <a:lumMod val="50000"/>
                  </a:schemeClr>
                </a:solidFill>
              </a:rPr>
              <a:t>玩</a:t>
            </a: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20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隨堂檢測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地點更換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手語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 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哥哥 我們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倆個 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 </a:t>
            </a:r>
            <a:r>
              <a:rPr lang="zh-TW" altLang="en-US" sz="4800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公園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中文：</a:t>
            </a:r>
            <a:r>
              <a:rPr lang="en-US" altLang="zh-TW" sz="4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sz="4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我和哥哥去 </a:t>
            </a:r>
            <a:r>
              <a:rPr lang="zh-TW" altLang="en-US" sz="4400" u="sng" dirty="0" smtClean="0">
                <a:solidFill>
                  <a:srgbClr val="C00000"/>
                </a:solidFill>
              </a:rPr>
              <a:t>公園</a:t>
            </a:r>
            <a:r>
              <a:rPr lang="zh-TW" altLang="en-US" sz="4400" dirty="0" smtClean="0">
                <a:solidFill>
                  <a:srgbClr val="C00000"/>
                </a:solidFill>
              </a:rPr>
              <a:t> </a:t>
            </a:r>
            <a:r>
              <a:rPr lang="zh-TW" altLang="en-US" sz="4400" u="sng" dirty="0" smtClean="0">
                <a:solidFill>
                  <a:schemeClr val="accent2">
                    <a:lumMod val="50000"/>
                  </a:schemeClr>
                </a:solidFill>
              </a:rPr>
              <a:t>運動</a:t>
            </a: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43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隨堂檢測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地點更換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手語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 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哥哥 我們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倆個 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 </a:t>
            </a:r>
            <a:r>
              <a:rPr lang="zh-TW" altLang="en-US" sz="4800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讀書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中文：</a:t>
            </a:r>
            <a:r>
              <a:rPr lang="en-US" altLang="zh-TW" sz="44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sz="4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我和哥哥去 </a:t>
            </a:r>
            <a:r>
              <a:rPr lang="zh-TW" altLang="en-US" sz="4400" u="sng" dirty="0" smtClean="0">
                <a:solidFill>
                  <a:srgbClr val="C00000"/>
                </a:solidFill>
              </a:rPr>
              <a:t>學校</a:t>
            </a:r>
            <a:r>
              <a:rPr lang="zh-TW" altLang="en-US" sz="4400" dirty="0" smtClean="0">
                <a:solidFill>
                  <a:srgbClr val="C00000"/>
                </a:solidFill>
              </a:rPr>
              <a:t> </a:t>
            </a:r>
            <a:r>
              <a:rPr lang="zh-TW" altLang="en-US" sz="4400" u="sng" dirty="0" smtClean="0">
                <a:solidFill>
                  <a:schemeClr val="accent2">
                    <a:lumMod val="50000"/>
                  </a:schemeClr>
                </a:solidFill>
              </a:rPr>
              <a:t>讀書</a:t>
            </a: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12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513785"/>
            <a:ext cx="9601200" cy="148590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0" r="565"/>
          <a:stretch/>
        </p:blipFill>
        <p:spPr>
          <a:xfrm>
            <a:off x="1423657" y="27183"/>
            <a:ext cx="9497085" cy="68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7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513785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聾人文化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55" b="1410"/>
          <a:stretch/>
        </p:blipFill>
        <p:spPr>
          <a:xfrm>
            <a:off x="5275589" y="0"/>
            <a:ext cx="6916411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371600" y="1256735"/>
            <a:ext cx="36440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zh-TW" altLang="en-US" sz="4000" dirty="0" smtClean="0">
                <a:latin typeface="+mj-ea"/>
                <a:ea typeface="+mj-ea"/>
              </a:rPr>
              <a:t>數</a:t>
            </a:r>
            <a:r>
              <a:rPr lang="zh-TW" altLang="en-US" sz="4000" dirty="0">
                <a:latin typeface="+mj-ea"/>
                <a:ea typeface="+mj-ea"/>
              </a:rPr>
              <a:t>數</a:t>
            </a:r>
            <a:r>
              <a:rPr lang="zh-TW" altLang="en-US" sz="4000" dirty="0" smtClean="0">
                <a:latin typeface="+mj-ea"/>
                <a:ea typeface="+mj-ea"/>
              </a:rPr>
              <a:t>時</a:t>
            </a:r>
            <a:r>
              <a:rPr lang="zh-TW" altLang="en-US" sz="4000" dirty="0">
                <a:latin typeface="+mj-ea"/>
                <a:ea typeface="+mj-ea"/>
              </a:rPr>
              <a:t>要</a:t>
            </a:r>
            <a:r>
              <a:rPr lang="zh-TW" altLang="en-US" sz="4000" dirty="0" smtClean="0">
                <a:latin typeface="+mj-ea"/>
                <a:ea typeface="+mj-ea"/>
              </a:rPr>
              <a:t>注意什麼？</a:t>
            </a:r>
            <a:endParaRPr lang="en-US" altLang="zh-TW" sz="4000" dirty="0" smtClean="0">
              <a:latin typeface="+mj-ea"/>
              <a:ea typeface="+mj-ea"/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+mj-ea"/>
                <a:ea typeface="+mj-ea"/>
              </a:rPr>
              <a:t>如果你是聾人會有什麼</a:t>
            </a:r>
            <a:r>
              <a:rPr lang="zh-TW" altLang="en-US" sz="4000" dirty="0" smtClean="0">
                <a:latin typeface="+mj-ea"/>
                <a:ea typeface="+mj-ea"/>
              </a:rPr>
              <a:t>感覺？</a:t>
            </a:r>
            <a:endParaRPr lang="en-US" altLang="zh-TW" sz="4000" dirty="0" smtClean="0">
              <a:latin typeface="+mj-ea"/>
              <a:ea typeface="+mj-ea"/>
            </a:endParaRPr>
          </a:p>
          <a:p>
            <a:pPr marL="742950" indent="-742950">
              <a:buFont typeface="Arial" panose="020B0604020202020204" pitchFamily="34" charset="0"/>
              <a:buChar char="•"/>
            </a:pPr>
            <a:endParaRPr lang="en-US" altLang="zh-TW" sz="4000" dirty="0" smtClean="0"/>
          </a:p>
          <a:p>
            <a:endParaRPr lang="en-US" altLang="zh-TW" sz="4000" dirty="0" smtClean="0"/>
          </a:p>
          <a:p>
            <a:endParaRPr lang="zh-TW" altLang="en-US" sz="5000" dirty="0"/>
          </a:p>
        </p:txBody>
      </p:sp>
    </p:spTree>
    <p:extLst>
      <p:ext uri="{BB962C8B-B14F-4D97-AF65-F5344CB8AC3E}">
        <p14:creationId xmlns:p14="http://schemas.microsoft.com/office/powerpoint/2010/main" val="1854836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人物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85176" y="2286000"/>
            <a:ext cx="2946903" cy="3581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zh-TW" altLang="en-US" sz="5400" dirty="0" smtClean="0"/>
              <a:t>爸爸</a:t>
            </a:r>
            <a:endParaRPr lang="en-US" altLang="zh-TW" sz="5400" dirty="0" smtClean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5400" dirty="0" smtClean="0"/>
              <a:t>哥哥</a:t>
            </a:r>
            <a:endParaRPr lang="en-US" altLang="zh-TW" sz="5400" dirty="0" smtClean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5400" dirty="0" smtClean="0"/>
              <a:t>弟弟</a:t>
            </a:r>
            <a:endParaRPr lang="en-US" altLang="zh-TW" sz="5400" dirty="0" smtClean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6403818" y="2286000"/>
            <a:ext cx="2946903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zh-TW" altLang="en-US" sz="5400" dirty="0" smtClean="0"/>
              <a:t>媽媽</a:t>
            </a:r>
            <a:endParaRPr lang="en-US" altLang="zh-TW" sz="5400" dirty="0" smtClean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5400" dirty="0" smtClean="0"/>
              <a:t>姊姊</a:t>
            </a:r>
            <a:endParaRPr lang="en-US" altLang="zh-TW" sz="5400" dirty="0" smtClean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5400" dirty="0" smtClean="0"/>
              <a:t>妹妹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603443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換</a:t>
            </a:r>
            <a:r>
              <a:rPr lang="zh-TW" altLang="en-US" dirty="0" smtClean="0">
                <a:solidFill>
                  <a:srgbClr val="FF0000"/>
                </a:solidFill>
              </a:rPr>
              <a:t>人</a:t>
            </a:r>
            <a:r>
              <a:rPr lang="zh-TW" altLang="en-US" dirty="0" smtClean="0"/>
              <a:t>試試看</a:t>
            </a:r>
            <a:endParaRPr lang="zh-TW" altLang="en-US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1371600" y="1602463"/>
            <a:ext cx="7500796" cy="3621387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手語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 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哥哥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騎腳踏車 比賽 去，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早上 開始 騎腳踏車，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中午 騎腳踏車 連續，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 完。</a:t>
            </a:r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2986" y="5441949"/>
            <a:ext cx="10664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中文：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哥哥去騎腳踏車比賽，從早上開始騎，中午還繼續騎，晚上才騎完。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手指操</a:t>
            </a:r>
            <a:endParaRPr lang="zh-TW" altLang="en-US" dirty="0"/>
          </a:p>
        </p:txBody>
      </p:sp>
      <p:pic>
        <p:nvPicPr>
          <p:cNvPr id="5" name="【手指曼波3】動手活腦預防失智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076" y="1292178"/>
            <a:ext cx="9502932" cy="5345539"/>
          </a:xfrm>
        </p:spPr>
      </p:pic>
    </p:spTree>
    <p:extLst>
      <p:ext uri="{BB962C8B-B14F-4D97-AF65-F5344CB8AC3E}">
        <p14:creationId xmlns:p14="http://schemas.microsoft.com/office/powerpoint/2010/main" val="8471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複習：數字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solidFill>
                  <a:srgbClr val="002060"/>
                </a:solidFill>
              </a:rPr>
              <a:t>請打出</a:t>
            </a:r>
            <a:r>
              <a:rPr lang="zh-TW" altLang="en-US" sz="7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七十</a:t>
            </a:r>
            <a:r>
              <a:rPr lang="en-US" altLang="zh-TW" sz="7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7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八十</a:t>
            </a:r>
            <a:endParaRPr lang="en-US" altLang="zh-TW" sz="7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7200" dirty="0">
                <a:solidFill>
                  <a:srgbClr val="002060"/>
                </a:solidFill>
              </a:rPr>
              <a:t>請</a:t>
            </a:r>
            <a:r>
              <a:rPr lang="zh-TW" altLang="en-US" sz="7200" dirty="0" smtClean="0">
                <a:solidFill>
                  <a:srgbClr val="002060"/>
                </a:solidFill>
              </a:rPr>
              <a:t>打出</a:t>
            </a:r>
            <a:r>
              <a:rPr lang="zh-TW" altLang="en-US" sz="7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八十</a:t>
            </a:r>
            <a:r>
              <a:rPr lang="en-US" altLang="zh-TW" sz="7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7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九十</a:t>
            </a:r>
            <a:endParaRPr lang="en-US" altLang="zh-TW" sz="7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7200" dirty="0">
                <a:solidFill>
                  <a:srgbClr val="002060"/>
                </a:solidFill>
              </a:rPr>
              <a:t>請</a:t>
            </a:r>
            <a:r>
              <a:rPr lang="zh-TW" altLang="en-US" sz="7200" dirty="0" smtClean="0">
                <a:solidFill>
                  <a:srgbClr val="002060"/>
                </a:solidFill>
              </a:rPr>
              <a:t>打出</a:t>
            </a:r>
            <a:r>
              <a:rPr lang="zh-TW" altLang="en-US" sz="7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九十</a:t>
            </a:r>
            <a:r>
              <a:rPr lang="en-US" altLang="zh-TW" sz="7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7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一百</a:t>
            </a:r>
            <a:endParaRPr lang="zh-TW" altLang="en-US" sz="7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40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詞彙複習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2133600"/>
            <a:ext cx="4807469" cy="3777622"/>
          </a:xfrm>
        </p:spPr>
        <p:txBody>
          <a:bodyPr>
            <a:no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書包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水壺</a:t>
            </a:r>
            <a:endParaRPr lang="en-US" altLang="zh-TW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筆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跳繩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7048768" y="2133600"/>
            <a:ext cx="4807469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400" dirty="0" smtClean="0"/>
              <a:t>課本內詞彙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65468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0" t="11636" r="59094" b="46725"/>
          <a:stretch/>
        </p:blipFill>
        <p:spPr>
          <a:xfrm>
            <a:off x="3901119" y="624110"/>
            <a:ext cx="8277537" cy="58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00" t="53276" r="57316" b="2853"/>
          <a:stretch/>
        </p:blipFill>
        <p:spPr>
          <a:xfrm>
            <a:off x="3992577" y="624109"/>
            <a:ext cx="8235768" cy="5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317" t="8706" r="6780" b="44901"/>
          <a:stretch/>
        </p:blipFill>
        <p:spPr>
          <a:xfrm>
            <a:off x="3983522" y="624110"/>
            <a:ext cx="8208477" cy="57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  <a:r>
              <a:rPr lang="en-US" altLang="zh-TW" dirty="0" smtClean="0"/>
              <a:t>4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020" t="52795" r="4854" b="321"/>
          <a:stretch/>
        </p:blipFill>
        <p:spPr>
          <a:xfrm>
            <a:off x="4065006" y="624109"/>
            <a:ext cx="8133814" cy="546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詞彙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2133600"/>
            <a:ext cx="3947390" cy="3777622"/>
          </a:xfrm>
        </p:spPr>
        <p:txBody>
          <a:bodyPr>
            <a:no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貓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兔子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熊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企鵝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7268344" y="2133600"/>
            <a:ext cx="394739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女孩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狗</a:t>
            </a:r>
            <a:endParaRPr lang="en-US" altLang="zh-TW" sz="6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睡覺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97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119</TotalTime>
  <Words>143</Words>
  <Application>Microsoft Office PowerPoint</Application>
  <PresentationFormat>寬螢幕</PresentationFormat>
  <Paragraphs>58</Paragraphs>
  <Slides>18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Franklin Gothic Book</vt:lpstr>
      <vt:lpstr>微軟正黑體</vt:lpstr>
      <vt:lpstr>標楷體</vt:lpstr>
      <vt:lpstr>Arial</vt:lpstr>
      <vt:lpstr>Wingdings</vt:lpstr>
      <vt:lpstr>Wingdings 3</vt:lpstr>
      <vt:lpstr>Crop</vt:lpstr>
      <vt:lpstr>手語教學 第五冊 第4節</vt:lpstr>
      <vt:lpstr>手指操</vt:lpstr>
      <vt:lpstr>複習：數字</vt:lpstr>
      <vt:lpstr>詞彙複習</vt:lpstr>
      <vt:lpstr>練習1</vt:lpstr>
      <vt:lpstr>練習2</vt:lpstr>
      <vt:lpstr>練習3</vt:lpstr>
      <vt:lpstr>練習4</vt:lpstr>
      <vt:lpstr>詞彙</vt:lpstr>
      <vt:lpstr>練習 </vt:lpstr>
      <vt:lpstr>練習 </vt:lpstr>
      <vt:lpstr>隨堂檢測—地點更換</vt:lpstr>
      <vt:lpstr>隨堂檢測—地點更換</vt:lpstr>
      <vt:lpstr>隨堂檢測—地點更換</vt:lpstr>
      <vt:lpstr>PowerPoint 簡報</vt:lpstr>
      <vt:lpstr>聾人文化  </vt:lpstr>
      <vt:lpstr>人物</vt:lpstr>
      <vt:lpstr>換人試試看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手語教學 第五冊 第3節</dc:title>
  <dc:creator>to.poor@yahoo.com.tw</dc:creator>
  <cp:lastModifiedBy>to.poor@yahoo.com.tw</cp:lastModifiedBy>
  <cp:revision>17</cp:revision>
  <dcterms:created xsi:type="dcterms:W3CDTF">2022-09-12T06:49:56Z</dcterms:created>
  <dcterms:modified xsi:type="dcterms:W3CDTF">2022-09-27T02:02:17Z</dcterms:modified>
</cp:coreProperties>
</file>