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20" r:id="rId1"/>
    <p:sldMasterId id="2147483732" r:id="rId2"/>
  </p:sldMasterIdLst>
  <p:notesMasterIdLst>
    <p:notesMasterId r:id="rId104"/>
  </p:notesMasterIdLst>
  <p:sldIdLst>
    <p:sldId id="661" r:id="rId3"/>
    <p:sldId id="685" r:id="rId4"/>
    <p:sldId id="259" r:id="rId5"/>
    <p:sldId id="663" r:id="rId6"/>
    <p:sldId id="664" r:id="rId7"/>
    <p:sldId id="639" r:id="rId8"/>
    <p:sldId id="425" r:id="rId9"/>
    <p:sldId id="499" r:id="rId10"/>
    <p:sldId id="268" r:id="rId11"/>
    <p:sldId id="263" r:id="rId12"/>
    <p:sldId id="652" r:id="rId13"/>
    <p:sldId id="653" r:id="rId14"/>
    <p:sldId id="296" r:id="rId15"/>
    <p:sldId id="642" r:id="rId16"/>
    <p:sldId id="643" r:id="rId17"/>
    <p:sldId id="299" r:id="rId18"/>
    <p:sldId id="301" r:id="rId19"/>
    <p:sldId id="303" r:id="rId20"/>
    <p:sldId id="307" r:id="rId21"/>
    <p:sldId id="657" r:id="rId22"/>
    <p:sldId id="658" r:id="rId23"/>
    <p:sldId id="659" r:id="rId24"/>
    <p:sldId id="310" r:id="rId25"/>
    <p:sldId id="682" r:id="rId26"/>
    <p:sldId id="683" r:id="rId27"/>
    <p:sldId id="644" r:id="rId28"/>
    <p:sldId id="684" r:id="rId29"/>
    <p:sldId id="634" r:id="rId30"/>
    <p:sldId id="660" r:id="rId31"/>
    <p:sldId id="679" r:id="rId32"/>
    <p:sldId id="675" r:id="rId33"/>
    <p:sldId id="646" r:id="rId34"/>
    <p:sldId id="676" r:id="rId35"/>
    <p:sldId id="325" r:id="rId36"/>
    <p:sldId id="326" r:id="rId37"/>
    <p:sldId id="329" r:id="rId38"/>
    <p:sldId id="327" r:id="rId39"/>
    <p:sldId id="647" r:id="rId40"/>
    <p:sldId id="557" r:id="rId41"/>
    <p:sldId id="558" r:id="rId42"/>
    <p:sldId id="635" r:id="rId43"/>
    <p:sldId id="517" r:id="rId44"/>
    <p:sldId id="337" r:id="rId45"/>
    <p:sldId id="471" r:id="rId46"/>
    <p:sldId id="636" r:id="rId47"/>
    <p:sldId id="370" r:id="rId48"/>
    <p:sldId id="533" r:id="rId49"/>
    <p:sldId id="534" r:id="rId50"/>
    <p:sldId id="648" r:id="rId51"/>
    <p:sldId id="649" r:id="rId52"/>
    <p:sldId id="563" r:id="rId53"/>
    <p:sldId id="564" r:id="rId54"/>
    <p:sldId id="413" r:id="rId55"/>
    <p:sldId id="411" r:id="rId56"/>
    <p:sldId id="654" r:id="rId57"/>
    <p:sldId id="655" r:id="rId58"/>
    <p:sldId id="656" r:id="rId59"/>
    <p:sldId id="521" r:id="rId60"/>
    <p:sldId id="543" r:id="rId61"/>
    <p:sldId id="545" r:id="rId62"/>
    <p:sldId id="638" r:id="rId63"/>
    <p:sldId id="549" r:id="rId64"/>
    <p:sldId id="551" r:id="rId65"/>
    <p:sldId id="677" r:id="rId66"/>
    <p:sldId id="378" r:id="rId67"/>
    <p:sldId id="605" r:id="rId68"/>
    <p:sldId id="606" r:id="rId69"/>
    <p:sldId id="577" r:id="rId70"/>
    <p:sldId id="669" r:id="rId71"/>
    <p:sldId id="670" r:id="rId72"/>
    <p:sldId id="671" r:id="rId73"/>
    <p:sldId id="672" r:id="rId74"/>
    <p:sldId id="673" r:id="rId75"/>
    <p:sldId id="674" r:id="rId76"/>
    <p:sldId id="396" r:id="rId77"/>
    <p:sldId id="398" r:id="rId78"/>
    <p:sldId id="584" r:id="rId79"/>
    <p:sldId id="662" r:id="rId80"/>
    <p:sldId id="665" r:id="rId81"/>
    <p:sldId id="666" r:id="rId82"/>
    <p:sldId id="503" r:id="rId83"/>
    <p:sldId id="456" r:id="rId84"/>
    <p:sldId id="457" r:id="rId85"/>
    <p:sldId id="504" r:id="rId86"/>
    <p:sldId id="667" r:id="rId87"/>
    <p:sldId id="507" r:id="rId88"/>
    <p:sldId id="505" r:id="rId89"/>
    <p:sldId id="650" r:id="rId90"/>
    <p:sldId id="651" r:id="rId91"/>
    <p:sldId id="458" r:id="rId92"/>
    <p:sldId id="459" r:id="rId93"/>
    <p:sldId id="460" r:id="rId94"/>
    <p:sldId id="498" r:id="rId95"/>
    <p:sldId id="668" r:id="rId96"/>
    <p:sldId id="300" r:id="rId97"/>
    <p:sldId id="362" r:id="rId98"/>
    <p:sldId id="363" r:id="rId99"/>
    <p:sldId id="421" r:id="rId100"/>
    <p:sldId id="465" r:id="rId101"/>
    <p:sldId id="466" r:id="rId102"/>
    <p:sldId id="467" r:id="rId103"/>
  </p:sldIdLst>
  <p:sldSz cx="12190413" cy="6859588"/>
  <p:notesSz cx="6858000" cy="9144000"/>
  <p:embeddedFontLst>
    <p:embeddedFont>
      <p:font typeface="Calibri" panose="020F0502020204030204" pitchFamily="34" charset="0"/>
      <p:regular r:id="rId105"/>
      <p:bold r:id="rId106"/>
      <p:italic r:id="rId107"/>
      <p:boldItalic r:id="rId108"/>
    </p:embeddedFont>
    <p:embeddedFont>
      <p:font typeface="Taiwanese Serif" panose="02000503000000020003" pitchFamily="2" charset="0"/>
      <p:regular r:id="rId109"/>
    </p:embeddedFont>
    <p:embeddedFont>
      <p:font typeface="台灣楷體" panose="02010604000101010101" pitchFamily="2" charset="-120"/>
      <p:regular r:id="rId110"/>
    </p:embeddedFont>
    <p:embeddedFont>
      <p:font typeface="微軟正黑體" panose="020B0604030504040204" pitchFamily="34" charset="-120"/>
      <p:regular r:id="rId111"/>
      <p:bold r:id="rId112"/>
    </p:embeddedFont>
    <p:embeddedFont>
      <p:font typeface="標楷體" panose="03000509000000000000" pitchFamily="65" charset="-120"/>
      <p:regular r:id="rId113"/>
    </p:embeddedFont>
  </p:embeddedFontLst>
  <p:defaultTextStyle>
    <a:defPPr>
      <a:defRPr lang="zh-TW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A342C9C-5913-392F-2540-4D8C573CBDFF}" name="365 KA" initials="3K" userId="eec6fbad31b3ba79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EFEA"/>
    <a:srgbClr val="14425D"/>
    <a:srgbClr val="FFFFFF"/>
    <a:srgbClr val="F9B268"/>
    <a:srgbClr val="000000"/>
    <a:srgbClr val="9F2936"/>
    <a:srgbClr val="FDE5CD"/>
    <a:srgbClr val="B45F07"/>
    <a:srgbClr val="FFD700"/>
    <a:srgbClr val="A77D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38B1855-1B75-4FBE-930C-398BA8C253C6}" styleName="佈景主題樣式 2 - 輔色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46F890A9-2807-4EBB-B81D-B2AA78EC7F39}" styleName="深色樣式 2 - 輔色 5/輔色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E3FDE45-AF77-4B5C-9715-49D594BDF05E}" styleName="淺色樣式 1 - 輔色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6D9F66E-5EB9-4882-86FB-DCBF35E3C3E4}" styleName="中等深淺樣式 4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AF606853-7671-496A-8E4F-DF71F8EC918B}" styleName="深色樣式 1 - 輔色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263" autoAdjust="0"/>
  </p:normalViewPr>
  <p:slideViewPr>
    <p:cSldViewPr>
      <p:cViewPr varScale="1">
        <p:scale>
          <a:sx n="112" d="100"/>
          <a:sy n="112" d="100"/>
        </p:scale>
        <p:origin x="474" y="78"/>
      </p:cViewPr>
      <p:guideLst>
        <p:guide orient="horz" pos="2161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464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tableStyles" Target="tableStyles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font" Target="fonts/font8.fntdata"/><Relationship Id="rId16" Type="http://schemas.openxmlformats.org/officeDocument/2006/relationships/slide" Target="slides/slide14.xml"/><Relationship Id="rId107" Type="http://schemas.openxmlformats.org/officeDocument/2006/relationships/font" Target="fonts/font3.fntdata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font" Target="fonts/font9.fntdata"/><Relationship Id="rId118" Type="http://schemas.microsoft.com/office/2018/10/relationships/authors" Target="authors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font" Target="fonts/font4.fntdata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font" Target="fonts/font5.fntdata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font" Target="fonts/font6.fntdata"/><Relationship Id="rId115" Type="http://schemas.openxmlformats.org/officeDocument/2006/relationships/viewProps" Target="viewProp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font" Target="fonts/font1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font" Target="fonts/font7.fntdata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B4BF92-0BE4-4058-81E6-4003DEFFB3F4}" type="datetimeFigureOut">
              <a:rPr lang="zh-TW" altLang="en-US" smtClean="0"/>
              <a:pPr/>
              <a:t>2022/12/29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B85FCE-85B3-4127-AD8E-0BEB4F1765E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56490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85FCE-85B3-4127-AD8E-0BEB4F1765E3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13459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85FCE-85B3-4127-AD8E-0BEB4F1765E3}" type="slidenum">
              <a:rPr lang="zh-TW" altLang="en-US" smtClean="0"/>
              <a:pPr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67176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85FCE-85B3-4127-AD8E-0BEB4F1765E3}" type="slidenum">
              <a:rPr lang="zh-TW" altLang="en-US" smtClean="0"/>
              <a:pPr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7310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85FCE-85B3-4127-AD8E-0BEB4F1765E3}" type="slidenum">
              <a:rPr lang="zh-TW" altLang="en-US" smtClean="0"/>
              <a:pPr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08732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85FCE-85B3-4127-AD8E-0BEB4F1765E3}" type="slidenum">
              <a:rPr lang="zh-TW" altLang="en-US" smtClean="0"/>
              <a:pPr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88835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85FCE-85B3-4127-AD8E-0BEB4F1765E3}" type="slidenum">
              <a:rPr lang="zh-TW" altLang="en-US" smtClean="0"/>
              <a:pPr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26239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85FCE-85B3-4127-AD8E-0BEB4F1765E3}" type="slidenum">
              <a:rPr lang="zh-TW" altLang="en-US" smtClean="0"/>
              <a:pPr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722491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85FCE-85B3-4127-AD8E-0BEB4F1765E3}" type="slidenum">
              <a:rPr lang="zh-TW" altLang="en-US" smtClean="0"/>
              <a:pPr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25413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85FCE-85B3-4127-AD8E-0BEB4F1765E3}" type="slidenum">
              <a:rPr lang="zh-TW" altLang="en-US" smtClean="0"/>
              <a:pPr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39120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85FCE-85B3-4127-AD8E-0BEB4F1765E3}" type="slidenum">
              <a:rPr lang="zh-TW" altLang="en-US" smtClean="0"/>
              <a:pPr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2639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85FCE-85B3-4127-AD8E-0BEB4F1765E3}" type="slidenum">
              <a:rPr lang="zh-TW" altLang="en-US" smtClean="0"/>
              <a:pPr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7857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85FCE-85B3-4127-AD8E-0BEB4F1765E3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39575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85FCE-85B3-4127-AD8E-0BEB4F1765E3}" type="slidenum">
              <a:rPr lang="zh-TW" altLang="en-US" smtClean="0"/>
              <a:pPr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43508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85FCE-85B3-4127-AD8E-0BEB4F1765E3}" type="slidenum">
              <a:rPr lang="zh-TW" altLang="en-US" smtClean="0"/>
              <a:pPr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7166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85FCE-85B3-4127-AD8E-0BEB4F1765E3}" type="slidenum">
              <a:rPr lang="zh-TW" altLang="en-US" smtClean="0"/>
              <a:pPr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74803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85FCE-85B3-4127-AD8E-0BEB4F1765E3}" type="slidenum">
              <a:rPr lang="zh-TW" altLang="en-US" smtClean="0"/>
              <a:pPr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507249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85FCE-85B3-4127-AD8E-0BEB4F1765E3}" type="slidenum">
              <a:rPr lang="zh-TW" altLang="en-US" smtClean="0"/>
              <a:pPr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28008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85FCE-85B3-4127-AD8E-0BEB4F1765E3}" type="slidenum">
              <a:rPr lang="zh-TW" altLang="en-US" smtClean="0"/>
              <a:pPr/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26404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85FCE-85B3-4127-AD8E-0BEB4F1765E3}" type="slidenum">
              <a:rPr lang="zh-TW" altLang="en-US" smtClean="0"/>
              <a:pPr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19701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85FCE-85B3-4127-AD8E-0BEB4F1765E3}" type="slidenum">
              <a:rPr lang="zh-TW" altLang="en-US" smtClean="0"/>
              <a:pPr/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32099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85FCE-85B3-4127-AD8E-0BEB4F1765E3}" type="slidenum">
              <a:rPr lang="zh-TW" altLang="en-US" smtClean="0"/>
              <a:pPr/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74460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85FCE-85B3-4127-AD8E-0BEB4F1765E3}" type="slidenum">
              <a:rPr lang="zh-TW" altLang="en-US" smtClean="0"/>
              <a:pPr/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2122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85FCE-85B3-4127-AD8E-0BEB4F1765E3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30986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85FCE-85B3-4127-AD8E-0BEB4F1765E3}" type="slidenum">
              <a:rPr lang="zh-TW" altLang="en-US" smtClean="0"/>
              <a:pPr/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62779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85FCE-85B3-4127-AD8E-0BEB4F1765E3}" type="slidenum">
              <a:rPr lang="zh-TW" altLang="en-US" smtClean="0"/>
              <a:pPr/>
              <a:t>53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53034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85FCE-85B3-4127-AD8E-0BEB4F1765E3}" type="slidenum">
              <a:rPr lang="zh-TW" altLang="en-US" smtClean="0"/>
              <a:pPr/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92735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85FCE-85B3-4127-AD8E-0BEB4F1765E3}" type="slidenum">
              <a:rPr lang="zh-TW" altLang="en-US" smtClean="0"/>
              <a:pPr/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7312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85FCE-85B3-4127-AD8E-0BEB4F1765E3}" type="slidenum">
              <a:rPr lang="zh-TW" altLang="en-US" smtClean="0"/>
              <a:pPr/>
              <a:t>56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51008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85FCE-85B3-4127-AD8E-0BEB4F1765E3}" type="slidenum">
              <a:rPr lang="zh-TW" altLang="en-US" smtClean="0"/>
              <a:pPr/>
              <a:t>57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39379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85FCE-85B3-4127-AD8E-0BEB4F1765E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0617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85FCE-85B3-4127-AD8E-0BEB4F1765E3}" type="slidenum">
              <a:rPr lang="zh-TW" altLang="en-US" smtClean="0"/>
              <a:pPr/>
              <a:t>64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48691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85FCE-85B3-4127-AD8E-0BEB4F1765E3}" type="slidenum">
              <a:rPr lang="zh-TW" altLang="en-US" smtClean="0"/>
              <a:pPr/>
              <a:t>65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821118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85FCE-85B3-4127-AD8E-0BEB4F1765E3}" type="slidenum">
              <a:rPr lang="zh-TW" altLang="en-US" smtClean="0"/>
              <a:pPr/>
              <a:t>66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3036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85FCE-85B3-4127-AD8E-0BEB4F1765E3}" type="slidenum">
              <a:rPr lang="zh-TW" altLang="en-US" smtClean="0"/>
              <a:pPr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544037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85FCE-85B3-4127-AD8E-0BEB4F1765E3}" type="slidenum">
              <a:rPr lang="zh-TW" altLang="en-US" smtClean="0"/>
              <a:pPr/>
              <a:t>67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0276562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85FCE-85B3-4127-AD8E-0BEB4F1765E3}" type="slidenum">
              <a:rPr lang="zh-TW" altLang="en-US" smtClean="0"/>
              <a:pPr/>
              <a:t>68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892406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85FCE-85B3-4127-AD8E-0BEB4F1765E3}" type="slidenum">
              <a:rPr lang="zh-TW" altLang="en-US" smtClean="0"/>
              <a:pPr/>
              <a:t>69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174261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85FCE-85B3-4127-AD8E-0BEB4F1765E3}" type="slidenum">
              <a:rPr lang="zh-TW" altLang="en-US" smtClean="0"/>
              <a:pPr/>
              <a:t>70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490845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85FCE-85B3-4127-AD8E-0BEB4F1765E3}" type="slidenum">
              <a:rPr lang="zh-TW" altLang="en-US" smtClean="0"/>
              <a:pPr/>
              <a:t>71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004165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85FCE-85B3-4127-AD8E-0BEB4F1765E3}" type="slidenum">
              <a:rPr lang="zh-TW" altLang="en-US" smtClean="0"/>
              <a:pPr/>
              <a:t>72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117265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85FCE-85B3-4127-AD8E-0BEB4F1765E3}" type="slidenum">
              <a:rPr lang="zh-TW" altLang="en-US" smtClean="0"/>
              <a:pPr/>
              <a:t>73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498252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85FCE-85B3-4127-AD8E-0BEB4F1765E3}" type="slidenum">
              <a:rPr lang="zh-TW" altLang="en-US" smtClean="0"/>
              <a:pPr/>
              <a:t>74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250414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85FCE-85B3-4127-AD8E-0BEB4F1765E3}" type="slidenum">
              <a:rPr lang="zh-TW" altLang="en-US" smtClean="0"/>
              <a:pPr/>
              <a:t>75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95079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85FCE-85B3-4127-AD8E-0BEB4F1765E3}" type="slidenum">
              <a:rPr lang="zh-TW" altLang="en-US" smtClean="0"/>
              <a:pPr/>
              <a:t>76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89403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85FCE-85B3-4127-AD8E-0BEB4F1765E3}" type="slidenum">
              <a:rPr lang="zh-TW" altLang="en-US" smtClean="0"/>
              <a:pPr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230974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85FCE-85B3-4127-AD8E-0BEB4F1765E3}" type="slidenum">
              <a:rPr lang="zh-TW" altLang="en-US" smtClean="0"/>
              <a:pPr/>
              <a:t>77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148444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85FCE-85B3-4127-AD8E-0BEB4F1765E3}" type="slidenum">
              <a:rPr lang="zh-TW" altLang="en-US" smtClean="0"/>
              <a:pPr/>
              <a:t>78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431351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85FCE-85B3-4127-AD8E-0BEB4F1765E3}" type="slidenum">
              <a:rPr lang="zh-TW" altLang="en-US" smtClean="0"/>
              <a:pPr/>
              <a:t>87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710468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85FCE-85B3-4127-AD8E-0BEB4F1765E3}" type="slidenum">
              <a:rPr lang="zh-TW" altLang="en-US" smtClean="0"/>
              <a:pPr/>
              <a:t>94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221866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85FCE-85B3-4127-AD8E-0BEB4F1765E3}" type="slidenum">
              <a:rPr lang="zh-TW" altLang="en-US" smtClean="0"/>
              <a:pPr/>
              <a:t>95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6662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85FCE-85B3-4127-AD8E-0BEB4F1765E3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35193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85FCE-85B3-4127-AD8E-0BEB4F1765E3}" type="slidenum">
              <a:rPr lang="zh-TW" altLang="en-US" smtClean="0"/>
              <a:pPr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94260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85FCE-85B3-4127-AD8E-0BEB4F1765E3}" type="slidenum">
              <a:rPr lang="zh-TW" altLang="en-US" smtClean="0"/>
              <a:pPr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0890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85FCE-85B3-4127-AD8E-0BEB4F1765E3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99705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281" y="2130921"/>
            <a:ext cx="10361851" cy="147036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562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1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5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7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0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D55FE-8195-4390-84F8-284E55810AA2}" type="datetimeFigureOut">
              <a:rPr lang="zh-TW" altLang="en-US" smtClean="0"/>
              <a:pPr/>
              <a:t>2022/12/29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942E-7717-43DB-8EAA-143C443C0EB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D55FE-8195-4390-84F8-284E55810AA2}" type="datetimeFigureOut">
              <a:rPr lang="zh-TW" altLang="en-US" smtClean="0"/>
              <a:pPr/>
              <a:t>2022/12/29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942E-7717-43DB-8EAA-143C443C0EB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11784069" y="274704"/>
            <a:ext cx="3655008" cy="5854467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12694" y="274704"/>
            <a:ext cx="10768198" cy="5854467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D55FE-8195-4390-84F8-284E55810AA2}" type="datetimeFigureOut">
              <a:rPr lang="zh-TW" altLang="en-US" smtClean="0"/>
              <a:pPr/>
              <a:t>2022/12/29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942E-7717-43DB-8EAA-143C443C0EB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281" y="2130921"/>
            <a:ext cx="10361851" cy="147036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562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1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5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7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0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D55FE-8195-4390-84F8-284E55810AA2}" type="datetimeFigureOut">
              <a:rPr lang="zh-TW" altLang="en-US" smtClean="0"/>
              <a:pPr/>
              <a:t>2022/12/29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942E-7717-43DB-8EAA-143C443C0EB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99091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D55FE-8195-4390-84F8-284E55810AA2}" type="datetimeFigureOut">
              <a:rPr lang="zh-TW" altLang="en-US" smtClean="0"/>
              <a:pPr/>
              <a:t>2022/12/29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942E-7717-43DB-8EAA-143C443C0EB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55172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2960" y="4407921"/>
            <a:ext cx="10361851" cy="136239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2960" y="2907389"/>
            <a:ext cx="10361851" cy="1500534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418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883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254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672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2090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508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926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5345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D55FE-8195-4390-84F8-284E55810AA2}" type="datetimeFigureOut">
              <a:rPr lang="zh-TW" altLang="en-US" smtClean="0"/>
              <a:pPr/>
              <a:t>2022/12/29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942E-7717-43DB-8EAA-143C443C0EB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09414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12698" y="1600571"/>
            <a:ext cx="7210545" cy="4528598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226413" y="1600571"/>
            <a:ext cx="7212661" cy="4528598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D55FE-8195-4390-84F8-284E55810AA2}" type="datetimeFigureOut">
              <a:rPr lang="zh-TW" altLang="en-US" smtClean="0"/>
              <a:pPr/>
              <a:t>2022/12/29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942E-7717-43DB-8EAA-143C443C0EB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28864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521" y="1535469"/>
            <a:ext cx="5386216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181" indent="0">
              <a:buNone/>
              <a:defRPr sz="2400" b="1"/>
            </a:lvl2pPr>
            <a:lvl3pPr marL="1088364" indent="0">
              <a:buNone/>
              <a:defRPr sz="2100" b="1"/>
            </a:lvl3pPr>
            <a:lvl4pPr marL="1632544" indent="0">
              <a:buNone/>
              <a:defRPr sz="1900" b="1"/>
            </a:lvl4pPr>
            <a:lvl5pPr marL="2176725" indent="0">
              <a:buNone/>
              <a:defRPr sz="1900" b="1"/>
            </a:lvl5pPr>
            <a:lvl6pPr marL="2720904" indent="0">
              <a:buNone/>
              <a:defRPr sz="1900" b="1"/>
            </a:lvl6pPr>
            <a:lvl7pPr marL="3265087" indent="0">
              <a:buNone/>
              <a:defRPr sz="1900" b="1"/>
            </a:lvl7pPr>
            <a:lvl8pPr marL="3809268" indent="0">
              <a:buNone/>
              <a:defRPr sz="1900" b="1"/>
            </a:lvl8pPr>
            <a:lvl9pPr marL="4353450" indent="0">
              <a:buNone/>
              <a:defRPr sz="19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521" y="2175381"/>
            <a:ext cx="5386216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2561" y="1535469"/>
            <a:ext cx="5388332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181" indent="0">
              <a:buNone/>
              <a:defRPr sz="2400" b="1"/>
            </a:lvl2pPr>
            <a:lvl3pPr marL="1088364" indent="0">
              <a:buNone/>
              <a:defRPr sz="2100" b="1"/>
            </a:lvl3pPr>
            <a:lvl4pPr marL="1632544" indent="0">
              <a:buNone/>
              <a:defRPr sz="1900" b="1"/>
            </a:lvl4pPr>
            <a:lvl5pPr marL="2176725" indent="0">
              <a:buNone/>
              <a:defRPr sz="1900" b="1"/>
            </a:lvl5pPr>
            <a:lvl6pPr marL="2720904" indent="0">
              <a:buNone/>
              <a:defRPr sz="1900" b="1"/>
            </a:lvl6pPr>
            <a:lvl7pPr marL="3265087" indent="0">
              <a:buNone/>
              <a:defRPr sz="1900" b="1"/>
            </a:lvl7pPr>
            <a:lvl8pPr marL="3809268" indent="0">
              <a:buNone/>
              <a:defRPr sz="1900" b="1"/>
            </a:lvl8pPr>
            <a:lvl9pPr marL="4353450" indent="0">
              <a:buNone/>
              <a:defRPr sz="19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2561" y="2175381"/>
            <a:ext cx="5388332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D55FE-8195-4390-84F8-284E55810AA2}" type="datetimeFigureOut">
              <a:rPr lang="zh-TW" altLang="en-US" smtClean="0"/>
              <a:pPr/>
              <a:t>2022/12/29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942E-7717-43DB-8EAA-143C443C0EB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89995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D55FE-8195-4390-84F8-284E55810AA2}" type="datetimeFigureOut">
              <a:rPr lang="zh-TW" altLang="en-US" smtClean="0"/>
              <a:pPr/>
              <a:t>2022/12/29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942E-7717-43DB-8EAA-143C443C0EB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27641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D55FE-8195-4390-84F8-284E55810AA2}" type="datetimeFigureOut">
              <a:rPr lang="zh-TW" altLang="en-US" smtClean="0"/>
              <a:pPr/>
              <a:t>2022/12/29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942E-7717-43DB-8EAA-143C443C0EB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35505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521" y="273113"/>
            <a:ext cx="4010562" cy="116231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113" y="273116"/>
            <a:ext cx="6814779" cy="5854468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521" y="1435435"/>
            <a:ext cx="4010562" cy="4692149"/>
          </a:xfrm>
        </p:spPr>
        <p:txBody>
          <a:bodyPr/>
          <a:lstStyle>
            <a:lvl1pPr marL="0" indent="0">
              <a:buNone/>
              <a:defRPr sz="1700"/>
            </a:lvl1pPr>
            <a:lvl2pPr marL="544181" indent="0">
              <a:buNone/>
              <a:defRPr sz="1400"/>
            </a:lvl2pPr>
            <a:lvl3pPr marL="1088364" indent="0">
              <a:buNone/>
              <a:defRPr sz="1200"/>
            </a:lvl3pPr>
            <a:lvl4pPr marL="1632544" indent="0">
              <a:buNone/>
              <a:defRPr sz="1100"/>
            </a:lvl4pPr>
            <a:lvl5pPr marL="2176725" indent="0">
              <a:buNone/>
              <a:defRPr sz="1100"/>
            </a:lvl5pPr>
            <a:lvl6pPr marL="2720904" indent="0">
              <a:buNone/>
              <a:defRPr sz="1100"/>
            </a:lvl6pPr>
            <a:lvl7pPr marL="3265087" indent="0">
              <a:buNone/>
              <a:defRPr sz="1100"/>
            </a:lvl7pPr>
            <a:lvl8pPr marL="3809268" indent="0">
              <a:buNone/>
              <a:defRPr sz="1100"/>
            </a:lvl8pPr>
            <a:lvl9pPr marL="4353450" indent="0">
              <a:buNone/>
              <a:defRPr sz="11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D55FE-8195-4390-84F8-284E55810AA2}" type="datetimeFigureOut">
              <a:rPr lang="zh-TW" altLang="en-US" smtClean="0"/>
              <a:pPr/>
              <a:t>2022/12/29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942E-7717-43DB-8EAA-143C443C0EB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9925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D55FE-8195-4390-84F8-284E55810AA2}" type="datetimeFigureOut">
              <a:rPr lang="zh-TW" altLang="en-US" smtClean="0"/>
              <a:pPr/>
              <a:t>2022/12/29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942E-7717-43DB-8EAA-143C443C0EB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6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406" y="612919"/>
            <a:ext cx="7314248" cy="4115753"/>
          </a:xfrm>
        </p:spPr>
        <p:txBody>
          <a:bodyPr/>
          <a:lstStyle>
            <a:lvl1pPr marL="0" indent="0">
              <a:buNone/>
              <a:defRPr sz="3800"/>
            </a:lvl1pPr>
            <a:lvl2pPr marL="544181" indent="0">
              <a:buNone/>
              <a:defRPr sz="3300"/>
            </a:lvl2pPr>
            <a:lvl3pPr marL="1088364" indent="0">
              <a:buNone/>
              <a:defRPr sz="2900"/>
            </a:lvl3pPr>
            <a:lvl4pPr marL="1632544" indent="0">
              <a:buNone/>
              <a:defRPr sz="2400"/>
            </a:lvl4pPr>
            <a:lvl5pPr marL="2176725" indent="0">
              <a:buNone/>
              <a:defRPr sz="2400"/>
            </a:lvl5pPr>
            <a:lvl6pPr marL="2720904" indent="0">
              <a:buNone/>
              <a:defRPr sz="2400"/>
            </a:lvl6pPr>
            <a:lvl7pPr marL="3265087" indent="0">
              <a:buNone/>
              <a:defRPr sz="2400"/>
            </a:lvl7pPr>
            <a:lvl8pPr marL="3809268" indent="0">
              <a:buNone/>
              <a:defRPr sz="2400"/>
            </a:lvl8pPr>
            <a:lvl9pPr marL="4353450" indent="0">
              <a:buNone/>
              <a:defRPr sz="24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406" y="5368581"/>
            <a:ext cx="7314248" cy="805048"/>
          </a:xfrm>
        </p:spPr>
        <p:txBody>
          <a:bodyPr/>
          <a:lstStyle>
            <a:lvl1pPr marL="0" indent="0">
              <a:buNone/>
              <a:defRPr sz="1700"/>
            </a:lvl1pPr>
            <a:lvl2pPr marL="544181" indent="0">
              <a:buNone/>
              <a:defRPr sz="1400"/>
            </a:lvl2pPr>
            <a:lvl3pPr marL="1088364" indent="0">
              <a:buNone/>
              <a:defRPr sz="1200"/>
            </a:lvl3pPr>
            <a:lvl4pPr marL="1632544" indent="0">
              <a:buNone/>
              <a:defRPr sz="1100"/>
            </a:lvl4pPr>
            <a:lvl5pPr marL="2176725" indent="0">
              <a:buNone/>
              <a:defRPr sz="1100"/>
            </a:lvl5pPr>
            <a:lvl6pPr marL="2720904" indent="0">
              <a:buNone/>
              <a:defRPr sz="1100"/>
            </a:lvl6pPr>
            <a:lvl7pPr marL="3265087" indent="0">
              <a:buNone/>
              <a:defRPr sz="1100"/>
            </a:lvl7pPr>
            <a:lvl8pPr marL="3809268" indent="0">
              <a:buNone/>
              <a:defRPr sz="1100"/>
            </a:lvl8pPr>
            <a:lvl9pPr marL="4353450" indent="0">
              <a:buNone/>
              <a:defRPr sz="11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D55FE-8195-4390-84F8-284E55810AA2}" type="datetimeFigureOut">
              <a:rPr lang="zh-TW" altLang="en-US" smtClean="0"/>
              <a:pPr/>
              <a:t>2022/12/29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942E-7717-43DB-8EAA-143C443C0EB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40374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D55FE-8195-4390-84F8-284E55810AA2}" type="datetimeFigureOut">
              <a:rPr lang="zh-TW" altLang="en-US" smtClean="0"/>
              <a:pPr/>
              <a:t>2022/12/29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942E-7717-43DB-8EAA-143C443C0EB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08895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11784069" y="274704"/>
            <a:ext cx="3655008" cy="5854467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12694" y="274704"/>
            <a:ext cx="10768198" cy="5854467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D55FE-8195-4390-84F8-284E55810AA2}" type="datetimeFigureOut">
              <a:rPr lang="zh-TW" altLang="en-US" smtClean="0"/>
              <a:pPr/>
              <a:t>2022/12/29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942E-7717-43DB-8EAA-143C443C0EB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625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2960" y="4407921"/>
            <a:ext cx="10361851" cy="136239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2960" y="2907389"/>
            <a:ext cx="10361851" cy="1500534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418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883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254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672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2090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508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926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5345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D55FE-8195-4390-84F8-284E55810AA2}" type="datetimeFigureOut">
              <a:rPr lang="zh-TW" altLang="en-US" smtClean="0"/>
              <a:pPr/>
              <a:t>2022/12/29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942E-7717-43DB-8EAA-143C443C0EB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12698" y="1600571"/>
            <a:ext cx="7210545" cy="4528598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226413" y="1600571"/>
            <a:ext cx="7212661" cy="4528598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D55FE-8195-4390-84F8-284E55810AA2}" type="datetimeFigureOut">
              <a:rPr lang="zh-TW" altLang="en-US" smtClean="0"/>
              <a:pPr/>
              <a:t>2022/12/29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942E-7717-43DB-8EAA-143C443C0EB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521" y="1535469"/>
            <a:ext cx="5386216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181" indent="0">
              <a:buNone/>
              <a:defRPr sz="2400" b="1"/>
            </a:lvl2pPr>
            <a:lvl3pPr marL="1088364" indent="0">
              <a:buNone/>
              <a:defRPr sz="2100" b="1"/>
            </a:lvl3pPr>
            <a:lvl4pPr marL="1632544" indent="0">
              <a:buNone/>
              <a:defRPr sz="1900" b="1"/>
            </a:lvl4pPr>
            <a:lvl5pPr marL="2176725" indent="0">
              <a:buNone/>
              <a:defRPr sz="1900" b="1"/>
            </a:lvl5pPr>
            <a:lvl6pPr marL="2720904" indent="0">
              <a:buNone/>
              <a:defRPr sz="1900" b="1"/>
            </a:lvl6pPr>
            <a:lvl7pPr marL="3265087" indent="0">
              <a:buNone/>
              <a:defRPr sz="1900" b="1"/>
            </a:lvl7pPr>
            <a:lvl8pPr marL="3809268" indent="0">
              <a:buNone/>
              <a:defRPr sz="1900" b="1"/>
            </a:lvl8pPr>
            <a:lvl9pPr marL="4353450" indent="0">
              <a:buNone/>
              <a:defRPr sz="19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521" y="2175381"/>
            <a:ext cx="5386216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2561" y="1535469"/>
            <a:ext cx="5388332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181" indent="0">
              <a:buNone/>
              <a:defRPr sz="2400" b="1"/>
            </a:lvl2pPr>
            <a:lvl3pPr marL="1088364" indent="0">
              <a:buNone/>
              <a:defRPr sz="2100" b="1"/>
            </a:lvl3pPr>
            <a:lvl4pPr marL="1632544" indent="0">
              <a:buNone/>
              <a:defRPr sz="1900" b="1"/>
            </a:lvl4pPr>
            <a:lvl5pPr marL="2176725" indent="0">
              <a:buNone/>
              <a:defRPr sz="1900" b="1"/>
            </a:lvl5pPr>
            <a:lvl6pPr marL="2720904" indent="0">
              <a:buNone/>
              <a:defRPr sz="1900" b="1"/>
            </a:lvl6pPr>
            <a:lvl7pPr marL="3265087" indent="0">
              <a:buNone/>
              <a:defRPr sz="1900" b="1"/>
            </a:lvl7pPr>
            <a:lvl8pPr marL="3809268" indent="0">
              <a:buNone/>
              <a:defRPr sz="1900" b="1"/>
            </a:lvl8pPr>
            <a:lvl9pPr marL="4353450" indent="0">
              <a:buNone/>
              <a:defRPr sz="19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2561" y="2175381"/>
            <a:ext cx="5388332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D55FE-8195-4390-84F8-284E55810AA2}" type="datetimeFigureOut">
              <a:rPr lang="zh-TW" altLang="en-US" smtClean="0"/>
              <a:pPr/>
              <a:t>2022/12/29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942E-7717-43DB-8EAA-143C443C0EB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D55FE-8195-4390-84F8-284E55810AA2}" type="datetimeFigureOut">
              <a:rPr lang="zh-TW" altLang="en-US" smtClean="0"/>
              <a:pPr/>
              <a:t>2022/12/29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942E-7717-43DB-8EAA-143C443C0EB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D55FE-8195-4390-84F8-284E55810AA2}" type="datetimeFigureOut">
              <a:rPr lang="zh-TW" altLang="en-US" smtClean="0"/>
              <a:pPr/>
              <a:t>2022/12/29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942E-7717-43DB-8EAA-143C443C0EB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521" y="273113"/>
            <a:ext cx="4010562" cy="116231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113" y="273116"/>
            <a:ext cx="6814779" cy="5854468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521" y="1435435"/>
            <a:ext cx="4010562" cy="4692149"/>
          </a:xfrm>
        </p:spPr>
        <p:txBody>
          <a:bodyPr/>
          <a:lstStyle>
            <a:lvl1pPr marL="0" indent="0">
              <a:buNone/>
              <a:defRPr sz="1700"/>
            </a:lvl1pPr>
            <a:lvl2pPr marL="544181" indent="0">
              <a:buNone/>
              <a:defRPr sz="1400"/>
            </a:lvl2pPr>
            <a:lvl3pPr marL="1088364" indent="0">
              <a:buNone/>
              <a:defRPr sz="1200"/>
            </a:lvl3pPr>
            <a:lvl4pPr marL="1632544" indent="0">
              <a:buNone/>
              <a:defRPr sz="1100"/>
            </a:lvl4pPr>
            <a:lvl5pPr marL="2176725" indent="0">
              <a:buNone/>
              <a:defRPr sz="1100"/>
            </a:lvl5pPr>
            <a:lvl6pPr marL="2720904" indent="0">
              <a:buNone/>
              <a:defRPr sz="1100"/>
            </a:lvl6pPr>
            <a:lvl7pPr marL="3265087" indent="0">
              <a:buNone/>
              <a:defRPr sz="1100"/>
            </a:lvl7pPr>
            <a:lvl8pPr marL="3809268" indent="0">
              <a:buNone/>
              <a:defRPr sz="1100"/>
            </a:lvl8pPr>
            <a:lvl9pPr marL="4353450" indent="0">
              <a:buNone/>
              <a:defRPr sz="11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D55FE-8195-4390-84F8-284E55810AA2}" type="datetimeFigureOut">
              <a:rPr lang="zh-TW" altLang="en-US" smtClean="0"/>
              <a:pPr/>
              <a:t>2022/12/29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942E-7717-43DB-8EAA-143C443C0EB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6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406" y="612919"/>
            <a:ext cx="7314248" cy="4115753"/>
          </a:xfrm>
        </p:spPr>
        <p:txBody>
          <a:bodyPr/>
          <a:lstStyle>
            <a:lvl1pPr marL="0" indent="0">
              <a:buNone/>
              <a:defRPr sz="3800"/>
            </a:lvl1pPr>
            <a:lvl2pPr marL="544181" indent="0">
              <a:buNone/>
              <a:defRPr sz="3300"/>
            </a:lvl2pPr>
            <a:lvl3pPr marL="1088364" indent="0">
              <a:buNone/>
              <a:defRPr sz="2900"/>
            </a:lvl3pPr>
            <a:lvl4pPr marL="1632544" indent="0">
              <a:buNone/>
              <a:defRPr sz="2400"/>
            </a:lvl4pPr>
            <a:lvl5pPr marL="2176725" indent="0">
              <a:buNone/>
              <a:defRPr sz="2400"/>
            </a:lvl5pPr>
            <a:lvl6pPr marL="2720904" indent="0">
              <a:buNone/>
              <a:defRPr sz="2400"/>
            </a:lvl6pPr>
            <a:lvl7pPr marL="3265087" indent="0">
              <a:buNone/>
              <a:defRPr sz="2400"/>
            </a:lvl7pPr>
            <a:lvl8pPr marL="3809268" indent="0">
              <a:buNone/>
              <a:defRPr sz="2400"/>
            </a:lvl8pPr>
            <a:lvl9pPr marL="4353450" indent="0">
              <a:buNone/>
              <a:defRPr sz="24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406" y="5368581"/>
            <a:ext cx="7314248" cy="805048"/>
          </a:xfrm>
        </p:spPr>
        <p:txBody>
          <a:bodyPr/>
          <a:lstStyle>
            <a:lvl1pPr marL="0" indent="0">
              <a:buNone/>
              <a:defRPr sz="1700"/>
            </a:lvl1pPr>
            <a:lvl2pPr marL="544181" indent="0">
              <a:buNone/>
              <a:defRPr sz="1400"/>
            </a:lvl2pPr>
            <a:lvl3pPr marL="1088364" indent="0">
              <a:buNone/>
              <a:defRPr sz="1200"/>
            </a:lvl3pPr>
            <a:lvl4pPr marL="1632544" indent="0">
              <a:buNone/>
              <a:defRPr sz="1100"/>
            </a:lvl4pPr>
            <a:lvl5pPr marL="2176725" indent="0">
              <a:buNone/>
              <a:defRPr sz="1100"/>
            </a:lvl5pPr>
            <a:lvl6pPr marL="2720904" indent="0">
              <a:buNone/>
              <a:defRPr sz="1100"/>
            </a:lvl6pPr>
            <a:lvl7pPr marL="3265087" indent="0">
              <a:buNone/>
              <a:defRPr sz="1100"/>
            </a:lvl7pPr>
            <a:lvl8pPr marL="3809268" indent="0">
              <a:buNone/>
              <a:defRPr sz="1100"/>
            </a:lvl8pPr>
            <a:lvl9pPr marL="4353450" indent="0">
              <a:buNone/>
              <a:defRPr sz="11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D55FE-8195-4390-84F8-284E55810AA2}" type="datetimeFigureOut">
              <a:rPr lang="zh-TW" altLang="en-US" smtClean="0"/>
              <a:pPr/>
              <a:t>2022/12/29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942E-7717-43DB-8EAA-143C443C0EB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  <a:prstGeom prst="rect">
            <a:avLst/>
          </a:prstGeom>
        </p:spPr>
        <p:txBody>
          <a:bodyPr vert="horz" lIns="108810" tIns="54406" rIns="108810" bIns="54406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527011"/>
          </a:xfrm>
          <a:prstGeom prst="rect">
            <a:avLst/>
          </a:prstGeom>
        </p:spPr>
        <p:txBody>
          <a:bodyPr vert="horz" lIns="108810" tIns="54406" rIns="108810" bIns="54406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520" y="6357822"/>
            <a:ext cx="2844430" cy="365210"/>
          </a:xfrm>
          <a:prstGeom prst="rect">
            <a:avLst/>
          </a:prstGeom>
        </p:spPr>
        <p:txBody>
          <a:bodyPr vert="horz" lIns="108810" tIns="54406" rIns="108810" bIns="54406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ED55FE-8195-4390-84F8-284E55810AA2}" type="datetimeFigureOut">
              <a:rPr lang="zh-TW" altLang="en-US" smtClean="0"/>
              <a:pPr/>
              <a:t>2022/12/29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058" y="6357822"/>
            <a:ext cx="3860297" cy="365210"/>
          </a:xfrm>
          <a:prstGeom prst="rect">
            <a:avLst/>
          </a:prstGeom>
        </p:spPr>
        <p:txBody>
          <a:bodyPr vert="horz" lIns="108810" tIns="54406" rIns="108810" bIns="54406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6463" y="6357822"/>
            <a:ext cx="2844430" cy="365210"/>
          </a:xfrm>
          <a:prstGeom prst="rect">
            <a:avLst/>
          </a:prstGeom>
        </p:spPr>
        <p:txBody>
          <a:bodyPr vert="horz" lIns="108810" tIns="54406" rIns="108810" bIns="54406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4942E-7717-43DB-8EAA-143C443C0EB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1088364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36" indent="-408136" algn="l" defTabSz="108836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4296" indent="-340113" algn="l" defTabSz="1088364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453" indent="-272091" algn="l" defTabSz="1088364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4635" indent="-272091" algn="l" defTabSz="1088364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815" indent="-272091" algn="l" defTabSz="1088364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2997" indent="-272091" algn="l" defTabSz="108836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178" indent="-272091" algn="l" defTabSz="108836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360" indent="-272091" algn="l" defTabSz="108836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540" indent="-272091" algn="l" defTabSz="108836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108836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181" algn="l" defTabSz="108836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364" algn="l" defTabSz="108836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544" algn="l" defTabSz="108836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725" algn="l" defTabSz="108836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904" algn="l" defTabSz="108836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087" algn="l" defTabSz="108836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268" algn="l" defTabSz="108836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3450" algn="l" defTabSz="108836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  <a:prstGeom prst="rect">
            <a:avLst/>
          </a:prstGeom>
        </p:spPr>
        <p:txBody>
          <a:bodyPr vert="horz" lIns="108810" tIns="54406" rIns="108810" bIns="54406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527011"/>
          </a:xfrm>
          <a:prstGeom prst="rect">
            <a:avLst/>
          </a:prstGeom>
        </p:spPr>
        <p:txBody>
          <a:bodyPr vert="horz" lIns="108810" tIns="54406" rIns="108810" bIns="54406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520" y="6357822"/>
            <a:ext cx="2844430" cy="365210"/>
          </a:xfrm>
          <a:prstGeom prst="rect">
            <a:avLst/>
          </a:prstGeom>
        </p:spPr>
        <p:txBody>
          <a:bodyPr vert="horz" lIns="108810" tIns="54406" rIns="108810" bIns="54406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ED55FE-8195-4390-84F8-284E55810AA2}" type="datetimeFigureOut">
              <a:rPr lang="zh-TW" altLang="en-US" smtClean="0"/>
              <a:pPr/>
              <a:t>2022/12/29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058" y="6357822"/>
            <a:ext cx="3860297" cy="365210"/>
          </a:xfrm>
          <a:prstGeom prst="rect">
            <a:avLst/>
          </a:prstGeom>
        </p:spPr>
        <p:txBody>
          <a:bodyPr vert="horz" lIns="108810" tIns="54406" rIns="108810" bIns="54406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6463" y="6357822"/>
            <a:ext cx="2844430" cy="365210"/>
          </a:xfrm>
          <a:prstGeom prst="rect">
            <a:avLst/>
          </a:prstGeom>
        </p:spPr>
        <p:txBody>
          <a:bodyPr vert="horz" lIns="108810" tIns="54406" rIns="108810" bIns="54406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4942E-7717-43DB-8EAA-143C443C0EB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1708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1088364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36" indent="-408136" algn="l" defTabSz="108836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4296" indent="-340113" algn="l" defTabSz="1088364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453" indent="-272091" algn="l" defTabSz="1088364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4635" indent="-272091" algn="l" defTabSz="1088364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815" indent="-272091" algn="l" defTabSz="1088364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2997" indent="-272091" algn="l" defTabSz="108836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178" indent="-272091" algn="l" defTabSz="108836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360" indent="-272091" algn="l" defTabSz="108836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540" indent="-272091" algn="l" defTabSz="108836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108836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181" algn="l" defTabSz="108836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364" algn="l" defTabSz="108836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544" algn="l" defTabSz="108836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725" algn="l" defTabSz="108836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904" algn="l" defTabSz="108836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087" algn="l" defTabSz="108836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268" algn="l" defTabSz="108836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3450" algn="l" defTabSz="108836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drive.google.com/drive/folders/1Reikayy_8SLzoaAE6VHB4kAzKjEExGX2?usp=sharing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88.xml"/><Relationship Id="rId13" Type="http://schemas.openxmlformats.org/officeDocument/2006/relationships/image" Target="../media/image27.png"/><Relationship Id="rId3" Type="http://schemas.microsoft.com/office/2007/relationships/media" Target="../media/media4.mp3"/><Relationship Id="rId7" Type="http://schemas.openxmlformats.org/officeDocument/2006/relationships/image" Target="../media/image15.png"/><Relationship Id="rId12" Type="http://schemas.openxmlformats.org/officeDocument/2006/relationships/slide" Target="slide7.xml"/><Relationship Id="rId2" Type="http://schemas.openxmlformats.org/officeDocument/2006/relationships/audio" Target="../media/media3.mp3"/><Relationship Id="rId16" Type="http://schemas.openxmlformats.org/officeDocument/2006/relationships/image" Target="../media/image29.png"/><Relationship Id="rId1" Type="http://schemas.microsoft.com/office/2007/relationships/media" Target="../media/media3.mp3"/><Relationship Id="rId6" Type="http://schemas.openxmlformats.org/officeDocument/2006/relationships/image" Target="../media/image23.jpg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8.png"/><Relationship Id="rId10" Type="http://schemas.openxmlformats.org/officeDocument/2006/relationships/slide" Target="slide89.xml"/><Relationship Id="rId4" Type="http://schemas.openxmlformats.org/officeDocument/2006/relationships/audio" Target="../media/media4.mp3"/><Relationship Id="rId9" Type="http://schemas.openxmlformats.org/officeDocument/2006/relationships/slide" Target="slide93.xml"/><Relationship Id="rId14" Type="http://schemas.openxmlformats.org/officeDocument/2006/relationships/image" Target="../media/image31.pn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slideLayout" Target="../slideLayouts/slideLayout2.xml"/><Relationship Id="rId7" Type="http://schemas.openxmlformats.org/officeDocument/2006/relationships/slide" Target="slide43.xml"/><Relationship Id="rId2" Type="http://schemas.openxmlformats.org/officeDocument/2006/relationships/audio" Target="../media/media88.mp3"/><Relationship Id="rId1" Type="http://schemas.microsoft.com/office/2007/relationships/media" Target="../media/media88.mp3"/><Relationship Id="rId6" Type="http://schemas.openxmlformats.org/officeDocument/2006/relationships/image" Target="../media/image124.jpg"/><Relationship Id="rId5" Type="http://schemas.openxmlformats.org/officeDocument/2006/relationships/image" Target="../media/image35.png"/><Relationship Id="rId4" Type="http://schemas.openxmlformats.org/officeDocument/2006/relationships/image" Target="../media/image106.jpg"/><Relationship Id="rId9" Type="http://schemas.openxmlformats.org/officeDocument/2006/relationships/image" Target="../media/image28.pn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slideLayout" Target="../slideLayouts/slideLayout2.xml"/><Relationship Id="rId7" Type="http://schemas.openxmlformats.org/officeDocument/2006/relationships/slide" Target="slide43.xml"/><Relationship Id="rId2" Type="http://schemas.openxmlformats.org/officeDocument/2006/relationships/audio" Target="../media/media89.mp3"/><Relationship Id="rId1" Type="http://schemas.microsoft.com/office/2007/relationships/media" Target="../media/media89.mp3"/><Relationship Id="rId6" Type="http://schemas.openxmlformats.org/officeDocument/2006/relationships/image" Target="../media/image125.jpg"/><Relationship Id="rId5" Type="http://schemas.openxmlformats.org/officeDocument/2006/relationships/image" Target="../media/image35.png"/><Relationship Id="rId4" Type="http://schemas.openxmlformats.org/officeDocument/2006/relationships/image" Target="../media/image106.jp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90.xml"/><Relationship Id="rId13" Type="http://schemas.openxmlformats.org/officeDocument/2006/relationships/image" Target="../media/image28.png"/><Relationship Id="rId3" Type="http://schemas.microsoft.com/office/2007/relationships/media" Target="../media/media6.mp3"/><Relationship Id="rId7" Type="http://schemas.openxmlformats.org/officeDocument/2006/relationships/image" Target="../media/image15.png"/><Relationship Id="rId12" Type="http://schemas.openxmlformats.org/officeDocument/2006/relationships/image" Target="../media/image3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3.jpg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10" Type="http://schemas.openxmlformats.org/officeDocument/2006/relationships/slide" Target="slide7.xml"/><Relationship Id="rId4" Type="http://schemas.openxmlformats.org/officeDocument/2006/relationships/audio" Target="../media/media6.mp3"/><Relationship Id="rId9" Type="http://schemas.openxmlformats.org/officeDocument/2006/relationships/slide" Target="slide91.xml"/><Relationship Id="rId1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92.xml"/><Relationship Id="rId13" Type="http://schemas.openxmlformats.org/officeDocument/2006/relationships/image" Target="../media/image29.png"/><Relationship Id="rId3" Type="http://schemas.microsoft.com/office/2007/relationships/media" Target="../media/media8.mp3"/><Relationship Id="rId7" Type="http://schemas.openxmlformats.org/officeDocument/2006/relationships/image" Target="../media/image15.png"/><Relationship Id="rId12" Type="http://schemas.openxmlformats.org/officeDocument/2006/relationships/image" Target="../media/image2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3.jpg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10" Type="http://schemas.openxmlformats.org/officeDocument/2006/relationships/slide" Target="slide7.xml"/><Relationship Id="rId4" Type="http://schemas.openxmlformats.org/officeDocument/2006/relationships/audio" Target="../media/media8.mp3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27.png"/><Relationship Id="rId4" Type="http://schemas.openxmlformats.org/officeDocument/2006/relationships/slide" Target="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27.png"/><Relationship Id="rId4" Type="http://schemas.openxmlformats.org/officeDocument/2006/relationships/slide" Target="slide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3.jpg"/><Relationship Id="rId7" Type="http://schemas.openxmlformats.org/officeDocument/2006/relationships/slide" Target="slide9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slide" Target="slide7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5.png"/><Relationship Id="rId5" Type="http://schemas.openxmlformats.org/officeDocument/2006/relationships/slide" Target="slide95.xml"/><Relationship Id="rId10" Type="http://schemas.openxmlformats.org/officeDocument/2006/relationships/image" Target="../media/image28.png"/><Relationship Id="rId4" Type="http://schemas.openxmlformats.org/officeDocument/2006/relationships/image" Target="../media/image23.jpg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slide" Target="slide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5.png"/><Relationship Id="rId5" Type="http://schemas.openxmlformats.org/officeDocument/2006/relationships/slide" Target="slide96.xml"/><Relationship Id="rId10" Type="http://schemas.openxmlformats.org/officeDocument/2006/relationships/image" Target="../media/image28.png"/><Relationship Id="rId4" Type="http://schemas.openxmlformats.org/officeDocument/2006/relationships/image" Target="../media/image23.jpg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slide" Target="slide97.xml"/><Relationship Id="rId11" Type="http://schemas.openxmlformats.org/officeDocument/2006/relationships/image" Target="../media/image28.png"/><Relationship Id="rId5" Type="http://schemas.openxmlformats.org/officeDocument/2006/relationships/image" Target="../media/image23.jpg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13" Type="http://schemas.openxmlformats.org/officeDocument/2006/relationships/image" Target="../media/image37.png"/><Relationship Id="rId3" Type="http://schemas.microsoft.com/office/2007/relationships/media" Target="../media/media13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7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audio" Target="../media/media14.mp3"/><Relationship Id="rId11" Type="http://schemas.openxmlformats.org/officeDocument/2006/relationships/slide" Target="slide7.xml"/><Relationship Id="rId5" Type="http://schemas.microsoft.com/office/2007/relationships/media" Target="../media/media14.mp3"/><Relationship Id="rId10" Type="http://schemas.openxmlformats.org/officeDocument/2006/relationships/image" Target="../media/image15.png"/><Relationship Id="rId4" Type="http://schemas.openxmlformats.org/officeDocument/2006/relationships/audio" Target="../media/media13.mp3"/><Relationship Id="rId9" Type="http://schemas.openxmlformats.org/officeDocument/2006/relationships/image" Target="../media/image23.jpg"/><Relationship Id="rId1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13" Type="http://schemas.openxmlformats.org/officeDocument/2006/relationships/image" Target="../media/image28.png"/><Relationship Id="rId3" Type="http://schemas.microsoft.com/office/2007/relationships/media" Target="../media/media16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7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audio" Target="../media/media17.mp3"/><Relationship Id="rId11" Type="http://schemas.openxmlformats.org/officeDocument/2006/relationships/image" Target="../media/image27.png"/><Relationship Id="rId5" Type="http://schemas.microsoft.com/office/2007/relationships/media" Target="../media/media17.mp3"/><Relationship Id="rId10" Type="http://schemas.openxmlformats.org/officeDocument/2006/relationships/slide" Target="slide7.xml"/><Relationship Id="rId4" Type="http://schemas.openxmlformats.org/officeDocument/2006/relationships/audio" Target="../media/media16.mp3"/><Relationship Id="rId9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13" Type="http://schemas.openxmlformats.org/officeDocument/2006/relationships/image" Target="../media/image28.png"/><Relationship Id="rId3" Type="http://schemas.microsoft.com/office/2007/relationships/media" Target="../media/media19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7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audio" Target="../media/media20.mp3"/><Relationship Id="rId11" Type="http://schemas.openxmlformats.org/officeDocument/2006/relationships/image" Target="../media/image27.png"/><Relationship Id="rId5" Type="http://schemas.microsoft.com/office/2007/relationships/media" Target="../media/media20.mp3"/><Relationship Id="rId10" Type="http://schemas.openxmlformats.org/officeDocument/2006/relationships/slide" Target="slide7.xml"/><Relationship Id="rId4" Type="http://schemas.openxmlformats.org/officeDocument/2006/relationships/audio" Target="../media/media19.mp3"/><Relationship Id="rId9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13" Type="http://schemas.openxmlformats.org/officeDocument/2006/relationships/image" Target="../media/image28.png"/><Relationship Id="rId3" Type="http://schemas.microsoft.com/office/2007/relationships/media" Target="../media/media22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7.pn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audio" Target="../media/media23.mp3"/><Relationship Id="rId11" Type="http://schemas.openxmlformats.org/officeDocument/2006/relationships/image" Target="../media/image27.png"/><Relationship Id="rId5" Type="http://schemas.microsoft.com/office/2007/relationships/media" Target="../media/media23.mp3"/><Relationship Id="rId10" Type="http://schemas.openxmlformats.org/officeDocument/2006/relationships/slide" Target="slide7.xml"/><Relationship Id="rId4" Type="http://schemas.openxmlformats.org/officeDocument/2006/relationships/audio" Target="../media/media22.mp3"/><Relationship Id="rId9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39.png"/><Relationship Id="rId11" Type="http://schemas.openxmlformats.org/officeDocument/2006/relationships/image" Target="../media/image28.png"/><Relationship Id="rId5" Type="http://schemas.openxmlformats.org/officeDocument/2006/relationships/image" Target="../media/image38.png"/><Relationship Id="rId10" Type="http://schemas.openxmlformats.org/officeDocument/2006/relationships/image" Target="../media/image27.png"/><Relationship Id="rId4" Type="http://schemas.openxmlformats.org/officeDocument/2006/relationships/image" Target="../media/image23.jpg"/><Relationship Id="rId9" Type="http://schemas.openxmlformats.org/officeDocument/2006/relationships/slide" Target="slide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image" Target="../media/image15.png"/><Relationship Id="rId11" Type="http://schemas.openxmlformats.org/officeDocument/2006/relationships/image" Target="../media/image28.png"/><Relationship Id="rId5" Type="http://schemas.openxmlformats.org/officeDocument/2006/relationships/image" Target="../media/image23.jpg"/><Relationship Id="rId10" Type="http://schemas.openxmlformats.org/officeDocument/2006/relationships/image" Target="../media/image40.jp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6" Type="http://schemas.openxmlformats.org/officeDocument/2006/relationships/image" Target="../media/image15.png"/><Relationship Id="rId11" Type="http://schemas.openxmlformats.org/officeDocument/2006/relationships/image" Target="../media/image28.png"/><Relationship Id="rId5" Type="http://schemas.openxmlformats.org/officeDocument/2006/relationships/image" Target="../media/image23.jpg"/><Relationship Id="rId10" Type="http://schemas.openxmlformats.org/officeDocument/2006/relationships/image" Target="../media/image40.jp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15.png"/><Relationship Id="rId11" Type="http://schemas.openxmlformats.org/officeDocument/2006/relationships/image" Target="../media/image28.png"/><Relationship Id="rId5" Type="http://schemas.openxmlformats.org/officeDocument/2006/relationships/image" Target="../media/image23.jpg"/><Relationship Id="rId10" Type="http://schemas.openxmlformats.org/officeDocument/2006/relationships/image" Target="../media/image40.jp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slide" Target="slide7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6" Type="http://schemas.openxmlformats.org/officeDocument/2006/relationships/image" Target="../media/image15.png"/><Relationship Id="rId11" Type="http://schemas.openxmlformats.org/officeDocument/2006/relationships/image" Target="../media/image28.png"/><Relationship Id="rId5" Type="http://schemas.openxmlformats.org/officeDocument/2006/relationships/image" Target="../media/image23.jpg"/><Relationship Id="rId10" Type="http://schemas.openxmlformats.org/officeDocument/2006/relationships/image" Target="../media/image40.jp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27.png"/><Relationship Id="rId3" Type="http://schemas.microsoft.com/office/2007/relationships/media" Target="../media/media30.mp3"/><Relationship Id="rId7" Type="http://schemas.openxmlformats.org/officeDocument/2006/relationships/image" Target="../media/image23.jpg"/><Relationship Id="rId12" Type="http://schemas.openxmlformats.org/officeDocument/2006/relationships/slide" Target="slide7.xml"/><Relationship Id="rId2" Type="http://schemas.openxmlformats.org/officeDocument/2006/relationships/audio" Target="../media/media29.mp3"/><Relationship Id="rId16" Type="http://schemas.openxmlformats.org/officeDocument/2006/relationships/image" Target="../media/image28.png"/><Relationship Id="rId1" Type="http://schemas.microsoft.com/office/2007/relationships/media" Target="../media/media29.mp3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4.png"/><Relationship Id="rId10" Type="http://schemas.openxmlformats.org/officeDocument/2006/relationships/image" Target="../media/image43.png"/><Relationship Id="rId4" Type="http://schemas.openxmlformats.org/officeDocument/2006/relationships/audio" Target="../media/media30.mp3"/><Relationship Id="rId9" Type="http://schemas.openxmlformats.org/officeDocument/2006/relationships/image" Target="../media/image42.svg"/><Relationship Id="rId1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15.png"/><Relationship Id="rId3" Type="http://schemas.microsoft.com/office/2007/relationships/media" Target="../media/media32.mp3"/><Relationship Id="rId7" Type="http://schemas.openxmlformats.org/officeDocument/2006/relationships/image" Target="../media/image23.jpg"/><Relationship Id="rId12" Type="http://schemas.openxmlformats.org/officeDocument/2006/relationships/image" Target="../media/image27.png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6" Type="http://schemas.openxmlformats.org/officeDocument/2006/relationships/notesSlide" Target="../notesSlides/notesSlide17.xml"/><Relationship Id="rId11" Type="http://schemas.openxmlformats.org/officeDocument/2006/relationships/slide" Target="slide7.xml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8.png"/><Relationship Id="rId10" Type="http://schemas.openxmlformats.org/officeDocument/2006/relationships/image" Target="../media/image35.png"/><Relationship Id="rId4" Type="http://schemas.openxmlformats.org/officeDocument/2006/relationships/audio" Target="../media/media32.mp3"/><Relationship Id="rId9" Type="http://schemas.openxmlformats.org/officeDocument/2006/relationships/image" Target="../media/image46.svg"/><Relationship Id="rId1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svg"/><Relationship Id="rId12" Type="http://schemas.openxmlformats.org/officeDocument/2006/relationships/image" Target="../media/image28.png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6" Type="http://schemas.openxmlformats.org/officeDocument/2006/relationships/image" Target="../media/image41.png"/><Relationship Id="rId11" Type="http://schemas.openxmlformats.org/officeDocument/2006/relationships/image" Target="../media/image47.png"/><Relationship Id="rId5" Type="http://schemas.openxmlformats.org/officeDocument/2006/relationships/image" Target="../media/image23.jp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18.xml"/><Relationship Id="rId9" Type="http://schemas.openxmlformats.org/officeDocument/2006/relationships/slide" Target="slide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28.png"/><Relationship Id="rId3" Type="http://schemas.microsoft.com/office/2007/relationships/media" Target="../media/media33.mp3"/><Relationship Id="rId7" Type="http://schemas.openxmlformats.org/officeDocument/2006/relationships/image" Target="../media/image23.jpg"/><Relationship Id="rId12" Type="http://schemas.openxmlformats.org/officeDocument/2006/relationships/image" Target="../media/image15.png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6" Type="http://schemas.openxmlformats.org/officeDocument/2006/relationships/notesSlide" Target="../notesSlides/notesSlide19.xml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10" Type="http://schemas.openxmlformats.org/officeDocument/2006/relationships/slide" Target="slide7.xml"/><Relationship Id="rId4" Type="http://schemas.openxmlformats.org/officeDocument/2006/relationships/audio" Target="../media/media33.mp3"/><Relationship Id="rId9" Type="http://schemas.openxmlformats.org/officeDocument/2006/relationships/image" Target="../media/image42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svg"/><Relationship Id="rId12" Type="http://schemas.openxmlformats.org/officeDocument/2006/relationships/image" Target="../media/image28.png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6" Type="http://schemas.openxmlformats.org/officeDocument/2006/relationships/image" Target="../media/image45.png"/><Relationship Id="rId11" Type="http://schemas.openxmlformats.org/officeDocument/2006/relationships/image" Target="../media/image15.png"/><Relationship Id="rId5" Type="http://schemas.openxmlformats.org/officeDocument/2006/relationships/image" Target="../media/image23.jpg"/><Relationship Id="rId10" Type="http://schemas.openxmlformats.org/officeDocument/2006/relationships/image" Target="../media/image47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28.png"/><Relationship Id="rId3" Type="http://schemas.microsoft.com/office/2007/relationships/media" Target="../media/media35.mp3"/><Relationship Id="rId7" Type="http://schemas.openxmlformats.org/officeDocument/2006/relationships/image" Target="../media/image23.jpg"/><Relationship Id="rId12" Type="http://schemas.openxmlformats.org/officeDocument/2006/relationships/image" Target="../media/image15.png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6" Type="http://schemas.openxmlformats.org/officeDocument/2006/relationships/notesSlide" Target="../notesSlides/notesSlide21.xml"/><Relationship Id="rId11" Type="http://schemas.openxmlformats.org/officeDocument/2006/relationships/image" Target="../media/image46.sv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5.png"/><Relationship Id="rId4" Type="http://schemas.openxmlformats.org/officeDocument/2006/relationships/audio" Target="../media/media35.mp3"/><Relationship Id="rId9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slide" Target="slide7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6" Type="http://schemas.openxmlformats.org/officeDocument/2006/relationships/image" Target="../media/image48.png"/><Relationship Id="rId5" Type="http://schemas.openxmlformats.org/officeDocument/2006/relationships/image" Target="../media/image15.png"/><Relationship Id="rId4" Type="http://schemas.openxmlformats.org/officeDocument/2006/relationships/image" Target="../media/image23.jpg"/><Relationship Id="rId9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slide" Target="slide7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6" Type="http://schemas.openxmlformats.org/officeDocument/2006/relationships/image" Target="../media/image49.png"/><Relationship Id="rId5" Type="http://schemas.openxmlformats.org/officeDocument/2006/relationships/image" Target="../media/image15.png"/><Relationship Id="rId4" Type="http://schemas.openxmlformats.org/officeDocument/2006/relationships/image" Target="../media/image23.jpg"/><Relationship Id="rId9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slideLayout" Target="../slideLayouts/slideLayout2.xml"/><Relationship Id="rId7" Type="http://schemas.openxmlformats.org/officeDocument/2006/relationships/slide" Target="slide29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6" Type="http://schemas.openxmlformats.org/officeDocument/2006/relationships/image" Target="../media/image50.png"/><Relationship Id="rId5" Type="http://schemas.openxmlformats.org/officeDocument/2006/relationships/image" Target="../media/image15.png"/><Relationship Id="rId10" Type="http://schemas.openxmlformats.org/officeDocument/2006/relationships/image" Target="../media/image28.png"/><Relationship Id="rId4" Type="http://schemas.openxmlformats.org/officeDocument/2006/relationships/image" Target="../media/image23.jpg"/><Relationship Id="rId9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microsoft.com/office/2007/relationships/media" Target="../media/media41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7.png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6" Type="http://schemas.openxmlformats.org/officeDocument/2006/relationships/audio" Target="../media/media42.mp3"/><Relationship Id="rId11" Type="http://schemas.openxmlformats.org/officeDocument/2006/relationships/image" Target="../media/image27.png"/><Relationship Id="rId5" Type="http://schemas.microsoft.com/office/2007/relationships/media" Target="../media/media42.mp3"/><Relationship Id="rId10" Type="http://schemas.openxmlformats.org/officeDocument/2006/relationships/slide" Target="slide7.xml"/><Relationship Id="rId4" Type="http://schemas.openxmlformats.org/officeDocument/2006/relationships/audio" Target="../media/media41.mp3"/><Relationship Id="rId9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audio" Target="../media/media46.mp3"/><Relationship Id="rId13" Type="http://schemas.openxmlformats.org/officeDocument/2006/relationships/image" Target="../media/image51.png"/><Relationship Id="rId3" Type="http://schemas.microsoft.com/office/2007/relationships/media" Target="../media/media44.mp3"/><Relationship Id="rId7" Type="http://schemas.microsoft.com/office/2007/relationships/media" Target="../media/media46.mp3"/><Relationship Id="rId12" Type="http://schemas.openxmlformats.org/officeDocument/2006/relationships/image" Target="../media/image27.png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6" Type="http://schemas.openxmlformats.org/officeDocument/2006/relationships/audio" Target="../media/media45.mp3"/><Relationship Id="rId11" Type="http://schemas.openxmlformats.org/officeDocument/2006/relationships/slide" Target="slide7.xml"/><Relationship Id="rId5" Type="http://schemas.microsoft.com/office/2007/relationships/media" Target="../media/media45.mp3"/><Relationship Id="rId10" Type="http://schemas.openxmlformats.org/officeDocument/2006/relationships/image" Target="../media/image23.jpg"/><Relationship Id="rId4" Type="http://schemas.openxmlformats.org/officeDocument/2006/relationships/audio" Target="../media/media4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0.mp3"/><Relationship Id="rId13" Type="http://schemas.openxmlformats.org/officeDocument/2006/relationships/image" Target="../media/image27.png"/><Relationship Id="rId3" Type="http://schemas.microsoft.com/office/2007/relationships/media" Target="../media/media48.mp3"/><Relationship Id="rId7" Type="http://schemas.microsoft.com/office/2007/relationships/media" Target="../media/media50.mp3"/><Relationship Id="rId12" Type="http://schemas.openxmlformats.org/officeDocument/2006/relationships/slide" Target="slide7.xml"/><Relationship Id="rId2" Type="http://schemas.openxmlformats.org/officeDocument/2006/relationships/audio" Target="../media/media47.mp3"/><Relationship Id="rId1" Type="http://schemas.microsoft.com/office/2007/relationships/media" Target="../media/media47.mp3"/><Relationship Id="rId6" Type="http://schemas.openxmlformats.org/officeDocument/2006/relationships/audio" Target="../media/media49.mp3"/><Relationship Id="rId11" Type="http://schemas.openxmlformats.org/officeDocument/2006/relationships/image" Target="../media/image23.jpg"/><Relationship Id="rId5" Type="http://schemas.microsoft.com/office/2007/relationships/media" Target="../media/media49.mp3"/><Relationship Id="rId15" Type="http://schemas.openxmlformats.org/officeDocument/2006/relationships/image" Target="../media/image37.png"/><Relationship Id="rId10" Type="http://schemas.openxmlformats.org/officeDocument/2006/relationships/notesSlide" Target="../notesSlides/notesSlide22.xml"/><Relationship Id="rId4" Type="http://schemas.openxmlformats.org/officeDocument/2006/relationships/audio" Target="../media/media48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slide" Target="slide79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4.mp3"/><Relationship Id="rId13" Type="http://schemas.openxmlformats.org/officeDocument/2006/relationships/image" Target="../media/image27.png"/><Relationship Id="rId3" Type="http://schemas.microsoft.com/office/2007/relationships/media" Target="../media/media52.mp3"/><Relationship Id="rId7" Type="http://schemas.microsoft.com/office/2007/relationships/media" Target="../media/media54.mp3"/><Relationship Id="rId12" Type="http://schemas.openxmlformats.org/officeDocument/2006/relationships/slide" Target="slide7.xml"/><Relationship Id="rId2" Type="http://schemas.openxmlformats.org/officeDocument/2006/relationships/audio" Target="../media/media51.mp3"/><Relationship Id="rId1" Type="http://schemas.microsoft.com/office/2007/relationships/media" Target="../media/media51.mp3"/><Relationship Id="rId6" Type="http://schemas.openxmlformats.org/officeDocument/2006/relationships/audio" Target="../media/media53.mp3"/><Relationship Id="rId11" Type="http://schemas.openxmlformats.org/officeDocument/2006/relationships/image" Target="../media/image52.png"/><Relationship Id="rId5" Type="http://schemas.microsoft.com/office/2007/relationships/media" Target="../media/media53.mp3"/><Relationship Id="rId10" Type="http://schemas.openxmlformats.org/officeDocument/2006/relationships/image" Target="../media/image23.jpg"/><Relationship Id="rId4" Type="http://schemas.openxmlformats.org/officeDocument/2006/relationships/audio" Target="../media/media5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slide" Target="slide7.xml"/><Relationship Id="rId2" Type="http://schemas.openxmlformats.org/officeDocument/2006/relationships/audio" Target="../media/media55.mp3"/><Relationship Id="rId1" Type="http://schemas.microsoft.com/office/2007/relationships/media" Target="../media/media55.mp3"/><Relationship Id="rId6" Type="http://schemas.openxmlformats.org/officeDocument/2006/relationships/image" Target="../media/image53.png"/><Relationship Id="rId5" Type="http://schemas.openxmlformats.org/officeDocument/2006/relationships/image" Target="../media/image15.png"/><Relationship Id="rId4" Type="http://schemas.openxmlformats.org/officeDocument/2006/relationships/image" Target="../media/image23.jpg"/><Relationship Id="rId9" Type="http://schemas.openxmlformats.org/officeDocument/2006/relationships/image" Target="../media/image2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56.mp3"/><Relationship Id="rId1" Type="http://schemas.microsoft.com/office/2007/relationships/media" Target="../media/media56.mp3"/><Relationship Id="rId6" Type="http://schemas.openxmlformats.org/officeDocument/2006/relationships/slide" Target="slide7.xml"/><Relationship Id="rId5" Type="http://schemas.openxmlformats.org/officeDocument/2006/relationships/image" Target="../media/image15.png"/><Relationship Id="rId4" Type="http://schemas.openxmlformats.org/officeDocument/2006/relationships/image" Target="../media/image23.jpg"/><Relationship Id="rId9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" Target="slide98.xml"/><Relationship Id="rId13" Type="http://schemas.openxmlformats.org/officeDocument/2006/relationships/slide" Target="slide7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6.jpg"/><Relationship Id="rId12" Type="http://schemas.openxmlformats.org/officeDocument/2006/relationships/slide" Target="slide101.xml"/><Relationship Id="rId2" Type="http://schemas.openxmlformats.org/officeDocument/2006/relationships/audio" Target="../media/media57.mp3"/><Relationship Id="rId1" Type="http://schemas.microsoft.com/office/2007/relationships/media" Target="../media/media57.mp3"/><Relationship Id="rId6" Type="http://schemas.openxmlformats.org/officeDocument/2006/relationships/image" Target="../media/image55.svg"/><Relationship Id="rId11" Type="http://schemas.openxmlformats.org/officeDocument/2006/relationships/slide" Target="slide99.xml"/><Relationship Id="rId5" Type="http://schemas.openxmlformats.org/officeDocument/2006/relationships/image" Target="../media/image54.png"/><Relationship Id="rId15" Type="http://schemas.openxmlformats.org/officeDocument/2006/relationships/image" Target="../media/image28.png"/><Relationship Id="rId10" Type="http://schemas.openxmlformats.org/officeDocument/2006/relationships/slide" Target="slide100.xml"/><Relationship Id="rId4" Type="http://schemas.openxmlformats.org/officeDocument/2006/relationships/image" Target="../media/image23.jpg"/><Relationship Id="rId9" Type="http://schemas.openxmlformats.org/officeDocument/2006/relationships/image" Target="../media/image25.png"/><Relationship Id="rId14" Type="http://schemas.openxmlformats.org/officeDocument/2006/relationships/image" Target="../media/image2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8.svg"/><Relationship Id="rId2" Type="http://schemas.openxmlformats.org/officeDocument/2006/relationships/audio" Target="../media/media58.mp3"/><Relationship Id="rId1" Type="http://schemas.microsoft.com/office/2007/relationships/media" Target="../media/media58.mp3"/><Relationship Id="rId6" Type="http://schemas.openxmlformats.org/officeDocument/2006/relationships/image" Target="../media/image57.png"/><Relationship Id="rId11" Type="http://schemas.openxmlformats.org/officeDocument/2006/relationships/image" Target="../media/image28.png"/><Relationship Id="rId5" Type="http://schemas.openxmlformats.org/officeDocument/2006/relationships/image" Target="../media/image23.jp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23.xml"/><Relationship Id="rId9" Type="http://schemas.openxmlformats.org/officeDocument/2006/relationships/slide" Target="slide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audio" Target="../media/media62.mp3"/><Relationship Id="rId13" Type="http://schemas.openxmlformats.org/officeDocument/2006/relationships/image" Target="../media/image23.jpg"/><Relationship Id="rId18" Type="http://schemas.openxmlformats.org/officeDocument/2006/relationships/image" Target="../media/image27.png"/><Relationship Id="rId3" Type="http://schemas.microsoft.com/office/2007/relationships/media" Target="../media/media60.mp3"/><Relationship Id="rId7" Type="http://schemas.microsoft.com/office/2007/relationships/media" Target="../media/media62.mp3"/><Relationship Id="rId12" Type="http://schemas.openxmlformats.org/officeDocument/2006/relationships/notesSlide" Target="../notesSlides/notesSlide24.xml"/><Relationship Id="rId17" Type="http://schemas.openxmlformats.org/officeDocument/2006/relationships/slide" Target="slide7.xml"/><Relationship Id="rId2" Type="http://schemas.openxmlformats.org/officeDocument/2006/relationships/audio" Target="../media/media59.mp3"/><Relationship Id="rId16" Type="http://schemas.openxmlformats.org/officeDocument/2006/relationships/image" Target="../media/image35.png"/><Relationship Id="rId1" Type="http://schemas.microsoft.com/office/2007/relationships/media" Target="../media/media59.mp3"/><Relationship Id="rId6" Type="http://schemas.openxmlformats.org/officeDocument/2006/relationships/audio" Target="../media/media61.mp3"/><Relationship Id="rId11" Type="http://schemas.openxmlformats.org/officeDocument/2006/relationships/slideLayout" Target="../slideLayouts/slideLayout2.xml"/><Relationship Id="rId5" Type="http://schemas.microsoft.com/office/2007/relationships/media" Target="../media/media61.mp3"/><Relationship Id="rId15" Type="http://schemas.openxmlformats.org/officeDocument/2006/relationships/image" Target="../media/image61.svg"/><Relationship Id="rId10" Type="http://schemas.openxmlformats.org/officeDocument/2006/relationships/audio" Target="../media/media63.mp3"/><Relationship Id="rId19" Type="http://schemas.openxmlformats.org/officeDocument/2006/relationships/image" Target="../media/image28.png"/><Relationship Id="rId4" Type="http://schemas.openxmlformats.org/officeDocument/2006/relationships/audio" Target="../media/media60.mp3"/><Relationship Id="rId9" Type="http://schemas.microsoft.com/office/2007/relationships/media" Target="../media/media63.mp3"/><Relationship Id="rId14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3.svg"/><Relationship Id="rId2" Type="http://schemas.openxmlformats.org/officeDocument/2006/relationships/audio" Target="../media/media64.mp3"/><Relationship Id="rId1" Type="http://schemas.microsoft.com/office/2007/relationships/media" Target="../media/media64.mp3"/><Relationship Id="rId6" Type="http://schemas.openxmlformats.org/officeDocument/2006/relationships/image" Target="../media/image62.png"/><Relationship Id="rId5" Type="http://schemas.openxmlformats.org/officeDocument/2006/relationships/image" Target="../media/image35.png"/><Relationship Id="rId10" Type="http://schemas.openxmlformats.org/officeDocument/2006/relationships/image" Target="../media/image28.png"/><Relationship Id="rId4" Type="http://schemas.openxmlformats.org/officeDocument/2006/relationships/image" Target="../media/image23.jpg"/><Relationship Id="rId9" Type="http://schemas.openxmlformats.org/officeDocument/2006/relationships/image" Target="../media/image2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4.png"/><Relationship Id="rId2" Type="http://schemas.openxmlformats.org/officeDocument/2006/relationships/audio" Target="../media/media65.mp3"/><Relationship Id="rId1" Type="http://schemas.microsoft.com/office/2007/relationships/media" Target="../media/media65.mp3"/><Relationship Id="rId6" Type="http://schemas.openxmlformats.org/officeDocument/2006/relationships/image" Target="../media/image35.png"/><Relationship Id="rId11" Type="http://schemas.openxmlformats.org/officeDocument/2006/relationships/image" Target="../media/image28.png"/><Relationship Id="rId5" Type="http://schemas.openxmlformats.org/officeDocument/2006/relationships/image" Target="../media/image23.jp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25.xml"/><Relationship Id="rId9" Type="http://schemas.openxmlformats.org/officeDocument/2006/relationships/slide" Target="slide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6.png"/><Relationship Id="rId2" Type="http://schemas.openxmlformats.org/officeDocument/2006/relationships/audio" Target="../media/media66.mp3"/><Relationship Id="rId1" Type="http://schemas.microsoft.com/office/2007/relationships/media" Target="../media/media66.mp3"/><Relationship Id="rId6" Type="http://schemas.openxmlformats.org/officeDocument/2006/relationships/image" Target="../media/image35.png"/><Relationship Id="rId11" Type="http://schemas.openxmlformats.org/officeDocument/2006/relationships/image" Target="../media/image28.png"/><Relationship Id="rId5" Type="http://schemas.openxmlformats.org/officeDocument/2006/relationships/image" Target="../media/image23.jp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26.xml"/><Relationship Id="rId9" Type="http://schemas.openxmlformats.org/officeDocument/2006/relationships/slide" Target="slide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8.png"/><Relationship Id="rId2" Type="http://schemas.openxmlformats.org/officeDocument/2006/relationships/audio" Target="../media/media67.mp3"/><Relationship Id="rId1" Type="http://schemas.microsoft.com/office/2007/relationships/media" Target="../media/media67.mp3"/><Relationship Id="rId6" Type="http://schemas.openxmlformats.org/officeDocument/2006/relationships/image" Target="../media/image35.png"/><Relationship Id="rId11" Type="http://schemas.openxmlformats.org/officeDocument/2006/relationships/image" Target="../media/image28.png"/><Relationship Id="rId5" Type="http://schemas.openxmlformats.org/officeDocument/2006/relationships/image" Target="../media/image23.jp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27.xml"/><Relationship Id="rId9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9.jp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6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slide" Target="slide80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0.png"/><Relationship Id="rId2" Type="http://schemas.openxmlformats.org/officeDocument/2006/relationships/audio" Target="../media/media68.mp3"/><Relationship Id="rId1" Type="http://schemas.microsoft.com/office/2007/relationships/media" Target="../media/media68.mp3"/><Relationship Id="rId6" Type="http://schemas.openxmlformats.org/officeDocument/2006/relationships/image" Target="../media/image35.png"/><Relationship Id="rId11" Type="http://schemas.openxmlformats.org/officeDocument/2006/relationships/image" Target="../media/image28.png"/><Relationship Id="rId5" Type="http://schemas.openxmlformats.org/officeDocument/2006/relationships/image" Target="../media/image23.jp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28.xml"/><Relationship Id="rId9" Type="http://schemas.openxmlformats.org/officeDocument/2006/relationships/slide" Target="slide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69.mp3"/><Relationship Id="rId1" Type="http://schemas.microsoft.com/office/2007/relationships/media" Target="../media/media69.mp3"/><Relationship Id="rId6" Type="http://schemas.openxmlformats.org/officeDocument/2006/relationships/slide" Target="slide7.xml"/><Relationship Id="rId5" Type="http://schemas.openxmlformats.org/officeDocument/2006/relationships/image" Target="../media/image23.jpg"/><Relationship Id="rId10" Type="http://schemas.openxmlformats.org/officeDocument/2006/relationships/image" Target="../media/image73.png"/><Relationship Id="rId4" Type="http://schemas.openxmlformats.org/officeDocument/2006/relationships/notesSlide" Target="../notesSlides/notesSlide29.xml"/><Relationship Id="rId9" Type="http://schemas.openxmlformats.org/officeDocument/2006/relationships/image" Target="../media/image72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3.png"/><Relationship Id="rId2" Type="http://schemas.openxmlformats.org/officeDocument/2006/relationships/audio" Target="../media/media70.mp3"/><Relationship Id="rId1" Type="http://schemas.microsoft.com/office/2007/relationships/media" Target="../media/media70.mp3"/><Relationship Id="rId6" Type="http://schemas.openxmlformats.org/officeDocument/2006/relationships/image" Target="../media/image72.png"/><Relationship Id="rId5" Type="http://schemas.openxmlformats.org/officeDocument/2006/relationships/image" Target="../media/image23.jp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30.xml"/><Relationship Id="rId9" Type="http://schemas.openxmlformats.org/officeDocument/2006/relationships/image" Target="../media/image27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slide" Target="slide54.xml"/><Relationship Id="rId13" Type="http://schemas.openxmlformats.org/officeDocument/2006/relationships/image" Target="../media/image79.png"/><Relationship Id="rId3" Type="http://schemas.openxmlformats.org/officeDocument/2006/relationships/image" Target="../media/image9.jpg"/><Relationship Id="rId7" Type="http://schemas.openxmlformats.org/officeDocument/2006/relationships/image" Target="../media/image75.svg"/><Relationship Id="rId12" Type="http://schemas.openxmlformats.org/officeDocument/2006/relationships/hyperlink" Target="https://jen-pin.com.tw/material.php?MaterialId=52&amp;YearId=77&amp;ClassId=83&amp;SubjectId=46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78.svg"/><Relationship Id="rId5" Type="http://schemas.openxmlformats.org/officeDocument/2006/relationships/image" Target="../media/image27.png"/><Relationship Id="rId10" Type="http://schemas.openxmlformats.org/officeDocument/2006/relationships/image" Target="../media/image77.png"/><Relationship Id="rId4" Type="http://schemas.openxmlformats.org/officeDocument/2006/relationships/slide" Target="slide7.xml"/><Relationship Id="rId9" Type="http://schemas.openxmlformats.org/officeDocument/2006/relationships/image" Target="../media/image76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slide" Target="slide53.xml"/><Relationship Id="rId12" Type="http://schemas.openxmlformats.org/officeDocument/2006/relationships/image" Target="../media/image27.png"/><Relationship Id="rId2" Type="http://schemas.openxmlformats.org/officeDocument/2006/relationships/audio" Target="../media/media71.mp3"/><Relationship Id="rId1" Type="http://schemas.microsoft.com/office/2007/relationships/media" Target="../media/media71.mp3"/><Relationship Id="rId6" Type="http://schemas.openxmlformats.org/officeDocument/2006/relationships/image" Target="../media/image35.png"/><Relationship Id="rId11" Type="http://schemas.openxmlformats.org/officeDocument/2006/relationships/slide" Target="slide7.xml"/><Relationship Id="rId5" Type="http://schemas.openxmlformats.org/officeDocument/2006/relationships/image" Target="../media/image80.jpg"/><Relationship Id="rId10" Type="http://schemas.openxmlformats.org/officeDocument/2006/relationships/image" Target="../media/image82.svg"/><Relationship Id="rId4" Type="http://schemas.openxmlformats.org/officeDocument/2006/relationships/notesSlide" Target="../notesSlides/notesSlide32.xml"/><Relationship Id="rId9" Type="http://schemas.openxmlformats.org/officeDocument/2006/relationships/image" Target="../media/image81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slide" Target="slide53.xml"/><Relationship Id="rId12" Type="http://schemas.openxmlformats.org/officeDocument/2006/relationships/image" Target="../media/image84.svg"/><Relationship Id="rId2" Type="http://schemas.openxmlformats.org/officeDocument/2006/relationships/audio" Target="../media/media72.mp3"/><Relationship Id="rId1" Type="http://schemas.microsoft.com/office/2007/relationships/media" Target="../media/media72.mp3"/><Relationship Id="rId6" Type="http://schemas.openxmlformats.org/officeDocument/2006/relationships/image" Target="../media/image35.png"/><Relationship Id="rId11" Type="http://schemas.openxmlformats.org/officeDocument/2006/relationships/image" Target="../media/image83.png"/><Relationship Id="rId5" Type="http://schemas.openxmlformats.org/officeDocument/2006/relationships/image" Target="../media/image80.jp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33.xml"/><Relationship Id="rId9" Type="http://schemas.openxmlformats.org/officeDocument/2006/relationships/slide" Target="slide7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slide" Target="slide53.xml"/><Relationship Id="rId12" Type="http://schemas.openxmlformats.org/officeDocument/2006/relationships/image" Target="../media/image27.png"/><Relationship Id="rId2" Type="http://schemas.openxmlformats.org/officeDocument/2006/relationships/audio" Target="../media/media73.mp3"/><Relationship Id="rId1" Type="http://schemas.microsoft.com/office/2007/relationships/media" Target="../media/media73.mp3"/><Relationship Id="rId6" Type="http://schemas.openxmlformats.org/officeDocument/2006/relationships/image" Target="../media/image35.png"/><Relationship Id="rId11" Type="http://schemas.openxmlformats.org/officeDocument/2006/relationships/slide" Target="slide7.xml"/><Relationship Id="rId5" Type="http://schemas.openxmlformats.org/officeDocument/2006/relationships/image" Target="../media/image80.jpg"/><Relationship Id="rId10" Type="http://schemas.openxmlformats.org/officeDocument/2006/relationships/image" Target="../media/image86.svg"/><Relationship Id="rId4" Type="http://schemas.openxmlformats.org/officeDocument/2006/relationships/notesSlide" Target="../notesSlides/notesSlide34.xml"/><Relationship Id="rId9" Type="http://schemas.openxmlformats.org/officeDocument/2006/relationships/image" Target="../media/image85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8.svg"/><Relationship Id="rId12" Type="http://schemas.openxmlformats.org/officeDocument/2006/relationships/image" Target="../media/image27.png"/><Relationship Id="rId2" Type="http://schemas.openxmlformats.org/officeDocument/2006/relationships/audio" Target="../media/media74.mp3"/><Relationship Id="rId1" Type="http://schemas.microsoft.com/office/2007/relationships/media" Target="../media/media74.mp3"/><Relationship Id="rId6" Type="http://schemas.openxmlformats.org/officeDocument/2006/relationships/image" Target="../media/image87.png"/><Relationship Id="rId11" Type="http://schemas.openxmlformats.org/officeDocument/2006/relationships/slide" Target="slide7.xml"/><Relationship Id="rId5" Type="http://schemas.openxmlformats.org/officeDocument/2006/relationships/image" Target="../media/image80.jpg"/><Relationship Id="rId10" Type="http://schemas.openxmlformats.org/officeDocument/2006/relationships/image" Target="../media/image76.png"/><Relationship Id="rId4" Type="http://schemas.openxmlformats.org/officeDocument/2006/relationships/notesSlide" Target="../notesSlides/notesSlide35.xml"/><Relationship Id="rId9" Type="http://schemas.openxmlformats.org/officeDocument/2006/relationships/slide" Target="slide53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3" Type="http://schemas.openxmlformats.org/officeDocument/2006/relationships/image" Target="../media/image9.jpg"/><Relationship Id="rId7" Type="http://schemas.openxmlformats.org/officeDocument/2006/relationships/image" Target="../media/image89.png"/><Relationship Id="rId12" Type="http://schemas.openxmlformats.org/officeDocument/2006/relationships/slide" Target="slide63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slide" Target="slide59.xml"/><Relationship Id="rId5" Type="http://schemas.openxmlformats.org/officeDocument/2006/relationships/slide" Target="slide7.xml"/><Relationship Id="rId10" Type="http://schemas.openxmlformats.org/officeDocument/2006/relationships/image" Target="../media/image75.svg"/><Relationship Id="rId4" Type="http://schemas.openxmlformats.org/officeDocument/2006/relationships/image" Target="../media/image34.png"/><Relationship Id="rId9" Type="http://schemas.openxmlformats.org/officeDocument/2006/relationships/image" Target="../media/image7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58.xml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slide" Target="slide7.xml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58.xml"/><Relationship Id="rId7" Type="http://schemas.openxmlformats.org/officeDocument/2006/relationships/image" Target="../media/image27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image" Target="../media/image91.png"/><Relationship Id="rId4" Type="http://schemas.openxmlformats.org/officeDocument/2006/relationships/image" Target="../media/image3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58.xml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slide" Target="slide7.xml"/><Relationship Id="rId4" Type="http://schemas.openxmlformats.org/officeDocument/2006/relationships/image" Target="../media/image3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58.xml"/><Relationship Id="rId7" Type="http://schemas.openxmlformats.org/officeDocument/2006/relationships/image" Target="../media/image27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image" Target="../media/image91.png"/><Relationship Id="rId4" Type="http://schemas.openxmlformats.org/officeDocument/2006/relationships/image" Target="../media/image3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58.xml"/><Relationship Id="rId7" Type="http://schemas.openxmlformats.org/officeDocument/2006/relationships/image" Target="../media/image27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image" Target="../media/image92.png"/><Relationship Id="rId4" Type="http://schemas.openxmlformats.org/officeDocument/2006/relationships/image" Target="../media/image34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slide" Target="slide75.xml"/><Relationship Id="rId3" Type="http://schemas.openxmlformats.org/officeDocument/2006/relationships/image" Target="../media/image9.jpg"/><Relationship Id="rId7" Type="http://schemas.openxmlformats.org/officeDocument/2006/relationships/image" Target="../media/image34.png"/><Relationship Id="rId12" Type="http://schemas.openxmlformats.org/officeDocument/2006/relationships/slide" Target="slide68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slide" Target="slide65.xml"/><Relationship Id="rId5" Type="http://schemas.openxmlformats.org/officeDocument/2006/relationships/image" Target="../media/image94.svg"/><Relationship Id="rId10" Type="http://schemas.openxmlformats.org/officeDocument/2006/relationships/image" Target="../media/image75.svg"/><Relationship Id="rId4" Type="http://schemas.openxmlformats.org/officeDocument/2006/relationships/image" Target="../media/image93.png"/><Relationship Id="rId9" Type="http://schemas.openxmlformats.org/officeDocument/2006/relationships/image" Target="../media/image7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4.xml"/><Relationship Id="rId5" Type="http://schemas.openxmlformats.org/officeDocument/2006/relationships/image" Target="../media/image27.png"/><Relationship Id="rId4" Type="http://schemas.openxmlformats.org/officeDocument/2006/relationships/slide" Target="slide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4.xml"/><Relationship Id="rId5" Type="http://schemas.openxmlformats.org/officeDocument/2006/relationships/image" Target="../media/image27.png"/><Relationship Id="rId4" Type="http://schemas.openxmlformats.org/officeDocument/2006/relationships/slide" Target="slide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4.xml"/><Relationship Id="rId5" Type="http://schemas.openxmlformats.org/officeDocument/2006/relationships/image" Target="../media/image27.png"/><Relationship Id="rId4" Type="http://schemas.openxmlformats.org/officeDocument/2006/relationships/slide" Target="slide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4.xml"/><Relationship Id="rId5" Type="http://schemas.openxmlformats.org/officeDocument/2006/relationships/image" Target="../media/image27.png"/><Relationship Id="rId4" Type="http://schemas.openxmlformats.org/officeDocument/2006/relationships/slide" Target="slide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4.xml"/><Relationship Id="rId5" Type="http://schemas.openxmlformats.org/officeDocument/2006/relationships/image" Target="../media/image27.png"/><Relationship Id="rId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slide" Target="slide9.xml"/><Relationship Id="rId18" Type="http://schemas.openxmlformats.org/officeDocument/2006/relationships/slide" Target="slide53.xml"/><Relationship Id="rId3" Type="http://schemas.openxmlformats.org/officeDocument/2006/relationships/image" Target="../media/image9.jpg"/><Relationship Id="rId21" Type="http://schemas.openxmlformats.org/officeDocument/2006/relationships/image" Target="../media/image22.png"/><Relationship Id="rId7" Type="http://schemas.openxmlformats.org/officeDocument/2006/relationships/slide" Target="slide19.xml"/><Relationship Id="rId12" Type="http://schemas.openxmlformats.org/officeDocument/2006/relationships/slide" Target="slide8.xml"/><Relationship Id="rId17" Type="http://schemas.openxmlformats.org/officeDocument/2006/relationships/slide" Target="slide51.xml"/><Relationship Id="rId2" Type="http://schemas.openxmlformats.org/officeDocument/2006/relationships/notesSlide" Target="../notesSlides/notesSlide6.xml"/><Relationship Id="rId16" Type="http://schemas.openxmlformats.org/officeDocument/2006/relationships/slide" Target="slide43.xml"/><Relationship Id="rId20" Type="http://schemas.openxmlformats.org/officeDocument/2006/relationships/slide" Target="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slide" Target="slide37.xml"/><Relationship Id="rId5" Type="http://schemas.openxmlformats.org/officeDocument/2006/relationships/slide" Target="slide64.xml"/><Relationship Id="rId15" Type="http://schemas.openxmlformats.org/officeDocument/2006/relationships/slide" Target="slide16.xml"/><Relationship Id="rId10" Type="http://schemas.openxmlformats.org/officeDocument/2006/relationships/slide" Target="slide34.xml"/><Relationship Id="rId19" Type="http://schemas.openxmlformats.org/officeDocument/2006/relationships/slide" Target="slide58.xml"/><Relationship Id="rId4" Type="http://schemas.openxmlformats.org/officeDocument/2006/relationships/image" Target="../media/image20.png"/><Relationship Id="rId9" Type="http://schemas.openxmlformats.org/officeDocument/2006/relationships/slide" Target="slide30.xml"/><Relationship Id="rId14" Type="http://schemas.openxmlformats.org/officeDocument/2006/relationships/slide" Target="slide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4.xml"/><Relationship Id="rId5" Type="http://schemas.openxmlformats.org/officeDocument/2006/relationships/image" Target="../media/image27.png"/><Relationship Id="rId4" Type="http://schemas.openxmlformats.org/officeDocument/2006/relationships/slide" Target="slide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4.xml"/><Relationship Id="rId5" Type="http://schemas.openxmlformats.org/officeDocument/2006/relationships/image" Target="../media/image27.png"/><Relationship Id="rId4" Type="http://schemas.openxmlformats.org/officeDocument/2006/relationships/slide" Target="slide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4.xml"/><Relationship Id="rId5" Type="http://schemas.openxmlformats.org/officeDocument/2006/relationships/image" Target="../media/image27.png"/><Relationship Id="rId4" Type="http://schemas.openxmlformats.org/officeDocument/2006/relationships/slide" Target="slide7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slide" Target="slide64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75.mp3"/><Relationship Id="rId1" Type="http://schemas.microsoft.com/office/2007/relationships/media" Target="../media/media75.mp3"/><Relationship Id="rId6" Type="http://schemas.openxmlformats.org/officeDocument/2006/relationships/slide" Target="slide7.xml"/><Relationship Id="rId11" Type="http://schemas.openxmlformats.org/officeDocument/2006/relationships/image" Target="../media/image28.png"/><Relationship Id="rId5" Type="http://schemas.openxmlformats.org/officeDocument/2006/relationships/image" Target="../media/image80.jpg"/><Relationship Id="rId10" Type="http://schemas.openxmlformats.org/officeDocument/2006/relationships/image" Target="../media/image95.png"/><Relationship Id="rId4" Type="http://schemas.openxmlformats.org/officeDocument/2006/relationships/notesSlide" Target="../notesSlides/notesSlide46.xml"/><Relationship Id="rId9" Type="http://schemas.openxmlformats.org/officeDocument/2006/relationships/image" Target="../media/image34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80.jpg"/><Relationship Id="rId7" Type="http://schemas.openxmlformats.org/officeDocument/2006/relationships/slide" Target="slide64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embed/XAY13p7MW0w" TargetMode="External"/><Relationship Id="rId5" Type="http://schemas.openxmlformats.org/officeDocument/2006/relationships/image" Target="../media/image27.png"/><Relationship Id="rId4" Type="http://schemas.openxmlformats.org/officeDocument/2006/relationships/slide" Target="slide7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slide" Target="slide64.xml"/><Relationship Id="rId3" Type="http://schemas.openxmlformats.org/officeDocument/2006/relationships/image" Target="../media/image80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svg"/><Relationship Id="rId5" Type="http://schemas.openxmlformats.org/officeDocument/2006/relationships/image" Target="../media/image96.png"/><Relationship Id="rId10" Type="http://schemas.openxmlformats.org/officeDocument/2006/relationships/image" Target="../media/image51.png"/><Relationship Id="rId4" Type="http://schemas.openxmlformats.org/officeDocument/2006/relationships/slide" Target="slide7.xml"/><Relationship Id="rId9" Type="http://schemas.openxmlformats.org/officeDocument/2006/relationships/image" Target="../media/image34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slide" Target="slide64.xml"/><Relationship Id="rId3" Type="http://schemas.openxmlformats.org/officeDocument/2006/relationships/image" Target="../media/image80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svg"/><Relationship Id="rId5" Type="http://schemas.openxmlformats.org/officeDocument/2006/relationships/image" Target="../media/image98.png"/><Relationship Id="rId10" Type="http://schemas.openxmlformats.org/officeDocument/2006/relationships/image" Target="../media/image51.png"/><Relationship Id="rId4" Type="http://schemas.openxmlformats.org/officeDocument/2006/relationships/slide" Target="slide7.xml"/><Relationship Id="rId9" Type="http://schemas.openxmlformats.org/officeDocument/2006/relationships/image" Target="../media/image34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svg"/><Relationship Id="rId3" Type="http://schemas.openxmlformats.org/officeDocument/2006/relationships/image" Target="../media/image80.jp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svg"/><Relationship Id="rId11" Type="http://schemas.openxmlformats.org/officeDocument/2006/relationships/image" Target="../media/image34.png"/><Relationship Id="rId5" Type="http://schemas.openxmlformats.org/officeDocument/2006/relationships/image" Target="../media/image100.png"/><Relationship Id="rId10" Type="http://schemas.openxmlformats.org/officeDocument/2006/relationships/slide" Target="slide64.xml"/><Relationship Id="rId4" Type="http://schemas.openxmlformats.org/officeDocument/2006/relationships/slide" Target="slide7.xml"/><Relationship Id="rId9" Type="http://schemas.openxmlformats.org/officeDocument/2006/relationships/image" Target="../media/image2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slide" Target="slide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4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0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86.xml"/><Relationship Id="rId13" Type="http://schemas.openxmlformats.org/officeDocument/2006/relationships/image" Target="../media/image27.png"/><Relationship Id="rId3" Type="http://schemas.openxmlformats.org/officeDocument/2006/relationships/image" Target="../media/image23.jpg"/><Relationship Id="rId7" Type="http://schemas.openxmlformats.org/officeDocument/2006/relationships/slide" Target="slide84.xml"/><Relationship Id="rId12" Type="http://schemas.openxmlformats.org/officeDocument/2006/relationships/slide" Target="slide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6.png"/><Relationship Id="rId5" Type="http://schemas.openxmlformats.org/officeDocument/2006/relationships/slide" Target="slide81.xml"/><Relationship Id="rId10" Type="http://schemas.openxmlformats.org/officeDocument/2006/relationships/hyperlink" Target="https://www.youtube.com/embed/cuwTP7DGMPI" TargetMode="External"/><Relationship Id="rId4" Type="http://schemas.openxmlformats.org/officeDocument/2006/relationships/image" Target="../media/image24.png"/><Relationship Id="rId9" Type="http://schemas.openxmlformats.org/officeDocument/2006/relationships/slide" Target="slide87.xml"/><Relationship Id="rId14" Type="http://schemas.openxmlformats.org/officeDocument/2006/relationships/slide" Target="slide8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openxmlformats.org/officeDocument/2006/relationships/image" Target="../media/image14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07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slide" Target="slide8.xml"/><Relationship Id="rId3" Type="http://schemas.microsoft.com/office/2007/relationships/media" Target="../media/media77.mp3"/><Relationship Id="rId7" Type="http://schemas.openxmlformats.org/officeDocument/2006/relationships/image" Target="../media/image15.png"/><Relationship Id="rId12" Type="http://schemas.openxmlformats.org/officeDocument/2006/relationships/slide" Target="slide83.xml"/><Relationship Id="rId2" Type="http://schemas.openxmlformats.org/officeDocument/2006/relationships/audio" Target="../media/media76.mp3"/><Relationship Id="rId16" Type="http://schemas.openxmlformats.org/officeDocument/2006/relationships/image" Target="../media/image29.png"/><Relationship Id="rId1" Type="http://schemas.microsoft.com/office/2007/relationships/media" Target="../media/media76.mp3"/><Relationship Id="rId6" Type="http://schemas.openxmlformats.org/officeDocument/2006/relationships/image" Target="../media/image106.jpg"/><Relationship Id="rId11" Type="http://schemas.openxmlformats.org/officeDocument/2006/relationships/slide" Target="slide82.xml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8.png"/><Relationship Id="rId10" Type="http://schemas.openxmlformats.org/officeDocument/2006/relationships/image" Target="../media/image110.png"/><Relationship Id="rId4" Type="http://schemas.openxmlformats.org/officeDocument/2006/relationships/audio" Target="../media/media77.mp3"/><Relationship Id="rId9" Type="http://schemas.openxmlformats.org/officeDocument/2006/relationships/image" Target="../media/image109.png"/><Relationship Id="rId14" Type="http://schemas.openxmlformats.org/officeDocument/2006/relationships/image" Target="../media/image10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" Target="slide81.xml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" Target="slide81.xml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28.png"/><Relationship Id="rId3" Type="http://schemas.microsoft.com/office/2007/relationships/media" Target="../media/media79.mp3"/><Relationship Id="rId7" Type="http://schemas.openxmlformats.org/officeDocument/2006/relationships/image" Target="../media/image15.png"/><Relationship Id="rId12" Type="http://schemas.openxmlformats.org/officeDocument/2006/relationships/image" Target="../media/image107.png"/><Relationship Id="rId2" Type="http://schemas.openxmlformats.org/officeDocument/2006/relationships/audio" Target="../media/media78.mp3"/><Relationship Id="rId1" Type="http://schemas.microsoft.com/office/2007/relationships/media" Target="../media/media78.mp3"/><Relationship Id="rId6" Type="http://schemas.openxmlformats.org/officeDocument/2006/relationships/image" Target="../media/image106.jpg"/><Relationship Id="rId11" Type="http://schemas.openxmlformats.org/officeDocument/2006/relationships/slide" Target="slide8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3.png"/><Relationship Id="rId4" Type="http://schemas.openxmlformats.org/officeDocument/2006/relationships/audio" Target="../media/media79.mp3"/><Relationship Id="rId9" Type="http://schemas.openxmlformats.org/officeDocument/2006/relationships/image" Target="../media/image112.png"/><Relationship Id="rId14" Type="http://schemas.openxmlformats.org/officeDocument/2006/relationships/image" Target="../media/image29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28.png"/><Relationship Id="rId3" Type="http://schemas.microsoft.com/office/2007/relationships/media" Target="../media/media81.mp3"/><Relationship Id="rId7" Type="http://schemas.openxmlformats.org/officeDocument/2006/relationships/image" Target="../media/image15.png"/><Relationship Id="rId12" Type="http://schemas.openxmlformats.org/officeDocument/2006/relationships/image" Target="../media/image107.png"/><Relationship Id="rId2" Type="http://schemas.openxmlformats.org/officeDocument/2006/relationships/audio" Target="../media/media80.mp3"/><Relationship Id="rId1" Type="http://schemas.microsoft.com/office/2007/relationships/media" Target="../media/media80.mp3"/><Relationship Id="rId6" Type="http://schemas.openxmlformats.org/officeDocument/2006/relationships/image" Target="../media/image106.jpg"/><Relationship Id="rId11" Type="http://schemas.openxmlformats.org/officeDocument/2006/relationships/slide" Target="slide8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5.png"/><Relationship Id="rId4" Type="http://schemas.openxmlformats.org/officeDocument/2006/relationships/audio" Target="../media/media81.mp3"/><Relationship Id="rId9" Type="http://schemas.openxmlformats.org/officeDocument/2006/relationships/image" Target="../media/image114.png"/><Relationship Id="rId14" Type="http://schemas.openxmlformats.org/officeDocument/2006/relationships/image" Target="../media/image29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28.png"/><Relationship Id="rId3" Type="http://schemas.microsoft.com/office/2007/relationships/media" Target="../media/media83.mp3"/><Relationship Id="rId7" Type="http://schemas.openxmlformats.org/officeDocument/2006/relationships/image" Target="../media/image15.png"/><Relationship Id="rId12" Type="http://schemas.openxmlformats.org/officeDocument/2006/relationships/image" Target="../media/image107.png"/><Relationship Id="rId2" Type="http://schemas.openxmlformats.org/officeDocument/2006/relationships/audio" Target="../media/media82.mp3"/><Relationship Id="rId1" Type="http://schemas.microsoft.com/office/2007/relationships/media" Target="../media/media82.mp3"/><Relationship Id="rId6" Type="http://schemas.openxmlformats.org/officeDocument/2006/relationships/image" Target="../media/image106.jpg"/><Relationship Id="rId11" Type="http://schemas.openxmlformats.org/officeDocument/2006/relationships/slide" Target="slide8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8.png"/><Relationship Id="rId4" Type="http://schemas.openxmlformats.org/officeDocument/2006/relationships/audio" Target="../media/media83.mp3"/><Relationship Id="rId9" Type="http://schemas.openxmlformats.org/officeDocument/2006/relationships/image" Target="../media/image117.png"/><Relationship Id="rId14" Type="http://schemas.openxmlformats.org/officeDocument/2006/relationships/image" Target="../media/image29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07.png"/><Relationship Id="rId3" Type="http://schemas.microsoft.com/office/2007/relationships/media" Target="../media/media85.mp3"/><Relationship Id="rId7" Type="http://schemas.openxmlformats.org/officeDocument/2006/relationships/image" Target="../media/image106.jpg"/><Relationship Id="rId12" Type="http://schemas.openxmlformats.org/officeDocument/2006/relationships/slide" Target="slide8.xml"/><Relationship Id="rId2" Type="http://schemas.openxmlformats.org/officeDocument/2006/relationships/audio" Target="../media/media84.mp3"/><Relationship Id="rId1" Type="http://schemas.microsoft.com/office/2007/relationships/media" Target="../media/media84.mp3"/><Relationship Id="rId6" Type="http://schemas.openxmlformats.org/officeDocument/2006/relationships/notesSlide" Target="../notesSlides/notesSlide52.xml"/><Relationship Id="rId11" Type="http://schemas.openxmlformats.org/officeDocument/2006/relationships/image" Target="../media/image12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9.png"/><Relationship Id="rId10" Type="http://schemas.openxmlformats.org/officeDocument/2006/relationships/image" Target="../media/image120.png"/><Relationship Id="rId4" Type="http://schemas.openxmlformats.org/officeDocument/2006/relationships/audio" Target="../media/media85.mp3"/><Relationship Id="rId9" Type="http://schemas.openxmlformats.org/officeDocument/2006/relationships/image" Target="../media/image119.png"/><Relationship Id="rId14" Type="http://schemas.openxmlformats.org/officeDocument/2006/relationships/image" Target="../media/image28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12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jpg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7.png"/><Relationship Id="rId4" Type="http://schemas.openxmlformats.org/officeDocument/2006/relationships/audio" Target="../media/media2.mp3"/><Relationship Id="rId9" Type="http://schemas.openxmlformats.org/officeDocument/2006/relationships/slide" Target="slide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image" Target="../media/image27.png"/><Relationship Id="rId4" Type="http://schemas.openxmlformats.org/officeDocument/2006/relationships/slide" Target="slide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slide" Target="slide1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slideLayout" Target="../slideLayouts/slideLayout2.xml"/><Relationship Id="rId7" Type="http://schemas.openxmlformats.org/officeDocument/2006/relationships/slide" Target="slide43.xml"/><Relationship Id="rId2" Type="http://schemas.openxmlformats.org/officeDocument/2006/relationships/audio" Target="../media/media86.mp3"/><Relationship Id="rId1" Type="http://schemas.microsoft.com/office/2007/relationships/media" Target="../media/media86.mp3"/><Relationship Id="rId6" Type="http://schemas.openxmlformats.org/officeDocument/2006/relationships/image" Target="../media/image122.jpg"/><Relationship Id="rId5" Type="http://schemas.openxmlformats.org/officeDocument/2006/relationships/image" Target="../media/image35.png"/><Relationship Id="rId4" Type="http://schemas.openxmlformats.org/officeDocument/2006/relationships/image" Target="../media/image106.jpg"/><Relationship Id="rId9" Type="http://schemas.openxmlformats.org/officeDocument/2006/relationships/image" Target="../media/image28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slideLayout" Target="../slideLayouts/slideLayout2.xml"/><Relationship Id="rId7" Type="http://schemas.openxmlformats.org/officeDocument/2006/relationships/slide" Target="slide43.xml"/><Relationship Id="rId2" Type="http://schemas.openxmlformats.org/officeDocument/2006/relationships/audio" Target="../media/media87.mp3"/><Relationship Id="rId1" Type="http://schemas.microsoft.com/office/2007/relationships/media" Target="../media/media87.mp3"/><Relationship Id="rId6" Type="http://schemas.openxmlformats.org/officeDocument/2006/relationships/image" Target="../media/image123.jpg"/><Relationship Id="rId5" Type="http://schemas.openxmlformats.org/officeDocument/2006/relationships/image" Target="../media/image35.png"/><Relationship Id="rId4" Type="http://schemas.openxmlformats.org/officeDocument/2006/relationships/image" Target="../media/image106.jp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44C88F2-D429-C268-0BB1-561395C4C620}"/>
              </a:ext>
            </a:extLst>
          </p:cNvPr>
          <p:cNvSpPr txBox="1"/>
          <p:nvPr/>
        </p:nvSpPr>
        <p:spPr>
          <a:xfrm>
            <a:off x="7343730" y="4941962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第</a:t>
            </a:r>
            <a:r>
              <a:rPr lang="zh-TW" altLang="en-US" sz="32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課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A2D9EE9-A307-AE8C-D423-AB090F784AEA}"/>
              </a:ext>
            </a:extLst>
          </p:cNvPr>
          <p:cNvSpPr txBox="1"/>
          <p:nvPr/>
        </p:nvSpPr>
        <p:spPr>
          <a:xfrm>
            <a:off x="9407574" y="6238106"/>
            <a:ext cx="23042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  <a:hlinkClick r:id="rId4"/>
              </a:rPr>
              <a:t>臺語字型安裝下載</a:t>
            </a:r>
            <a:endParaRPr kumimoji="0" lang="zh-TW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E51C6D05-2334-896A-A77F-235C497FCE9A}"/>
              </a:ext>
            </a:extLst>
          </p:cNvPr>
          <p:cNvSpPr txBox="1"/>
          <p:nvPr/>
        </p:nvSpPr>
        <p:spPr>
          <a:xfrm>
            <a:off x="10127654" y="6551811"/>
            <a:ext cx="1441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版本：</a:t>
            </a: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20221228</a:t>
            </a:r>
            <a:endParaRPr kumimoji="0" lang="zh-TW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9760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字方塊 24"/>
          <p:cNvSpPr txBox="1"/>
          <p:nvPr/>
        </p:nvSpPr>
        <p:spPr>
          <a:xfrm>
            <a:off x="11567814" y="3573810"/>
            <a:ext cx="540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08</a:t>
            </a:r>
            <a:endParaRPr lang="zh-TW" altLang="en-US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6F2F12F2-EF93-5032-2729-FDF7060C52E8}"/>
              </a:ext>
            </a:extLst>
          </p:cNvPr>
          <p:cNvSpPr txBox="1"/>
          <p:nvPr/>
        </p:nvSpPr>
        <p:spPr>
          <a:xfrm>
            <a:off x="900000" y="335191"/>
            <a:ext cx="2877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咱來讀課文</a:t>
            </a: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17E4F804-AA70-895E-011B-AF96FCF4E43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0800" y="309600"/>
            <a:ext cx="648000" cy="648000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04D06B2B-13DC-497E-55EF-CF59D80415C7}"/>
              </a:ext>
            </a:extLst>
          </p:cNvPr>
          <p:cNvSpPr/>
          <p:nvPr/>
        </p:nvSpPr>
        <p:spPr>
          <a:xfrm>
            <a:off x="6311230" y="1053530"/>
            <a:ext cx="5112568" cy="5806057"/>
          </a:xfrm>
          <a:prstGeom prst="rect">
            <a:avLst/>
          </a:prstGeom>
          <a:solidFill>
            <a:srgbClr val="FBCC9A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40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走路有風</a:t>
            </a:r>
          </a:p>
          <a:p>
            <a:r>
              <a:rPr lang="zh-TW" altLang="en-US" sz="40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說話生動</a:t>
            </a:r>
          </a:p>
          <a:p>
            <a:r>
              <a:rPr lang="zh-TW" altLang="en-US" sz="40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能跑而且健步如飛</a:t>
            </a:r>
          </a:p>
          <a:p>
            <a:r>
              <a:rPr lang="zh-TW" altLang="en-US" sz="40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不但有武功</a:t>
            </a:r>
          </a:p>
          <a:p>
            <a:r>
              <a:rPr lang="zh-TW" altLang="en-US" sz="40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也會吐出劍氣</a:t>
            </a:r>
            <a:endParaRPr lang="en-US" altLang="zh-TW" sz="4000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4000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sz="4000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6E8DA745-7699-23CD-52D7-F4C83627B40E}"/>
              </a:ext>
            </a:extLst>
          </p:cNvPr>
          <p:cNvSpPr/>
          <p:nvPr/>
        </p:nvSpPr>
        <p:spPr>
          <a:xfrm>
            <a:off x="334566" y="1341562"/>
            <a:ext cx="583264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6000" b="1" dirty="0">
                <a:latin typeface="台灣楷體" pitchFamily="2" charset="-120"/>
                <a:ea typeface="台灣楷體" pitchFamily="2" charset="-120"/>
              </a:rPr>
              <a:t>行路有風</a:t>
            </a:r>
          </a:p>
          <a:p>
            <a:r>
              <a:rPr lang="zh-TW" altLang="en-US" sz="6000" b="1" dirty="0">
                <a:latin typeface="台灣楷體" pitchFamily="2" charset="-120"/>
                <a:ea typeface="台灣楷體" pitchFamily="2" charset="-120"/>
              </a:rPr>
              <a:t>講話生動</a:t>
            </a:r>
          </a:p>
          <a:p>
            <a:r>
              <a:rPr lang="zh-TW" altLang="en-US" sz="6000" b="1" dirty="0">
                <a:latin typeface="台灣楷體" pitchFamily="2" charset="-120"/>
                <a:ea typeface="台灣楷體" pitchFamily="2" charset="-120"/>
              </a:rPr>
              <a:t>會走會</a:t>
            </a:r>
            <a:r>
              <a:rPr lang="zh-TW" altLang="en-US" sz="6000" b="1" dirty="0">
                <a:latin typeface="台灣楷體" pitchFamily="2" charset="-120"/>
                <a:ea typeface="台灣楷體" pitchFamily="2" charset="-120"/>
                <a:hlinkClick r:id="rId8" action="ppaction://hlinksldjump"/>
              </a:rPr>
              <a:t>傱</a:t>
            </a:r>
            <a:r>
              <a:rPr lang="en-US" altLang="zh-TW" sz="6000" b="1" baseline="30000" dirty="0">
                <a:latin typeface="台灣楷體" pitchFamily="2" charset="-120"/>
                <a:ea typeface="台灣楷體" pitchFamily="2" charset="-120"/>
                <a:hlinkClick r:id="rId8" action="ppaction://hlinksldjump"/>
              </a:rPr>
              <a:t>1</a:t>
            </a:r>
            <a:endParaRPr lang="en-US" altLang="zh-TW" sz="6000" b="1" baseline="30000" dirty="0">
              <a:latin typeface="台灣楷體" pitchFamily="2" charset="-120"/>
              <a:ea typeface="台灣楷體" pitchFamily="2" charset="-120"/>
            </a:endParaRPr>
          </a:p>
          <a:p>
            <a:r>
              <a:rPr lang="zh-TW" altLang="en-US" sz="6000" b="1" dirty="0">
                <a:latin typeface="台灣楷體" pitchFamily="2" charset="-120"/>
                <a:ea typeface="台灣楷體" pitchFamily="2" charset="-120"/>
                <a:hlinkClick r:id="rId9" action="ppaction://hlinksldjump"/>
              </a:rPr>
              <a:t>毋但</a:t>
            </a:r>
            <a:r>
              <a:rPr lang="zh-TW" altLang="en-US" sz="6000" b="1" baseline="30000" dirty="0">
                <a:latin typeface="台灣楷體" pitchFamily="2" charset="-120"/>
                <a:ea typeface="台灣楷體" pitchFamily="2" charset="-120"/>
              </a:rPr>
              <a:t> </a:t>
            </a:r>
            <a:r>
              <a:rPr lang="zh-TW" altLang="en-US" sz="6000" b="1" dirty="0">
                <a:latin typeface="台灣楷體" pitchFamily="2" charset="-120"/>
                <a:ea typeface="台灣楷體" pitchFamily="2" charset="-120"/>
              </a:rPr>
              <a:t>有武功</a:t>
            </a:r>
          </a:p>
          <a:p>
            <a:r>
              <a:rPr lang="zh-TW" altLang="en-US" sz="6000" b="1" dirty="0">
                <a:latin typeface="台灣楷體" pitchFamily="2" charset="-120"/>
                <a:ea typeface="台灣楷體" pitchFamily="2" charset="-120"/>
                <a:hlinkClick r:id="rId9" action="ppaction://hlinksldjump"/>
              </a:rPr>
              <a:t>嘛</a:t>
            </a:r>
            <a:r>
              <a:rPr lang="zh-TW" altLang="en-US" sz="6000" b="1" baseline="30000" dirty="0">
                <a:latin typeface="台灣楷體" pitchFamily="2" charset="-120"/>
                <a:ea typeface="台灣楷體" pitchFamily="2" charset="-120"/>
              </a:rPr>
              <a:t> </a:t>
            </a:r>
            <a:r>
              <a:rPr lang="zh-TW" altLang="en-US" sz="6000" b="1" dirty="0">
                <a:latin typeface="台灣楷體" pitchFamily="2" charset="-120"/>
                <a:ea typeface="台灣楷體" pitchFamily="2" charset="-120"/>
              </a:rPr>
              <a:t>會</a:t>
            </a:r>
            <a:r>
              <a:rPr lang="zh-TW" altLang="en-US" sz="6000" b="1" dirty="0">
                <a:latin typeface="台灣楷體" pitchFamily="2" charset="-120"/>
                <a:ea typeface="台灣楷體" pitchFamily="2" charset="-120"/>
                <a:hlinkClick r:id="rId10" action="ppaction://hlinksldjump"/>
              </a:rPr>
              <a:t>吐劍光</a:t>
            </a:r>
            <a:r>
              <a:rPr lang="en-US" altLang="zh-TW" sz="6000" b="1" baseline="30000" dirty="0">
                <a:latin typeface="台灣楷體" pitchFamily="2" charset="-120"/>
                <a:ea typeface="台灣楷體" pitchFamily="2" charset="-120"/>
                <a:hlinkClick r:id="rId10" action="ppaction://hlinksldjump"/>
              </a:rPr>
              <a:t>2</a:t>
            </a:r>
            <a:endParaRPr lang="zh-TW" altLang="en-US" sz="6000" b="1" dirty="0">
              <a:latin typeface="台灣楷體" pitchFamily="2" charset="-120"/>
              <a:ea typeface="台灣楷體" pitchFamily="2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D5243B09-D7E8-ADB3-EB20-06C76202BD90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1BDE90C-3E06-FDA1-ABD7-8F8245D19A8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5326" y="4854340"/>
            <a:ext cx="5159102" cy="1903435"/>
          </a:xfrm>
          <a:prstGeom prst="rect">
            <a:avLst/>
          </a:prstGeom>
        </p:spPr>
      </p:pic>
      <p:pic>
        <p:nvPicPr>
          <p:cNvPr id="3" name="圖片 2">
            <a:hlinkClick r:id="rId12" action="ppaction://hlinksldjump"/>
            <a:extLst>
              <a:ext uri="{FF2B5EF4-FFF2-40B4-BE49-F238E27FC236}">
                <a16:creationId xmlns:a16="http://schemas.microsoft.com/office/drawing/2014/main" id="{00D9E411-89CC-CBB9-6532-3EEAE8532C38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302" y="309600"/>
            <a:ext cx="648000" cy="648000"/>
          </a:xfrm>
          <a:prstGeom prst="rect">
            <a:avLst/>
          </a:prstGeom>
        </p:spPr>
      </p:pic>
      <p:pic>
        <p:nvPicPr>
          <p:cNvPr id="8" name="圖片 7">
            <a:hlinkClick r:id="rId9" action="ppaction://hlinksldjump"/>
            <a:extLst>
              <a:ext uri="{FF2B5EF4-FFF2-40B4-BE49-F238E27FC236}">
                <a16:creationId xmlns:a16="http://schemas.microsoft.com/office/drawing/2014/main" id="{E12EA82B-2695-948D-41DC-E009919D3464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742" y="4149874"/>
            <a:ext cx="306000" cy="306000"/>
          </a:xfrm>
          <a:prstGeom prst="rect">
            <a:avLst/>
          </a:prstGeom>
        </p:spPr>
      </p:pic>
      <p:pic>
        <p:nvPicPr>
          <p:cNvPr id="6" name="圖片 5">
            <a:hlinkClick r:id="rId9" action="ppaction://hlinksldjump"/>
            <a:extLst>
              <a:ext uri="{FF2B5EF4-FFF2-40B4-BE49-F238E27FC236}">
                <a16:creationId xmlns:a16="http://schemas.microsoft.com/office/drawing/2014/main" id="{7E75B693-2877-CB47-39E2-86103FD00FFE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662" y="5085978"/>
            <a:ext cx="306000" cy="306000"/>
          </a:xfrm>
          <a:prstGeom prst="rect">
            <a:avLst/>
          </a:prstGeom>
        </p:spPr>
      </p:pic>
      <p:pic>
        <p:nvPicPr>
          <p:cNvPr id="9" name="B2L1-曲目3-咱來讀課文-2">
            <a:hlinkClick r:id="" action="ppaction://media"/>
            <a:extLst>
              <a:ext uri="{FF2B5EF4-FFF2-40B4-BE49-F238E27FC236}">
                <a16:creationId xmlns:a16="http://schemas.microsoft.com/office/drawing/2014/main" id="{D1BACD04-AF24-EE8E-81D3-38262561F6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0800" y="309600"/>
            <a:ext cx="648000" cy="648000"/>
          </a:xfrm>
          <a:prstGeom prst="rect">
            <a:avLst/>
          </a:prstGeom>
        </p:spPr>
      </p:pic>
      <p:pic>
        <p:nvPicPr>
          <p:cNvPr id="10" name="B2L1-曲目3-咱來讀課文-2_S">
            <a:hlinkClick r:id="" action="ppaction://media"/>
            <a:extLst>
              <a:ext uri="{FF2B5EF4-FFF2-40B4-BE49-F238E27FC236}">
                <a16:creationId xmlns:a16="http://schemas.microsoft.com/office/drawing/2014/main" id="{83290EF1-9D31-4455-23F5-B119E71CE08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0800" y="309600"/>
            <a:ext cx="648000" cy="6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71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36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DF28A5A7-F9B9-0D80-CEE8-5D2B7A4EB22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0000" y="309600"/>
            <a:ext cx="648000" cy="648000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4951B706-5ABC-96AC-B8E3-12076D8C2F5C}"/>
              </a:ext>
            </a:extLst>
          </p:cNvPr>
          <p:cNvSpPr txBox="1"/>
          <p:nvPr/>
        </p:nvSpPr>
        <p:spPr>
          <a:xfrm>
            <a:off x="6527254" y="2061642"/>
            <a:ext cx="4896544" cy="2041393"/>
          </a:xfrm>
          <a:prstGeom prst="rect">
            <a:avLst/>
          </a:prstGeom>
          <a:solidFill>
            <a:srgbClr val="FDE5CD">
              <a:alpha val="0"/>
            </a:srgbClr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l">
              <a:lnSpc>
                <a:spcPts val="5200"/>
              </a:lnSpc>
            </a:pPr>
            <a:r>
              <a:rPr lang="zh-TW" altLang="en-US" sz="4000" b="1" i="0" u="none" strike="noStrike" baseline="0" dirty="0">
                <a:solidFill>
                  <a:srgbClr val="FF0000"/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參考答案：</a:t>
            </a:r>
          </a:p>
          <a:p>
            <a:pPr>
              <a:lnSpc>
                <a:spcPts val="5200"/>
              </a:lnSpc>
            </a:pPr>
            <a:r>
              <a:rPr lang="zh-TW" altLang="en-US" sz="4000" b="1" dirty="0">
                <a:solidFill>
                  <a:srgbClr val="FF0000"/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阿兄揀一身牛魔王，小妹揀一身孫悟空。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8D4E80E-9C27-6869-8B2E-FFF061F246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" b="529"/>
          <a:stretch/>
        </p:blipFill>
        <p:spPr>
          <a:xfrm>
            <a:off x="47230" y="1054170"/>
            <a:ext cx="6264000" cy="57953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9682F128-BE1F-0E6F-8A2A-D20EEFB6EA00}"/>
              </a:ext>
            </a:extLst>
          </p:cNvPr>
          <p:cNvSpPr txBox="1"/>
          <p:nvPr/>
        </p:nvSpPr>
        <p:spPr>
          <a:xfrm>
            <a:off x="900000" y="335191"/>
            <a:ext cx="6109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應用練習：一、看圖講話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2CE4F17-9FD2-1667-C1DB-2886EB58ABF3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pic>
        <p:nvPicPr>
          <p:cNvPr id="7" name="圖片 6">
            <a:hlinkClick r:id="rId7" action="ppaction://hlinksldjump"/>
            <a:extLst>
              <a:ext uri="{FF2B5EF4-FFF2-40B4-BE49-F238E27FC236}">
                <a16:creationId xmlns:a16="http://schemas.microsoft.com/office/drawing/2014/main" id="{FBC2016A-39C5-94D0-7BAD-BCC398E289B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200" y="309600"/>
            <a:ext cx="648000" cy="648000"/>
          </a:xfrm>
          <a:prstGeom prst="rect">
            <a:avLst/>
          </a:prstGeom>
        </p:spPr>
      </p:pic>
      <p:pic>
        <p:nvPicPr>
          <p:cNvPr id="6" name="B2L1-曲目12-看圖講話-3">
            <a:hlinkClick r:id="" action="ppaction://media"/>
            <a:extLst>
              <a:ext uri="{FF2B5EF4-FFF2-40B4-BE49-F238E27FC236}">
                <a16:creationId xmlns:a16="http://schemas.microsoft.com/office/drawing/2014/main" id="{699117E0-4531-076D-1316-BA6F2A5069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0000" y="309600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78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3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DF28A5A7-F9B9-0D80-CEE8-5D2B7A4EB22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0000" y="309600"/>
            <a:ext cx="648000" cy="648000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4951B706-5ABC-96AC-B8E3-12076D8C2F5C}"/>
              </a:ext>
            </a:extLst>
          </p:cNvPr>
          <p:cNvSpPr txBox="1"/>
          <p:nvPr/>
        </p:nvSpPr>
        <p:spPr>
          <a:xfrm>
            <a:off x="6437874" y="2349674"/>
            <a:ext cx="4985923" cy="2041393"/>
          </a:xfrm>
          <a:prstGeom prst="rect">
            <a:avLst/>
          </a:prstGeom>
          <a:solidFill>
            <a:srgbClr val="FDE5CD">
              <a:alpha val="0"/>
            </a:srgbClr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l">
              <a:lnSpc>
                <a:spcPts val="5200"/>
              </a:lnSpc>
            </a:pPr>
            <a:r>
              <a:rPr lang="zh-TW" altLang="en-US" sz="4000" b="1" i="0" u="none" strike="noStrike" baseline="0" dirty="0">
                <a:solidFill>
                  <a:srgbClr val="FF0000"/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參考答案：</a:t>
            </a:r>
          </a:p>
          <a:p>
            <a:pPr>
              <a:lnSpc>
                <a:spcPts val="5200"/>
              </a:lnSpc>
            </a:pPr>
            <a:r>
              <a:rPr lang="zh-TW" altLang="en-US" sz="4000" b="1" dirty="0">
                <a:solidFill>
                  <a:srgbClr val="FF0000"/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三个人就按呢歡歡喜喜沿路耍轉去。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3666260-7955-0D04-34F6-67944099CD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" b="133"/>
          <a:stretch/>
        </p:blipFill>
        <p:spPr>
          <a:xfrm>
            <a:off x="62820" y="1053530"/>
            <a:ext cx="6176402" cy="57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97574E92-0254-B047-7FDF-0A04AD483D16}"/>
              </a:ext>
            </a:extLst>
          </p:cNvPr>
          <p:cNvSpPr txBox="1"/>
          <p:nvPr/>
        </p:nvSpPr>
        <p:spPr>
          <a:xfrm>
            <a:off x="900000" y="335191"/>
            <a:ext cx="6109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應用練習：一、看圖講話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8077E6EE-E4B3-5688-2EF6-BD6A98F6460D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pic>
        <p:nvPicPr>
          <p:cNvPr id="8" name="圖片 7">
            <a:hlinkClick r:id="rId7" action="ppaction://hlinksldjump"/>
            <a:extLst>
              <a:ext uri="{FF2B5EF4-FFF2-40B4-BE49-F238E27FC236}">
                <a16:creationId xmlns:a16="http://schemas.microsoft.com/office/drawing/2014/main" id="{4E0AB86F-8A9F-BC14-5EFF-674D590A553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200" y="309600"/>
            <a:ext cx="648000" cy="648000"/>
          </a:xfrm>
          <a:prstGeom prst="rect">
            <a:avLst/>
          </a:prstGeom>
        </p:spPr>
      </p:pic>
      <p:pic>
        <p:nvPicPr>
          <p:cNvPr id="6" name="B2L1-曲目12-看圖講話-4">
            <a:hlinkClick r:id="" action="ppaction://media"/>
            <a:extLst>
              <a:ext uri="{FF2B5EF4-FFF2-40B4-BE49-F238E27FC236}">
                <a16:creationId xmlns:a16="http://schemas.microsoft.com/office/drawing/2014/main" id="{34BC37CA-0C8D-6E07-D391-88B06637BC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0000" y="309600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24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1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字方塊 24"/>
          <p:cNvSpPr txBox="1"/>
          <p:nvPr/>
        </p:nvSpPr>
        <p:spPr>
          <a:xfrm>
            <a:off x="11567814" y="3573810"/>
            <a:ext cx="540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09</a:t>
            </a:r>
            <a:endParaRPr lang="zh-TW" altLang="en-US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6F2F12F2-EF93-5032-2729-FDF7060C52E8}"/>
              </a:ext>
            </a:extLst>
          </p:cNvPr>
          <p:cNvSpPr txBox="1"/>
          <p:nvPr/>
        </p:nvSpPr>
        <p:spPr>
          <a:xfrm>
            <a:off x="900000" y="335191"/>
            <a:ext cx="2877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咱來讀課文</a:t>
            </a: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17E4F804-AA70-895E-011B-AF96FCF4E43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0800" y="309600"/>
            <a:ext cx="648000" cy="648000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04D06B2B-13DC-497E-55EF-CF59D80415C7}"/>
              </a:ext>
            </a:extLst>
          </p:cNvPr>
          <p:cNvSpPr/>
          <p:nvPr/>
        </p:nvSpPr>
        <p:spPr>
          <a:xfrm>
            <a:off x="6311230" y="1053530"/>
            <a:ext cx="5112568" cy="5806057"/>
          </a:xfrm>
          <a:prstGeom prst="rect">
            <a:avLst/>
          </a:prstGeom>
          <a:solidFill>
            <a:srgbClr val="FBCC9A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6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一切都是誇大騙人的</a:t>
            </a:r>
          </a:p>
          <a:p>
            <a:r>
              <a:rPr lang="zh-TW" altLang="en-US" sz="36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其實沒有一項精明</a:t>
            </a:r>
          </a:p>
          <a:p>
            <a:r>
              <a:rPr lang="zh-TW" altLang="en-US" sz="36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人的手如果不去操弄</a:t>
            </a:r>
          </a:p>
          <a:p>
            <a:r>
              <a:rPr lang="zh-TW" altLang="en-US" sz="36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人的聲音如果不去配音</a:t>
            </a:r>
          </a:p>
          <a:p>
            <a:endParaRPr lang="zh-TW" altLang="en-US" sz="3600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6E8DA745-7699-23CD-52D7-F4C83627B40E}"/>
              </a:ext>
            </a:extLst>
          </p:cNvPr>
          <p:cNvSpPr/>
          <p:nvPr/>
        </p:nvSpPr>
        <p:spPr>
          <a:xfrm>
            <a:off x="334566" y="1341562"/>
            <a:ext cx="583264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6000" b="1" dirty="0">
                <a:latin typeface="台灣楷體" pitchFamily="2" charset="-120"/>
                <a:ea typeface="台灣楷體" pitchFamily="2" charset="-120"/>
              </a:rPr>
              <a:t>一切全是</a:t>
            </a:r>
            <a:r>
              <a:rPr lang="zh-TW" altLang="en-US" sz="6000" b="1" dirty="0">
                <a:latin typeface="台灣楷體" pitchFamily="2" charset="-120"/>
                <a:ea typeface="台灣楷體" pitchFamily="2" charset="-120"/>
                <a:hlinkClick r:id="rId8" action="ppaction://hlinksldjump"/>
              </a:rPr>
              <a:t>膨風</a:t>
            </a:r>
            <a:r>
              <a:rPr lang="en-US" altLang="zh-TW" sz="6000" b="1" baseline="30000" dirty="0">
                <a:latin typeface="台灣楷體" pitchFamily="2" charset="-120"/>
                <a:ea typeface="台灣楷體" pitchFamily="2" charset="-120"/>
                <a:hlinkClick r:id="rId8" action="ppaction://hlinksldjump"/>
              </a:rPr>
              <a:t>3</a:t>
            </a:r>
            <a:endParaRPr lang="zh-TW" altLang="en-US" sz="6000" b="1" dirty="0">
              <a:latin typeface="台灣楷體" pitchFamily="2" charset="-120"/>
              <a:ea typeface="台灣楷體" pitchFamily="2" charset="-120"/>
            </a:endParaRPr>
          </a:p>
          <a:p>
            <a:r>
              <a:rPr lang="zh-TW" altLang="en-US" sz="6000" b="1" dirty="0">
                <a:latin typeface="台灣楷體" pitchFamily="2" charset="-120"/>
                <a:ea typeface="台灣楷體" pitchFamily="2" charset="-120"/>
              </a:rPr>
              <a:t>其實無半項</a:t>
            </a:r>
            <a:r>
              <a:rPr lang="zh-TW" altLang="en-US" sz="6000" b="1" dirty="0">
                <a:latin typeface="台灣楷體" pitchFamily="2" charset="-120"/>
                <a:ea typeface="台灣楷體" pitchFamily="2" charset="-120"/>
                <a:hlinkClick r:id="rId9" action="ppaction://hlinksldjump"/>
              </a:rPr>
              <a:t>精傱</a:t>
            </a:r>
            <a:r>
              <a:rPr lang="en-US" altLang="zh-TW" sz="6000" b="1" baseline="30000" dirty="0">
                <a:latin typeface="台灣楷體" pitchFamily="2" charset="-120"/>
                <a:ea typeface="台灣楷體" pitchFamily="2" charset="-120"/>
                <a:hlinkClick r:id="rId9" action="ppaction://hlinksldjump"/>
              </a:rPr>
              <a:t>4</a:t>
            </a:r>
            <a:endParaRPr lang="zh-TW" altLang="en-US" sz="6000" b="1" dirty="0">
              <a:latin typeface="台灣楷體" pitchFamily="2" charset="-120"/>
              <a:ea typeface="台灣楷體" pitchFamily="2" charset="-120"/>
            </a:endParaRPr>
          </a:p>
          <a:p>
            <a:r>
              <a:rPr lang="zh-TW" altLang="en-US" sz="6000" b="1" dirty="0">
                <a:latin typeface="台灣楷體" pitchFamily="2" charset="-120"/>
                <a:ea typeface="台灣楷體" pitchFamily="2" charset="-120"/>
              </a:rPr>
              <a:t>人手若莫弄</a:t>
            </a:r>
          </a:p>
          <a:p>
            <a:r>
              <a:rPr lang="zh-TW" altLang="en-US" sz="6000" b="1" dirty="0">
                <a:latin typeface="台灣楷體" pitchFamily="2" charset="-120"/>
                <a:ea typeface="台灣楷體" pitchFamily="2" charset="-120"/>
              </a:rPr>
              <a:t>人聲若莫講</a:t>
            </a:r>
          </a:p>
          <a:p>
            <a:endParaRPr lang="zh-TW" altLang="en-US" sz="6000" b="1" dirty="0">
              <a:latin typeface="台灣楷體" pitchFamily="2" charset="-120"/>
              <a:ea typeface="台灣楷體" pitchFamily="2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D5243B09-D7E8-ADB3-EB20-06C76202BD90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pic>
        <p:nvPicPr>
          <p:cNvPr id="6" name="圖片 5">
            <a:hlinkClick r:id="rId10" action="ppaction://hlinksldjump"/>
            <a:extLst>
              <a:ext uri="{FF2B5EF4-FFF2-40B4-BE49-F238E27FC236}">
                <a16:creationId xmlns:a16="http://schemas.microsoft.com/office/drawing/2014/main" id="{7BF81132-8633-9516-B815-136E76B3736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302" y="309600"/>
            <a:ext cx="648000" cy="64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8897CB48-35C2-5A5F-18DD-7C3B407A7B35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5326" y="4854340"/>
            <a:ext cx="5159102" cy="1903435"/>
          </a:xfrm>
          <a:prstGeom prst="rect">
            <a:avLst/>
          </a:prstGeom>
        </p:spPr>
      </p:pic>
      <p:pic>
        <p:nvPicPr>
          <p:cNvPr id="3" name="B2L1-曲目3-咱來讀課文-3">
            <a:hlinkClick r:id="" action="ppaction://media"/>
            <a:extLst>
              <a:ext uri="{FF2B5EF4-FFF2-40B4-BE49-F238E27FC236}">
                <a16:creationId xmlns:a16="http://schemas.microsoft.com/office/drawing/2014/main" id="{BF32C186-DAF9-0F5A-0B1A-11D263E40B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0800" y="309600"/>
            <a:ext cx="648000" cy="648000"/>
          </a:xfrm>
          <a:prstGeom prst="rect">
            <a:avLst/>
          </a:prstGeom>
        </p:spPr>
      </p:pic>
      <p:pic>
        <p:nvPicPr>
          <p:cNvPr id="8" name="B2L1-曲目3-咱來讀課文-3_S">
            <a:hlinkClick r:id="" action="ppaction://media"/>
            <a:extLst>
              <a:ext uri="{FF2B5EF4-FFF2-40B4-BE49-F238E27FC236}">
                <a16:creationId xmlns:a16="http://schemas.microsoft.com/office/drawing/2014/main" id="{97AB67D6-4FCA-B859-688F-B0C025BE1BC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0800" y="309600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8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48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98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字方塊 24"/>
          <p:cNvSpPr txBox="1"/>
          <p:nvPr/>
        </p:nvSpPr>
        <p:spPr>
          <a:xfrm>
            <a:off x="11567814" y="3573810"/>
            <a:ext cx="540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09</a:t>
            </a:r>
            <a:endParaRPr lang="zh-TW" altLang="en-US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6F2F12F2-EF93-5032-2729-FDF7060C52E8}"/>
              </a:ext>
            </a:extLst>
          </p:cNvPr>
          <p:cNvSpPr txBox="1"/>
          <p:nvPr/>
        </p:nvSpPr>
        <p:spPr>
          <a:xfrm>
            <a:off x="900000" y="335191"/>
            <a:ext cx="2877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咱來讀課文</a:t>
            </a: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17E4F804-AA70-895E-011B-AF96FCF4E43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0800" y="309600"/>
            <a:ext cx="648000" cy="648000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04D06B2B-13DC-497E-55EF-CF59D80415C7}"/>
              </a:ext>
            </a:extLst>
          </p:cNvPr>
          <p:cNvSpPr/>
          <p:nvPr/>
        </p:nvSpPr>
        <p:spPr>
          <a:xfrm>
            <a:off x="6311230" y="1053530"/>
            <a:ext cx="5112568" cy="5806057"/>
          </a:xfrm>
          <a:prstGeom prst="rect">
            <a:avLst/>
          </a:prstGeom>
          <a:solidFill>
            <a:srgbClr val="FBCC9A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6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那麼一尊一尊</a:t>
            </a:r>
            <a:endParaRPr lang="en-US" altLang="zh-TW" sz="3600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36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都變得傻傻的</a:t>
            </a:r>
          </a:p>
          <a:p>
            <a:r>
              <a:rPr lang="zh-TW" altLang="en-US" sz="36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安靜無聲</a:t>
            </a:r>
          </a:p>
          <a:p>
            <a:r>
              <a:rPr lang="zh-TW" altLang="en-US" sz="36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扁平無生命力</a:t>
            </a:r>
            <a:endParaRPr lang="en-US" altLang="zh-TW" sz="3600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3600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6E8DA745-7699-23CD-52D7-F4C83627B40E}"/>
              </a:ext>
            </a:extLst>
          </p:cNvPr>
          <p:cNvSpPr/>
          <p:nvPr/>
        </p:nvSpPr>
        <p:spPr>
          <a:xfrm>
            <a:off x="334566" y="2205658"/>
            <a:ext cx="583264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6000" b="1" dirty="0">
                <a:latin typeface="台灣楷體" pitchFamily="2" charset="-120"/>
                <a:ea typeface="台灣楷體" pitchFamily="2" charset="-120"/>
              </a:rPr>
              <a:t>一身一身戇戇</a:t>
            </a:r>
          </a:p>
          <a:p>
            <a:r>
              <a:rPr lang="zh-TW" altLang="en-US" sz="6000" b="1" dirty="0">
                <a:latin typeface="台灣楷體" pitchFamily="2" charset="-120"/>
                <a:ea typeface="台灣楷體" pitchFamily="2" charset="-120"/>
                <a:hlinkClick r:id="rId8" action="ppaction://hlinksldjump"/>
              </a:rPr>
              <a:t>無聲無說</a:t>
            </a:r>
            <a:r>
              <a:rPr lang="en-US" altLang="zh-TW" sz="6000" b="1" baseline="30000" dirty="0">
                <a:latin typeface="台灣楷體" pitchFamily="2" charset="-120"/>
                <a:ea typeface="台灣楷體" pitchFamily="2" charset="-120"/>
                <a:hlinkClick r:id="rId8" action="ppaction://hlinksldjump"/>
              </a:rPr>
              <a:t>5</a:t>
            </a:r>
            <a:endParaRPr lang="zh-TW" altLang="en-US" sz="6000" b="1" dirty="0">
              <a:latin typeface="台灣楷體" pitchFamily="2" charset="-120"/>
              <a:ea typeface="台灣楷體" pitchFamily="2" charset="-120"/>
            </a:endParaRPr>
          </a:p>
          <a:p>
            <a:r>
              <a:rPr lang="zh-TW" altLang="en-US" sz="6000" b="1" dirty="0">
                <a:latin typeface="台灣楷體" pitchFamily="2" charset="-120"/>
                <a:ea typeface="台灣楷體" pitchFamily="2" charset="-120"/>
              </a:rPr>
              <a:t>消風消風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D5243B09-D7E8-ADB3-EB20-06C76202BD90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F565144-E150-1348-BDE8-4EC687362C4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5326" y="4854340"/>
            <a:ext cx="5159102" cy="1903435"/>
          </a:xfrm>
          <a:prstGeom prst="rect">
            <a:avLst/>
          </a:prstGeom>
        </p:spPr>
      </p:pic>
      <p:pic>
        <p:nvPicPr>
          <p:cNvPr id="6" name="圖片 5">
            <a:hlinkClick r:id="rId10" action="ppaction://hlinksldjump"/>
            <a:extLst>
              <a:ext uri="{FF2B5EF4-FFF2-40B4-BE49-F238E27FC236}">
                <a16:creationId xmlns:a16="http://schemas.microsoft.com/office/drawing/2014/main" id="{689299E3-F2A5-3343-97DD-1910A8E237D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302" y="309600"/>
            <a:ext cx="648000" cy="648000"/>
          </a:xfrm>
          <a:prstGeom prst="rect">
            <a:avLst/>
          </a:prstGeom>
        </p:spPr>
      </p:pic>
      <p:pic>
        <p:nvPicPr>
          <p:cNvPr id="5" name="B2L1-曲目3-咱來讀課文-4">
            <a:hlinkClick r:id="" action="ppaction://media"/>
            <a:extLst>
              <a:ext uri="{FF2B5EF4-FFF2-40B4-BE49-F238E27FC236}">
                <a16:creationId xmlns:a16="http://schemas.microsoft.com/office/drawing/2014/main" id="{44D3513C-637B-E3F8-4C6C-42D7F46B29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0800" y="309600"/>
            <a:ext cx="648000" cy="648000"/>
          </a:xfrm>
          <a:prstGeom prst="rect">
            <a:avLst/>
          </a:prstGeom>
        </p:spPr>
      </p:pic>
      <p:pic>
        <p:nvPicPr>
          <p:cNvPr id="8" name="B2L1-曲目3-咱來讀課文-4_S">
            <a:hlinkClick r:id="" action="ppaction://media"/>
            <a:extLst>
              <a:ext uri="{FF2B5EF4-FFF2-40B4-BE49-F238E27FC236}">
                <a16:creationId xmlns:a16="http://schemas.microsoft.com/office/drawing/2014/main" id="{8EB6F292-448A-C687-7F83-158ACFE69C3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0800" y="309600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70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5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40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表格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4790955"/>
              </p:ext>
            </p:extLst>
          </p:nvPr>
        </p:nvGraphicFramePr>
        <p:xfrm>
          <a:off x="3123956" y="1718365"/>
          <a:ext cx="8297088" cy="270256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3394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576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latin typeface="微軟正黑體" pitchFamily="34" charset="-120"/>
                          <a:ea typeface="微軟正黑體" pitchFamily="34" charset="-120"/>
                        </a:rPr>
                        <a:t>姓名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4600"/>
                        </a:lnSpc>
                      </a:pPr>
                      <a:r>
                        <a:rPr lang="zh-TW" altLang="en-US" sz="4000" b="1" dirty="0">
                          <a:latin typeface="台灣楷體" pitchFamily="2" charset="-120"/>
                          <a:ea typeface="台灣楷體" pitchFamily="2" charset="-120"/>
                        </a:rPr>
                        <a:t>李勤岸</a:t>
                      </a:r>
                      <a:endParaRPr lang="en-US" altLang="zh-TW" sz="4000" b="1" dirty="0">
                        <a:latin typeface="台灣楷體" pitchFamily="2" charset="-120"/>
                        <a:ea typeface="台灣楷體" pitchFamily="2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latin typeface="微軟正黑體" pitchFamily="34" charset="-120"/>
                          <a:ea typeface="微軟正黑體" pitchFamily="34" charset="-120"/>
                        </a:rPr>
                        <a:t>背景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1088364" rtl="0" eaLnBrk="1" fontAlgn="auto" latinLnBrk="0" hangingPunct="1">
                        <a:lnSpc>
                          <a:spcPts val="4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000" b="1" dirty="0">
                          <a:latin typeface="Times New Roman" panose="02020603050405020304" pitchFamily="18" charset="0"/>
                          <a:ea typeface="台灣楷體" pitchFamily="2" charset="-120"/>
                          <a:cs typeface="Times New Roman" panose="02020603050405020304" pitchFamily="18" charset="0"/>
                        </a:rPr>
                        <a:t>1951</a:t>
                      </a:r>
                      <a:r>
                        <a:rPr lang="en-US" altLang="zh-TW" sz="2000" b="1" dirty="0">
                          <a:latin typeface="Times New Roman" panose="02020603050405020304" pitchFamily="18" charset="0"/>
                          <a:ea typeface="台灣楷體" pitchFamily="2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zh-TW" altLang="en-US" sz="4000" b="1" dirty="0">
                          <a:latin typeface="台灣楷體" pitchFamily="2" charset="-120"/>
                          <a:ea typeface="台灣楷體" pitchFamily="2" charset="-120"/>
                        </a:rPr>
                        <a:t>年出世，臺南新化人</a:t>
                      </a:r>
                      <a:endParaRPr lang="en-US" altLang="zh-TW" sz="4000" b="1" dirty="0">
                        <a:latin typeface="台灣楷體" pitchFamily="2" charset="-120"/>
                        <a:ea typeface="台灣楷體" pitchFamily="2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latin typeface="微軟正黑體" pitchFamily="34" charset="-120"/>
                          <a:ea typeface="微軟正黑體" pitchFamily="34" charset="-120"/>
                        </a:rPr>
                        <a:t>學歷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1088364" rtl="0" eaLnBrk="1" fontAlgn="auto" latinLnBrk="0" hangingPunct="1">
                        <a:lnSpc>
                          <a:spcPts val="4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4000" b="1" dirty="0">
                          <a:latin typeface="台灣楷體" pitchFamily="2" charset="-120"/>
                          <a:ea typeface="台灣楷體" pitchFamily="2" charset="-120"/>
                        </a:rPr>
                        <a:t>美國夏威夷大學語言學博士</a:t>
                      </a:r>
                      <a:endParaRPr lang="en-US" altLang="zh-TW" sz="4000" b="1" dirty="0">
                        <a:latin typeface="台灣楷體" pitchFamily="2" charset="-120"/>
                        <a:ea typeface="台灣楷體" pitchFamily="2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217054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latin typeface="微軟正黑體" pitchFamily="34" charset="-120"/>
                          <a:ea typeface="微軟正黑體" pitchFamily="34" charset="-120"/>
                        </a:rPr>
                        <a:t>現職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1088364" rtl="0" eaLnBrk="1" fontAlgn="auto" latinLnBrk="0" hangingPunct="1">
                        <a:lnSpc>
                          <a:spcPts val="4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000" b="1" dirty="0">
                          <a:latin typeface="台灣楷體" pitchFamily="2" charset="-120"/>
                          <a:ea typeface="台灣楷體" pitchFamily="2" charset="-120"/>
                        </a:rPr>
                        <a:t>《</a:t>
                      </a:r>
                      <a:r>
                        <a:rPr lang="zh-TW" altLang="en-US" sz="4000" b="1" dirty="0">
                          <a:latin typeface="台灣楷體" pitchFamily="2" charset="-120"/>
                          <a:ea typeface="台灣楷體" pitchFamily="2" charset="-120"/>
                        </a:rPr>
                        <a:t>海翁臺語文學</a:t>
                      </a:r>
                      <a:r>
                        <a:rPr lang="en-US" altLang="zh-TW" sz="4000" b="1" dirty="0">
                          <a:latin typeface="台灣楷體" pitchFamily="2" charset="-120"/>
                          <a:ea typeface="台灣楷體" pitchFamily="2" charset="-120"/>
                        </a:rPr>
                        <a:t>》</a:t>
                      </a:r>
                      <a:r>
                        <a:rPr lang="zh-TW" altLang="en-US" sz="4000" b="1" dirty="0">
                          <a:latin typeface="台灣楷體" pitchFamily="2" charset="-120"/>
                          <a:ea typeface="台灣楷體" pitchFamily="2" charset="-120"/>
                        </a:rPr>
                        <a:t>雜誌總編輯</a:t>
                      </a:r>
                      <a:endParaRPr lang="en-US" altLang="zh-TW" sz="4000" b="1" dirty="0">
                        <a:latin typeface="台灣楷體" pitchFamily="2" charset="-120"/>
                        <a:ea typeface="台灣楷體" pitchFamily="2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82094792"/>
                  </a:ext>
                </a:extLst>
              </a:tr>
            </a:tbl>
          </a:graphicData>
        </a:graphic>
      </p:graphicFrame>
      <p:sp>
        <p:nvSpPr>
          <p:cNvPr id="17" name="文字方塊 16"/>
          <p:cNvSpPr txBox="1"/>
          <p:nvPr/>
        </p:nvSpPr>
        <p:spPr>
          <a:xfrm>
            <a:off x="900000" y="335191"/>
            <a:ext cx="2339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作者紹介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11567814" y="3573810"/>
            <a:ext cx="540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10</a:t>
            </a:r>
            <a:endParaRPr lang="zh-TW" altLang="en-US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E6633227-0468-7E1D-26FE-AD909E61778E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8A1CEDDC-0179-2BA8-CFB6-35D6D7CE815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4614" y="4581921"/>
            <a:ext cx="2474955" cy="2258515"/>
          </a:xfrm>
          <a:prstGeom prst="rect">
            <a:avLst/>
          </a:prstGeom>
        </p:spPr>
      </p:pic>
      <p:pic>
        <p:nvPicPr>
          <p:cNvPr id="3" name="圖片 2">
            <a:hlinkClick r:id="rId4" action="ppaction://hlinksldjump"/>
            <a:extLst>
              <a:ext uri="{FF2B5EF4-FFF2-40B4-BE49-F238E27FC236}">
                <a16:creationId xmlns:a16="http://schemas.microsoft.com/office/drawing/2014/main" id="{563A254C-0BF0-8527-A9E1-427B213B534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302" y="309600"/>
            <a:ext cx="648000" cy="648000"/>
          </a:xfrm>
          <a:prstGeom prst="rect">
            <a:avLst/>
          </a:prstGeom>
        </p:spPr>
      </p:pic>
      <p:pic>
        <p:nvPicPr>
          <p:cNvPr id="5" name="圖片 4" descr="一張含有 文字, 個人, 窗戶 的圖片&#10;&#10;自動產生的描述">
            <a:extLst>
              <a:ext uri="{FF2B5EF4-FFF2-40B4-BE49-F238E27FC236}">
                <a16:creationId xmlns:a16="http://schemas.microsoft.com/office/drawing/2014/main" id="{02ABEE7D-2DB6-0B65-C6DA-B3A0AC6542F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104" r="17935"/>
          <a:stretch/>
        </p:blipFill>
        <p:spPr>
          <a:xfrm>
            <a:off x="262558" y="1718365"/>
            <a:ext cx="2638822" cy="443790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表格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7224865"/>
              </p:ext>
            </p:extLst>
          </p:nvPr>
        </p:nvGraphicFramePr>
        <p:xfrm>
          <a:off x="3123956" y="1717746"/>
          <a:ext cx="8297088" cy="4437905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3394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576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3790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latin typeface="微軟正黑體" pitchFamily="34" charset="-120"/>
                          <a:ea typeface="微軟正黑體" pitchFamily="34" charset="-120"/>
                        </a:rPr>
                        <a:t>經歷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571500" marR="0" lvl="0" indent="-571500" algn="l" defTabSz="1088364" rtl="0" eaLnBrk="1" fontAlgn="auto" latinLnBrk="0" hangingPunct="1">
                        <a:lnSpc>
                          <a:spcPts val="4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en-US" sz="4000" b="1" dirty="0">
                          <a:latin typeface="台灣楷體" pitchFamily="2" charset="-120"/>
                          <a:ea typeface="台灣楷體" pitchFamily="2" charset="-120"/>
                        </a:rPr>
                        <a:t>國立臺灣師範大學臺灣語文學系教授退休。</a:t>
                      </a:r>
                      <a:endParaRPr lang="en-US" altLang="zh-TW" sz="4000" b="1" dirty="0">
                        <a:latin typeface="台灣楷體" pitchFamily="2" charset="-120"/>
                        <a:ea typeface="台灣楷體" pitchFamily="2" charset="-120"/>
                      </a:endParaRPr>
                    </a:p>
                    <a:p>
                      <a:pPr marL="571500" marR="0" lvl="0" indent="-571500" algn="l" defTabSz="1088364" rtl="0" eaLnBrk="1" fontAlgn="auto" latinLnBrk="0" hangingPunct="1">
                        <a:lnSpc>
                          <a:spcPts val="4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en-US" sz="4000" b="1" dirty="0">
                          <a:latin typeface="台灣楷體" pitchFamily="2" charset="-120"/>
                          <a:ea typeface="台灣楷體" pitchFamily="2" charset="-120"/>
                        </a:rPr>
                        <a:t>捌擔任美國哈佛大學、澳洲國家大學閩南語教授。</a:t>
                      </a:r>
                      <a:endParaRPr lang="en-US" altLang="zh-TW" sz="4000" b="1" dirty="0">
                        <a:latin typeface="台灣楷體" pitchFamily="2" charset="-120"/>
                        <a:ea typeface="台灣楷體" pitchFamily="2" charset="-120"/>
                      </a:endParaRPr>
                    </a:p>
                    <a:p>
                      <a:pPr marL="571500" marR="0" lvl="0" indent="-571500" algn="l" defTabSz="1088364" rtl="0" eaLnBrk="1" fontAlgn="auto" latinLnBrk="0" hangingPunct="1">
                        <a:lnSpc>
                          <a:spcPts val="4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en-US" sz="4000" b="1" dirty="0">
                          <a:latin typeface="台灣楷體" pitchFamily="2" charset="-120"/>
                          <a:ea typeface="台灣楷體" pitchFamily="2" charset="-120"/>
                        </a:rPr>
                        <a:t>得過教育部表揚推展本土語言傑出貢獻獎、臺灣詩人獎</a:t>
                      </a:r>
                      <a:endParaRPr lang="en-US" altLang="zh-TW" sz="4000" b="1" dirty="0">
                        <a:latin typeface="台灣楷體" pitchFamily="2" charset="-120"/>
                        <a:ea typeface="台灣楷體" pitchFamily="2" charset="-120"/>
                      </a:endParaRPr>
                    </a:p>
                    <a:p>
                      <a:pPr marL="72000" marR="0" lvl="0" indent="0" algn="l" defTabSz="1088364" rtl="0" eaLnBrk="1" fontAlgn="auto" latinLnBrk="0" hangingPunct="1">
                        <a:lnSpc>
                          <a:spcPts val="4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zh-TW" sz="4000" b="1" dirty="0">
                          <a:latin typeface="台灣楷體" pitchFamily="2" charset="-120"/>
                          <a:ea typeface="台灣楷體" pitchFamily="2" charset="-120"/>
                        </a:rPr>
                        <a:t>  </a:t>
                      </a:r>
                      <a:r>
                        <a:rPr lang="zh-TW" altLang="en-US" sz="4000" b="1" dirty="0">
                          <a:latin typeface="台灣楷體" pitchFamily="2" charset="-120"/>
                          <a:ea typeface="台灣楷體" pitchFamily="2" charset="-120"/>
                        </a:rPr>
                        <a:t>、南瀛文學傑出獎。</a:t>
                      </a:r>
                      <a:endParaRPr lang="en-US" altLang="zh-TW" sz="4000" b="1" dirty="0">
                        <a:latin typeface="台灣楷體" pitchFamily="2" charset="-120"/>
                        <a:ea typeface="台灣楷體" pitchFamily="2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52319870"/>
                  </a:ext>
                </a:extLst>
              </a:tr>
            </a:tbl>
          </a:graphicData>
        </a:graphic>
      </p:graphicFrame>
      <p:sp>
        <p:nvSpPr>
          <p:cNvPr id="17" name="文字方塊 16"/>
          <p:cNvSpPr txBox="1"/>
          <p:nvPr/>
        </p:nvSpPr>
        <p:spPr>
          <a:xfrm>
            <a:off x="900000" y="335191"/>
            <a:ext cx="2339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作者紹介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11567814" y="3573810"/>
            <a:ext cx="540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10</a:t>
            </a:r>
            <a:endParaRPr lang="zh-TW" altLang="en-US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E6633227-0468-7E1D-26FE-AD909E61778E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pic>
        <p:nvPicPr>
          <p:cNvPr id="5" name="圖片 4">
            <a:hlinkClick r:id="rId4" action="ppaction://hlinksldjump"/>
            <a:extLst>
              <a:ext uri="{FF2B5EF4-FFF2-40B4-BE49-F238E27FC236}">
                <a16:creationId xmlns:a16="http://schemas.microsoft.com/office/drawing/2014/main" id="{7889F445-2DE1-2318-BF9E-19E9EA1BD62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302" y="309600"/>
            <a:ext cx="648000" cy="648000"/>
          </a:xfrm>
          <a:prstGeom prst="rect">
            <a:avLst/>
          </a:prstGeom>
        </p:spPr>
      </p:pic>
      <p:pic>
        <p:nvPicPr>
          <p:cNvPr id="3" name="圖片 2" descr="一張含有 文字, 個人, 窗戶 的圖片&#10;&#10;自動產生的描述">
            <a:extLst>
              <a:ext uri="{FF2B5EF4-FFF2-40B4-BE49-F238E27FC236}">
                <a16:creationId xmlns:a16="http://schemas.microsoft.com/office/drawing/2014/main" id="{F5BE4557-7B6A-A5C3-A461-A455E4B8F4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104" r="17935"/>
          <a:stretch/>
        </p:blipFill>
        <p:spPr>
          <a:xfrm>
            <a:off x="262558" y="1718365"/>
            <a:ext cx="2638822" cy="443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3713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表格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049613"/>
              </p:ext>
            </p:extLst>
          </p:nvPr>
        </p:nvGraphicFramePr>
        <p:xfrm>
          <a:off x="2998862" y="1197546"/>
          <a:ext cx="8422182" cy="5294122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6039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18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3790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latin typeface="微軟正黑體" pitchFamily="34" charset="-120"/>
                          <a:ea typeface="微軟正黑體" pitchFamily="34" charset="-120"/>
                        </a:rPr>
                        <a:t>作品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1088364" rtl="0" eaLnBrk="1" fontAlgn="auto" latinLnBrk="0" hangingPunct="1">
                        <a:lnSpc>
                          <a:spcPts val="4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zh-TW" altLang="en-US" sz="3200" b="1" dirty="0">
                          <a:latin typeface="台灣楷體" pitchFamily="2" charset="-120"/>
                          <a:ea typeface="台灣楷體" pitchFamily="2" charset="-120"/>
                        </a:rPr>
                        <a:t>出版詩集</a:t>
                      </a:r>
                      <a:r>
                        <a:rPr lang="en-US" altLang="zh-TW" sz="3200" b="1" dirty="0">
                          <a:latin typeface="台灣楷體" pitchFamily="2" charset="-120"/>
                          <a:ea typeface="台灣楷體" pitchFamily="2" charset="-120"/>
                        </a:rPr>
                        <a:t>《</a:t>
                      </a:r>
                      <a:r>
                        <a:rPr lang="zh-TW" altLang="en-US" sz="3200" b="1" dirty="0">
                          <a:latin typeface="台灣楷體" pitchFamily="2" charset="-120"/>
                          <a:ea typeface="台灣楷體" pitchFamily="2" charset="-120"/>
                        </a:rPr>
                        <a:t>是非有芳臭</a:t>
                      </a:r>
                      <a:r>
                        <a:rPr lang="en-US" altLang="zh-TW" sz="3200" b="1" dirty="0">
                          <a:latin typeface="台灣楷體" pitchFamily="2" charset="-120"/>
                          <a:ea typeface="台灣楷體" pitchFamily="2" charset="-120"/>
                        </a:rPr>
                        <a:t>》</a:t>
                      </a:r>
                      <a:r>
                        <a:rPr lang="zh-TW" altLang="en-US" sz="3200" b="1" dirty="0">
                          <a:latin typeface="台灣楷體" pitchFamily="2" charset="-120"/>
                          <a:ea typeface="台灣楷體" pitchFamily="2" charset="-120"/>
                        </a:rPr>
                        <a:t>、</a:t>
                      </a:r>
                      <a:r>
                        <a:rPr lang="en-US" altLang="zh-TW" sz="3200" b="1" dirty="0">
                          <a:latin typeface="台灣楷體" pitchFamily="2" charset="-120"/>
                          <a:ea typeface="台灣楷體" pitchFamily="2" charset="-120"/>
                        </a:rPr>
                        <a:t>《</a:t>
                      </a:r>
                      <a:r>
                        <a:rPr lang="zh-TW" altLang="en-US" sz="3200" b="1" dirty="0">
                          <a:latin typeface="台灣楷體" pitchFamily="2" charset="-120"/>
                          <a:ea typeface="台灣楷體" pitchFamily="2" charset="-120"/>
                        </a:rPr>
                        <a:t>人面冊</a:t>
                      </a:r>
                      <a:r>
                        <a:rPr lang="zh-TW" altLang="en-US" sz="2000" b="1" dirty="0">
                          <a:latin typeface="台灣楷體" pitchFamily="2" charset="-120"/>
                          <a:ea typeface="台灣楷體" pitchFamily="2" charset="-120"/>
                        </a:rPr>
                        <a:t> </a:t>
                      </a:r>
                      <a:r>
                        <a:rPr lang="en-US" altLang="zh-TW" sz="3200" b="1" dirty="0">
                          <a:latin typeface="Taiwanese Serif" panose="02000503000000020003" pitchFamily="2" charset="0"/>
                          <a:ea typeface="台灣楷體" pitchFamily="2" charset="-120"/>
                        </a:rPr>
                        <a:t>ê </a:t>
                      </a:r>
                      <a:r>
                        <a:rPr lang="zh-TW" altLang="en-US" sz="3200" b="1" dirty="0">
                          <a:latin typeface="台灣楷體" pitchFamily="2" charset="-120"/>
                          <a:ea typeface="台灣楷體" pitchFamily="2" charset="-120"/>
                        </a:rPr>
                        <a:t>花蕊</a:t>
                      </a:r>
                      <a:r>
                        <a:rPr lang="en-US" altLang="zh-TW" sz="3200" b="1" dirty="0">
                          <a:latin typeface="台灣楷體" pitchFamily="2" charset="-120"/>
                          <a:ea typeface="台灣楷體" pitchFamily="2" charset="-120"/>
                        </a:rPr>
                        <a:t>》</a:t>
                      </a:r>
                      <a:r>
                        <a:rPr lang="zh-TW" altLang="en-US" sz="3200" b="1" dirty="0">
                          <a:latin typeface="台灣楷體" pitchFamily="2" charset="-120"/>
                          <a:ea typeface="台灣楷體" pitchFamily="2" charset="-120"/>
                        </a:rPr>
                        <a:t>、</a:t>
                      </a:r>
                      <a:r>
                        <a:rPr lang="en-US" altLang="zh-TW" sz="3200" b="1" dirty="0">
                          <a:latin typeface="台灣楷體" pitchFamily="2" charset="-120"/>
                          <a:ea typeface="台灣楷體" pitchFamily="2" charset="-120"/>
                        </a:rPr>
                        <a:t>《</a:t>
                      </a:r>
                      <a:r>
                        <a:rPr lang="zh-TW" altLang="en-US" sz="3200" b="1" dirty="0">
                          <a:latin typeface="台灣楷體" pitchFamily="2" charset="-120"/>
                          <a:ea typeface="台灣楷體" pitchFamily="2" charset="-120"/>
                        </a:rPr>
                        <a:t>生活詩演</a:t>
                      </a:r>
                      <a:r>
                        <a:rPr lang="zh-TW" altLang="en-US" sz="2000" b="1" dirty="0">
                          <a:latin typeface="Times New Roman" panose="02020603050405020304" pitchFamily="18" charset="0"/>
                          <a:ea typeface="台灣楷體" pitchFamily="2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3200" b="1" dirty="0">
                          <a:latin typeface="Times New Roman" panose="02020603050405020304" pitchFamily="18" charset="0"/>
                          <a:ea typeface="台灣楷體" pitchFamily="2" charset="-120"/>
                          <a:cs typeface="Times New Roman" panose="02020603050405020304" pitchFamily="18" charset="0"/>
                        </a:rPr>
                        <a:t>66</a:t>
                      </a:r>
                      <a:r>
                        <a:rPr lang="en-US" altLang="zh-TW" sz="3200" b="1" dirty="0">
                          <a:latin typeface="台灣楷體" pitchFamily="2" charset="-120"/>
                          <a:ea typeface="台灣楷體" pitchFamily="2" charset="-120"/>
                        </a:rPr>
                        <a:t>》</a:t>
                      </a:r>
                      <a:r>
                        <a:rPr lang="zh-TW" altLang="en-US" sz="3200" b="1" dirty="0">
                          <a:latin typeface="台灣楷體" pitchFamily="2" charset="-120"/>
                          <a:ea typeface="台灣楷體" pitchFamily="2" charset="-120"/>
                        </a:rPr>
                        <a:t>、</a:t>
                      </a:r>
                      <a:r>
                        <a:rPr lang="en-US" altLang="zh-TW" sz="3200" b="1" dirty="0">
                          <a:latin typeface="台灣楷體" pitchFamily="2" charset="-120"/>
                          <a:ea typeface="台灣楷體" pitchFamily="2" charset="-120"/>
                        </a:rPr>
                        <a:t>《</a:t>
                      </a:r>
                      <a:r>
                        <a:rPr lang="zh-TW" altLang="en-US" sz="3200" b="1" dirty="0">
                          <a:latin typeface="台灣楷體" pitchFamily="2" charset="-120"/>
                          <a:ea typeface="台灣楷體" pitchFamily="2" charset="-120"/>
                        </a:rPr>
                        <a:t>食老才知</a:t>
                      </a:r>
                      <a:r>
                        <a:rPr lang="zh-TW" altLang="en-US" sz="2000" b="1" dirty="0">
                          <a:latin typeface="台灣楷體" pitchFamily="2" charset="-120"/>
                          <a:ea typeface="台灣楷體" pitchFamily="2" charset="-120"/>
                        </a:rPr>
                        <a:t> </a:t>
                      </a:r>
                      <a:r>
                        <a:rPr lang="en-US" altLang="zh-TW" sz="3200" b="1" dirty="0">
                          <a:latin typeface="Taiwanese Serif" panose="02000503000000020003" pitchFamily="2" charset="0"/>
                          <a:ea typeface="台灣楷體" pitchFamily="2" charset="-120"/>
                        </a:rPr>
                        <a:t>ê</a:t>
                      </a:r>
                      <a:r>
                        <a:rPr lang="en-US" altLang="zh-TW" sz="2000" b="1" dirty="0">
                          <a:latin typeface="Taiwanese Serif" panose="02000503000000020003" pitchFamily="2" charset="0"/>
                          <a:ea typeface="台灣楷體" pitchFamily="2" charset="-120"/>
                        </a:rPr>
                        <a:t> </a:t>
                      </a:r>
                      <a:r>
                        <a:rPr lang="zh-TW" altLang="en-US" sz="3200" b="1" dirty="0">
                          <a:latin typeface="台灣楷體" pitchFamily="2" charset="-120"/>
                          <a:ea typeface="台灣楷體" pitchFamily="2" charset="-120"/>
                        </a:rPr>
                        <a:t>代誌</a:t>
                      </a:r>
                      <a:r>
                        <a:rPr lang="en-US" altLang="zh-TW" sz="3200" b="1" dirty="0">
                          <a:latin typeface="台灣楷體" pitchFamily="2" charset="-120"/>
                          <a:ea typeface="台灣楷體" pitchFamily="2" charset="-120"/>
                        </a:rPr>
                        <a:t>》</a:t>
                      </a:r>
                      <a:r>
                        <a:rPr lang="zh-TW" altLang="en-US" sz="3200" b="1" dirty="0">
                          <a:latin typeface="台灣楷體" pitchFamily="2" charset="-120"/>
                          <a:ea typeface="台灣楷體" pitchFamily="2" charset="-120"/>
                        </a:rPr>
                        <a:t>、</a:t>
                      </a:r>
                      <a:r>
                        <a:rPr lang="en-US" altLang="zh-TW" sz="3200" b="1" dirty="0">
                          <a:latin typeface="台灣楷體" pitchFamily="2" charset="-120"/>
                          <a:ea typeface="台灣楷體" pitchFamily="2" charset="-120"/>
                        </a:rPr>
                        <a:t>《</a:t>
                      </a:r>
                      <a:r>
                        <a:rPr lang="zh-TW" altLang="en-US" sz="3200" b="1" dirty="0">
                          <a:latin typeface="台灣楷體" pitchFamily="2" charset="-120"/>
                          <a:ea typeface="台灣楷體" pitchFamily="2" charset="-120"/>
                        </a:rPr>
                        <a:t>詩人</a:t>
                      </a:r>
                      <a:r>
                        <a:rPr lang="zh-TW" altLang="en-US" sz="2000" b="1" dirty="0">
                          <a:latin typeface="Times New Roman" panose="02020603050405020304" pitchFamily="18" charset="0"/>
                          <a:ea typeface="台灣楷體" pitchFamily="2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3200" b="1" dirty="0">
                          <a:latin typeface="Times New Roman" panose="02020603050405020304" pitchFamily="18" charset="0"/>
                          <a:ea typeface="台灣楷體" pitchFamily="2" charset="-120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lang="en-US" altLang="zh-TW" sz="2000" b="1" dirty="0">
                          <a:latin typeface="Times New Roman" panose="02020603050405020304" pitchFamily="18" charset="0"/>
                          <a:ea typeface="台灣楷體" pitchFamily="2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zh-TW" altLang="en-US" sz="3200" b="1" dirty="0">
                          <a:latin typeface="台灣楷體" pitchFamily="2" charset="-120"/>
                          <a:ea typeface="台灣楷體" pitchFamily="2" charset="-120"/>
                        </a:rPr>
                        <a:t>一蕊花</a:t>
                      </a:r>
                      <a:r>
                        <a:rPr lang="en-US" altLang="zh-TW" sz="3200" b="1" dirty="0">
                          <a:latin typeface="台灣楷體" pitchFamily="2" charset="-120"/>
                          <a:ea typeface="台灣楷體" pitchFamily="2" charset="-120"/>
                        </a:rPr>
                        <a:t>》</a:t>
                      </a:r>
                      <a:r>
                        <a:rPr lang="zh-TW" altLang="en-US" sz="3200" b="1" dirty="0">
                          <a:latin typeface="台灣楷體" pitchFamily="2" charset="-120"/>
                          <a:ea typeface="台灣楷體" pitchFamily="2" charset="-120"/>
                        </a:rPr>
                        <a:t>、</a:t>
                      </a:r>
                      <a:r>
                        <a:rPr lang="en-US" altLang="zh-TW" sz="3200" b="1" dirty="0">
                          <a:latin typeface="台灣楷體" pitchFamily="2" charset="-120"/>
                          <a:ea typeface="台灣楷體" pitchFamily="2" charset="-120"/>
                        </a:rPr>
                        <a:t>《</a:t>
                      </a:r>
                      <a:r>
                        <a:rPr lang="zh-TW" altLang="en-US" sz="3200" b="1" dirty="0">
                          <a:latin typeface="台灣楷體" pitchFamily="2" charset="-120"/>
                          <a:ea typeface="台灣楷體" pitchFamily="2" charset="-120"/>
                        </a:rPr>
                        <a:t>咱攏是罪人</a:t>
                      </a:r>
                      <a:r>
                        <a:rPr lang="en-US" altLang="zh-TW" sz="3200" b="1" dirty="0">
                          <a:latin typeface="台灣楷體" pitchFamily="2" charset="-120"/>
                          <a:ea typeface="台灣楷體" pitchFamily="2" charset="-120"/>
                        </a:rPr>
                        <a:t>》</a:t>
                      </a:r>
                      <a:r>
                        <a:rPr lang="zh-TW" altLang="en-US" sz="3200" b="1" dirty="0">
                          <a:latin typeface="台灣楷體" pitchFamily="2" charset="-120"/>
                          <a:ea typeface="台灣楷體" pitchFamily="2" charset="-120"/>
                        </a:rPr>
                        <a:t>、</a:t>
                      </a:r>
                      <a:r>
                        <a:rPr lang="en-US" altLang="zh-TW" sz="3200" b="1" dirty="0">
                          <a:latin typeface="台灣楷體" pitchFamily="2" charset="-120"/>
                          <a:ea typeface="台灣楷體" pitchFamily="2" charset="-120"/>
                        </a:rPr>
                        <a:t>《</a:t>
                      </a:r>
                      <a:r>
                        <a:rPr lang="zh-TW" altLang="en-US" sz="3200" b="1" dirty="0">
                          <a:latin typeface="台灣楷體" pitchFamily="2" charset="-120"/>
                          <a:ea typeface="台灣楷體" pitchFamily="2" charset="-120"/>
                        </a:rPr>
                        <a:t>大人囡仔詩</a:t>
                      </a:r>
                      <a:r>
                        <a:rPr lang="en-US" altLang="zh-TW" sz="3200" b="1" dirty="0">
                          <a:latin typeface="台灣楷體" pitchFamily="2" charset="-120"/>
                          <a:ea typeface="台灣楷體" pitchFamily="2" charset="-120"/>
                        </a:rPr>
                        <a:t>》</a:t>
                      </a:r>
                      <a:r>
                        <a:rPr lang="zh-TW" altLang="en-US" sz="3200" b="1" dirty="0">
                          <a:latin typeface="台灣楷體" pitchFamily="2" charset="-120"/>
                          <a:ea typeface="台灣楷體" pitchFamily="2" charset="-120"/>
                        </a:rPr>
                        <a:t>等；散文集</a:t>
                      </a:r>
                      <a:r>
                        <a:rPr lang="en-US" altLang="zh-TW" sz="3200" b="1" dirty="0">
                          <a:latin typeface="台灣楷體" pitchFamily="2" charset="-120"/>
                          <a:ea typeface="台灣楷體" pitchFamily="2" charset="-120"/>
                        </a:rPr>
                        <a:t>《</a:t>
                      </a:r>
                      <a:r>
                        <a:rPr lang="zh-TW" altLang="en-US" sz="3200" b="1" dirty="0">
                          <a:latin typeface="台灣楷體" pitchFamily="2" charset="-120"/>
                          <a:ea typeface="台灣楷體" pitchFamily="2" charset="-120"/>
                        </a:rPr>
                        <a:t>青春寫真</a:t>
                      </a:r>
                      <a:r>
                        <a:rPr lang="en-US" altLang="zh-TW" sz="3200" b="1" dirty="0">
                          <a:latin typeface="台灣楷體" pitchFamily="2" charset="-120"/>
                          <a:ea typeface="台灣楷體" pitchFamily="2" charset="-120"/>
                        </a:rPr>
                        <a:t>》</a:t>
                      </a:r>
                      <a:r>
                        <a:rPr lang="zh-TW" altLang="en-US" sz="3200" b="1" dirty="0">
                          <a:latin typeface="台灣楷體" pitchFamily="2" charset="-120"/>
                          <a:ea typeface="台灣楷體" pitchFamily="2" charset="-120"/>
                        </a:rPr>
                        <a:t>、</a:t>
                      </a:r>
                      <a:r>
                        <a:rPr lang="en-US" altLang="zh-TW" sz="3200" b="1" dirty="0">
                          <a:latin typeface="台灣楷體" pitchFamily="2" charset="-120"/>
                          <a:ea typeface="台灣楷體" pitchFamily="2" charset="-120"/>
                        </a:rPr>
                        <a:t>《</a:t>
                      </a:r>
                      <a:r>
                        <a:rPr lang="zh-TW" altLang="en-US" sz="3200" b="1" dirty="0">
                          <a:latin typeface="台灣楷體" pitchFamily="2" charset="-120"/>
                          <a:ea typeface="台灣楷體" pitchFamily="2" charset="-120"/>
                        </a:rPr>
                        <a:t>海翁出帆</a:t>
                      </a:r>
                      <a:r>
                        <a:rPr lang="en-US" altLang="zh-TW" sz="3200" b="1" dirty="0">
                          <a:latin typeface="台灣楷體" pitchFamily="2" charset="-120"/>
                          <a:ea typeface="台灣楷體" pitchFamily="2" charset="-120"/>
                        </a:rPr>
                        <a:t>》</a:t>
                      </a:r>
                      <a:r>
                        <a:rPr lang="zh-TW" altLang="en-US" sz="3200" b="1" dirty="0">
                          <a:latin typeface="台灣楷體" pitchFamily="2" charset="-120"/>
                          <a:ea typeface="台灣楷體" pitchFamily="2" charset="-120"/>
                        </a:rPr>
                        <a:t>、</a:t>
                      </a:r>
                      <a:r>
                        <a:rPr lang="en-US" altLang="zh-TW" sz="3200" b="1" dirty="0">
                          <a:latin typeface="台灣楷體" pitchFamily="2" charset="-120"/>
                          <a:ea typeface="台灣楷體" pitchFamily="2" charset="-120"/>
                        </a:rPr>
                        <a:t>《</a:t>
                      </a:r>
                      <a:r>
                        <a:rPr lang="zh-TW" altLang="en-US" sz="3200" b="1" dirty="0">
                          <a:latin typeface="台灣楷體" pitchFamily="2" charset="-120"/>
                          <a:ea typeface="台灣楷體" pitchFamily="2" charset="-120"/>
                        </a:rPr>
                        <a:t>哈佛臺語筆記</a:t>
                      </a:r>
                      <a:r>
                        <a:rPr lang="en-US" altLang="zh-TW" sz="3200" b="1" dirty="0">
                          <a:latin typeface="台灣楷體" pitchFamily="2" charset="-120"/>
                          <a:ea typeface="台灣楷體" pitchFamily="2" charset="-120"/>
                        </a:rPr>
                        <a:t>》</a:t>
                      </a:r>
                      <a:r>
                        <a:rPr lang="zh-TW" altLang="en-US" sz="3200" b="1" dirty="0">
                          <a:latin typeface="台灣楷體" pitchFamily="2" charset="-120"/>
                          <a:ea typeface="台灣楷體" pitchFamily="2" charset="-120"/>
                        </a:rPr>
                        <a:t>等；論文集</a:t>
                      </a:r>
                      <a:r>
                        <a:rPr lang="en-US" altLang="zh-TW" sz="3200" b="1" dirty="0">
                          <a:latin typeface="台灣楷體" pitchFamily="2" charset="-120"/>
                          <a:ea typeface="台灣楷體" pitchFamily="2" charset="-120"/>
                        </a:rPr>
                        <a:t>《</a:t>
                      </a:r>
                      <a:r>
                        <a:rPr lang="zh-TW" altLang="en-US" sz="3200" b="1" dirty="0">
                          <a:latin typeface="台灣楷體" pitchFamily="2" charset="-120"/>
                          <a:ea typeface="台灣楷體" pitchFamily="2" charset="-120"/>
                        </a:rPr>
                        <a:t>母語教育：政策</a:t>
                      </a:r>
                      <a:r>
                        <a:rPr lang="zh-TW" altLang="en-US" sz="2000" b="1" dirty="0">
                          <a:latin typeface="Taiwanese Serif" panose="02000503000000020003" pitchFamily="2" charset="0"/>
                          <a:ea typeface="台灣楷體" pitchFamily="2" charset="-120"/>
                        </a:rPr>
                        <a:t> </a:t>
                      </a:r>
                      <a:r>
                        <a:rPr lang="en-US" altLang="zh-TW" sz="3200" b="1" dirty="0" err="1">
                          <a:latin typeface="Taiwanese Serif" panose="02000503000000020003" pitchFamily="2" charset="0"/>
                          <a:ea typeface="台灣楷體" pitchFamily="2" charset="-120"/>
                        </a:rPr>
                        <a:t>kap</a:t>
                      </a:r>
                      <a:r>
                        <a:rPr lang="en-US" altLang="zh-TW" sz="2000" b="1" dirty="0">
                          <a:latin typeface="Taiwanese Serif" panose="02000503000000020003" pitchFamily="2" charset="0"/>
                          <a:ea typeface="台灣楷體" pitchFamily="2" charset="-120"/>
                        </a:rPr>
                        <a:t> </a:t>
                      </a:r>
                      <a:r>
                        <a:rPr lang="zh-TW" altLang="en-US" sz="3200" b="1" dirty="0">
                          <a:latin typeface="台灣楷體" pitchFamily="2" charset="-120"/>
                          <a:ea typeface="台灣楷體" pitchFamily="2" charset="-120"/>
                        </a:rPr>
                        <a:t>拼音規劃</a:t>
                      </a:r>
                      <a:r>
                        <a:rPr lang="en-US" altLang="zh-TW" sz="3200" b="1" dirty="0">
                          <a:latin typeface="台灣楷體" pitchFamily="2" charset="-120"/>
                          <a:ea typeface="台灣楷體" pitchFamily="2" charset="-120"/>
                        </a:rPr>
                        <a:t>》</a:t>
                      </a:r>
                      <a:r>
                        <a:rPr lang="zh-TW" altLang="en-US" sz="3200" b="1" dirty="0">
                          <a:latin typeface="台灣楷體" pitchFamily="2" charset="-120"/>
                          <a:ea typeface="台灣楷體" pitchFamily="2" charset="-120"/>
                        </a:rPr>
                        <a:t>、</a:t>
                      </a:r>
                      <a:r>
                        <a:rPr lang="en-US" altLang="zh-TW" sz="3200" b="1" dirty="0">
                          <a:latin typeface="台灣楷體" pitchFamily="2" charset="-120"/>
                          <a:ea typeface="台灣楷體" pitchFamily="2" charset="-120"/>
                        </a:rPr>
                        <a:t>《</a:t>
                      </a:r>
                      <a:r>
                        <a:rPr lang="zh-TW" altLang="en-US" sz="3200" b="1" dirty="0">
                          <a:latin typeface="台灣楷體" pitchFamily="2" charset="-120"/>
                          <a:ea typeface="台灣楷體" pitchFamily="2" charset="-120"/>
                        </a:rPr>
                        <a:t>白話字文學：臺灣文化</a:t>
                      </a:r>
                      <a:r>
                        <a:rPr lang="en-US" altLang="zh-TW" sz="3200" b="1" dirty="0" err="1">
                          <a:latin typeface="Taiwanese Serif" panose="02000503000000020003" pitchFamily="2" charset="0"/>
                          <a:ea typeface="台灣楷體" pitchFamily="2" charset="-120"/>
                        </a:rPr>
                        <a:t>kap</a:t>
                      </a:r>
                      <a:r>
                        <a:rPr lang="zh-TW" altLang="en-US" sz="3200" b="1" dirty="0">
                          <a:latin typeface="台灣楷體" pitchFamily="2" charset="-120"/>
                          <a:ea typeface="台灣楷體" pitchFamily="2" charset="-120"/>
                        </a:rPr>
                        <a:t>語言文學</a:t>
                      </a:r>
                      <a:r>
                        <a:rPr lang="zh-TW" altLang="en-US" sz="2000" b="1" dirty="0">
                          <a:latin typeface="台灣楷體" pitchFamily="2" charset="-120"/>
                          <a:ea typeface="台灣楷體" pitchFamily="2" charset="-120"/>
                        </a:rPr>
                        <a:t> </a:t>
                      </a:r>
                      <a:r>
                        <a:rPr lang="en-US" altLang="zh-TW" sz="3200" b="1" dirty="0">
                          <a:latin typeface="Taiwanese Serif" panose="02000503000000020003" pitchFamily="2" charset="0"/>
                          <a:ea typeface="台灣楷體" pitchFamily="2" charset="-120"/>
                        </a:rPr>
                        <a:t>ê</a:t>
                      </a:r>
                      <a:r>
                        <a:rPr lang="en-US" altLang="zh-TW" sz="2000" b="1" dirty="0">
                          <a:latin typeface="台灣楷體" pitchFamily="2" charset="-120"/>
                          <a:ea typeface="台灣楷體" pitchFamily="2" charset="-120"/>
                        </a:rPr>
                        <a:t> </a:t>
                      </a:r>
                      <a:r>
                        <a:rPr lang="zh-TW" altLang="en-US" sz="3200" b="1" dirty="0">
                          <a:latin typeface="台灣楷體" pitchFamily="2" charset="-120"/>
                          <a:ea typeface="台灣楷體" pitchFamily="2" charset="-120"/>
                        </a:rPr>
                        <a:t>互動</a:t>
                      </a:r>
                      <a:r>
                        <a:rPr lang="en-US" altLang="zh-TW" sz="3200" b="1" dirty="0">
                          <a:latin typeface="台灣楷體" pitchFamily="2" charset="-120"/>
                          <a:ea typeface="台灣楷體" pitchFamily="2" charset="-120"/>
                        </a:rPr>
                        <a:t>》</a:t>
                      </a:r>
                      <a:r>
                        <a:rPr lang="zh-TW" altLang="en-US" sz="3200" b="1" dirty="0">
                          <a:latin typeface="台灣楷體" pitchFamily="2" charset="-120"/>
                          <a:ea typeface="台灣楷體" pitchFamily="2" charset="-120"/>
                        </a:rPr>
                        <a:t>、</a:t>
                      </a:r>
                      <a:r>
                        <a:rPr lang="en-US" altLang="zh-TW" sz="3200" b="1" dirty="0">
                          <a:latin typeface="台灣楷體" pitchFamily="2" charset="-120"/>
                          <a:ea typeface="台灣楷體" pitchFamily="2" charset="-120"/>
                        </a:rPr>
                        <a:t>《</a:t>
                      </a:r>
                      <a:r>
                        <a:rPr lang="zh-TW" altLang="en-US" sz="3200" b="1" dirty="0">
                          <a:latin typeface="台灣楷體" pitchFamily="2" charset="-120"/>
                          <a:ea typeface="台灣楷體" pitchFamily="2" charset="-120"/>
                        </a:rPr>
                        <a:t>語言政策</a:t>
                      </a:r>
                      <a:r>
                        <a:rPr lang="zh-TW" altLang="en-US" sz="2000" b="1" dirty="0">
                          <a:latin typeface="Taiwanese Serif" panose="02000503000000020003" pitchFamily="2" charset="0"/>
                          <a:ea typeface="台灣楷體" pitchFamily="2" charset="-120"/>
                        </a:rPr>
                        <a:t> </a:t>
                      </a:r>
                      <a:r>
                        <a:rPr lang="en-US" altLang="zh-TW" sz="3200" b="1" dirty="0" err="1">
                          <a:latin typeface="Taiwanese Serif" panose="02000503000000020003" pitchFamily="2" charset="0"/>
                          <a:ea typeface="台灣楷體" pitchFamily="2" charset="-120"/>
                        </a:rPr>
                        <a:t>kap</a:t>
                      </a:r>
                      <a:r>
                        <a:rPr lang="en-US" altLang="zh-TW" sz="2000" b="1" dirty="0">
                          <a:latin typeface="Taiwanese Serif" panose="02000503000000020003" pitchFamily="2" charset="0"/>
                          <a:ea typeface="台灣楷體" pitchFamily="2" charset="-120"/>
                        </a:rPr>
                        <a:t> </a:t>
                      </a:r>
                      <a:r>
                        <a:rPr lang="zh-TW" altLang="en-US" sz="3200" b="1" dirty="0">
                          <a:latin typeface="台灣楷體" pitchFamily="2" charset="-120"/>
                          <a:ea typeface="台灣楷體" pitchFamily="2" charset="-120"/>
                        </a:rPr>
                        <a:t>語言政治</a:t>
                      </a:r>
                      <a:r>
                        <a:rPr lang="en-US" altLang="zh-TW" sz="3200" b="1" dirty="0">
                          <a:latin typeface="台灣楷體" pitchFamily="2" charset="-120"/>
                          <a:ea typeface="台灣楷體" pitchFamily="2" charset="-120"/>
                        </a:rPr>
                        <a:t>》</a:t>
                      </a:r>
                      <a:r>
                        <a:rPr lang="zh-TW" altLang="en-US" sz="3200" b="1" dirty="0">
                          <a:latin typeface="台灣楷體" pitchFamily="2" charset="-120"/>
                          <a:ea typeface="台灣楷體" pitchFamily="2" charset="-120"/>
                        </a:rPr>
                        <a:t>、</a:t>
                      </a:r>
                      <a:r>
                        <a:rPr lang="en-US" altLang="zh-TW" sz="3200" b="1" dirty="0">
                          <a:latin typeface="台灣楷體" pitchFamily="2" charset="-120"/>
                          <a:ea typeface="台灣楷體" pitchFamily="2" charset="-120"/>
                        </a:rPr>
                        <a:t>《</a:t>
                      </a:r>
                      <a:r>
                        <a:rPr lang="zh-TW" altLang="en-US" sz="3200" b="1" dirty="0">
                          <a:latin typeface="台灣楷體" pitchFamily="2" charset="-120"/>
                          <a:ea typeface="台灣楷體" pitchFamily="2" charset="-120"/>
                        </a:rPr>
                        <a:t>臺灣話</a:t>
                      </a:r>
                      <a:r>
                        <a:rPr lang="zh-TW" altLang="en-US" sz="2000" b="1" dirty="0">
                          <a:latin typeface="台灣楷體" pitchFamily="2" charset="-120"/>
                          <a:ea typeface="台灣楷體" pitchFamily="2" charset="-120"/>
                        </a:rPr>
                        <a:t> </a:t>
                      </a:r>
                      <a:r>
                        <a:rPr lang="en-US" altLang="zh-TW" sz="3200" b="1" dirty="0">
                          <a:latin typeface="Taiwanese Serif" panose="02000503000000020003" pitchFamily="2" charset="0"/>
                          <a:ea typeface="台灣楷體" pitchFamily="2" charset="-120"/>
                        </a:rPr>
                        <a:t>ê</a:t>
                      </a:r>
                      <a:r>
                        <a:rPr lang="en-US" altLang="zh-TW" sz="2000" b="1" dirty="0">
                          <a:latin typeface="台灣楷體" pitchFamily="2" charset="-120"/>
                          <a:ea typeface="台灣楷體" pitchFamily="2" charset="-120"/>
                        </a:rPr>
                        <a:t> </a:t>
                      </a:r>
                      <a:r>
                        <a:rPr lang="zh-TW" altLang="en-US" sz="3200" b="1" dirty="0">
                          <a:latin typeface="台灣楷體" pitchFamily="2" charset="-120"/>
                          <a:ea typeface="台灣楷體" pitchFamily="2" charset="-120"/>
                        </a:rPr>
                        <a:t>文字化</a:t>
                      </a:r>
                      <a:r>
                        <a:rPr lang="zh-TW" altLang="en-US" sz="2000" b="1" dirty="0">
                          <a:latin typeface="Taiwanese Serif" panose="02000503000000020003" pitchFamily="2" charset="0"/>
                          <a:ea typeface="台灣楷體" pitchFamily="2" charset="-120"/>
                        </a:rPr>
                        <a:t> </a:t>
                      </a:r>
                      <a:r>
                        <a:rPr lang="en-US" altLang="zh-TW" sz="3200" b="1" dirty="0" err="1">
                          <a:latin typeface="Taiwanese Serif" panose="02000503000000020003" pitchFamily="2" charset="0"/>
                          <a:ea typeface="台灣楷體" pitchFamily="2" charset="-120"/>
                        </a:rPr>
                        <a:t>kap</a:t>
                      </a:r>
                      <a:r>
                        <a:rPr lang="en-US" altLang="zh-TW" sz="2000" b="1" dirty="0">
                          <a:latin typeface="Taiwanese Serif" panose="02000503000000020003" pitchFamily="2" charset="0"/>
                          <a:ea typeface="台灣楷體" pitchFamily="2" charset="-120"/>
                        </a:rPr>
                        <a:t> </a:t>
                      </a:r>
                      <a:r>
                        <a:rPr lang="zh-TW" altLang="en-US" sz="3200" b="1" dirty="0">
                          <a:latin typeface="台灣楷體" pitchFamily="2" charset="-120"/>
                          <a:ea typeface="台灣楷體" pitchFamily="2" charset="-120"/>
                        </a:rPr>
                        <a:t>文學化</a:t>
                      </a:r>
                      <a:r>
                        <a:rPr lang="en-US" altLang="zh-TW" sz="3200" b="1" dirty="0">
                          <a:latin typeface="台灣楷體" pitchFamily="2" charset="-120"/>
                          <a:ea typeface="台灣楷體" pitchFamily="2" charset="-120"/>
                        </a:rPr>
                        <a:t>》</a:t>
                      </a:r>
                      <a:r>
                        <a:rPr lang="zh-TW" altLang="en-US" sz="3200" b="1" dirty="0">
                          <a:latin typeface="台灣楷體" pitchFamily="2" charset="-120"/>
                          <a:ea typeface="台灣楷體" pitchFamily="2" charset="-120"/>
                        </a:rPr>
                        <a:t>等。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52319870"/>
                  </a:ext>
                </a:extLst>
              </a:tr>
            </a:tbl>
          </a:graphicData>
        </a:graphic>
      </p:graphicFrame>
      <p:sp>
        <p:nvSpPr>
          <p:cNvPr id="17" name="文字方塊 16"/>
          <p:cNvSpPr txBox="1"/>
          <p:nvPr/>
        </p:nvSpPr>
        <p:spPr>
          <a:xfrm>
            <a:off x="900000" y="335191"/>
            <a:ext cx="2339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作者紹介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11567814" y="3573810"/>
            <a:ext cx="540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10</a:t>
            </a:r>
            <a:endParaRPr lang="zh-TW" altLang="en-US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E6633227-0468-7E1D-26FE-AD909E61778E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pic>
        <p:nvPicPr>
          <p:cNvPr id="3" name="圖片 2" descr="一張含有 文字, 個人, 窗戶 的圖片&#10;&#10;自動產生的描述">
            <a:extLst>
              <a:ext uri="{FF2B5EF4-FFF2-40B4-BE49-F238E27FC236}">
                <a16:creationId xmlns:a16="http://schemas.microsoft.com/office/drawing/2014/main" id="{98C749BC-E20C-75A2-545C-1667073155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104" r="17935"/>
          <a:stretch/>
        </p:blipFill>
        <p:spPr>
          <a:xfrm>
            <a:off x="262558" y="1718365"/>
            <a:ext cx="2638822" cy="4437906"/>
          </a:xfrm>
          <a:prstGeom prst="rect">
            <a:avLst/>
          </a:prstGeom>
        </p:spPr>
      </p:pic>
      <p:pic>
        <p:nvPicPr>
          <p:cNvPr id="4" name="圖片 3">
            <a:hlinkClick r:id="rId5" action="ppaction://hlinksldjump"/>
            <a:extLst>
              <a:ext uri="{FF2B5EF4-FFF2-40B4-BE49-F238E27FC236}">
                <a16:creationId xmlns:a16="http://schemas.microsoft.com/office/drawing/2014/main" id="{BFA198D4-EC49-C90D-C34E-F0C7BB9AC5A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302" y="309600"/>
            <a:ext cx="648000" cy="648000"/>
          </a:xfrm>
          <a:prstGeom prst="rect">
            <a:avLst/>
          </a:prstGeom>
        </p:spPr>
      </p:pic>
      <p:pic>
        <p:nvPicPr>
          <p:cNvPr id="6" name="圖片 5">
            <a:hlinkClick r:id="rId7" action="ppaction://hlinksldjump"/>
            <a:extLst>
              <a:ext uri="{FF2B5EF4-FFF2-40B4-BE49-F238E27FC236}">
                <a16:creationId xmlns:a16="http://schemas.microsoft.com/office/drawing/2014/main" id="{5BED6C51-C624-B72F-E428-100D682B407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800" y="309600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3692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2278782" y="2924509"/>
            <a:ext cx="91450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5400" b="1" dirty="0">
                <a:latin typeface="台灣楷體" pitchFamily="2" charset="-120"/>
                <a:ea typeface="台灣楷體" pitchFamily="2" charset="-120"/>
              </a:rPr>
              <a:t>為啥物布袋戲尪仔若是無人共伊弄振動，伊就會消風消風？</a:t>
            </a:r>
          </a:p>
        </p:txBody>
      </p:sp>
      <p:sp>
        <p:nvSpPr>
          <p:cNvPr id="21" name="橢圓形圖說文字 20"/>
          <p:cNvSpPr/>
          <p:nvPr/>
        </p:nvSpPr>
        <p:spPr>
          <a:xfrm flipH="1">
            <a:off x="900000" y="1847892"/>
            <a:ext cx="2016224" cy="1152128"/>
          </a:xfrm>
          <a:prstGeom prst="wedgeEllipseCallou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800" b="1" dirty="0" err="1">
                <a:latin typeface="微軟正黑體" pitchFamily="34" charset="-120"/>
                <a:ea typeface="微軟正黑體" pitchFamily="34" charset="-120"/>
              </a:rPr>
              <a:t>Q1</a:t>
            </a:r>
            <a:endParaRPr lang="zh-TW" altLang="en-US" sz="48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900000" y="335191"/>
            <a:ext cx="2339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討論看覓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11567814" y="3573810"/>
            <a:ext cx="540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11</a:t>
            </a:r>
            <a:endParaRPr lang="zh-TW" altLang="en-US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" name="圖片 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6800" y="309600"/>
            <a:ext cx="648000" cy="6480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D93EA229-8F53-C159-D77C-52690B80F9D0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pic>
        <p:nvPicPr>
          <p:cNvPr id="33" name="圖片 32">
            <a:extLst>
              <a:ext uri="{FF2B5EF4-FFF2-40B4-BE49-F238E27FC236}">
                <a16:creationId xmlns:a16="http://schemas.microsoft.com/office/drawing/2014/main" id="{8BB21BB2-D51A-3521-19F3-5F73D00B8F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746" y="2700517"/>
            <a:ext cx="2037671" cy="3854596"/>
          </a:xfrm>
          <a:prstGeom prst="rect">
            <a:avLst/>
          </a:prstGeom>
        </p:spPr>
      </p:pic>
      <p:pic>
        <p:nvPicPr>
          <p:cNvPr id="5" name="圖片 4">
            <a:hlinkClick r:id="rId8" action="ppaction://hlinksldjump"/>
            <a:extLst>
              <a:ext uri="{FF2B5EF4-FFF2-40B4-BE49-F238E27FC236}">
                <a16:creationId xmlns:a16="http://schemas.microsoft.com/office/drawing/2014/main" id="{AE067900-BF93-AE65-2124-C0D8419D694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302" y="309600"/>
            <a:ext cx="648000" cy="648000"/>
          </a:xfrm>
          <a:prstGeom prst="rect">
            <a:avLst/>
          </a:prstGeom>
        </p:spPr>
      </p:pic>
      <p:pic>
        <p:nvPicPr>
          <p:cNvPr id="6" name="B2L1-曲目4-討論看覓-1">
            <a:hlinkClick r:id="" action="ppaction://media"/>
            <a:extLst>
              <a:ext uri="{FF2B5EF4-FFF2-40B4-BE49-F238E27FC236}">
                <a16:creationId xmlns:a16="http://schemas.microsoft.com/office/drawing/2014/main" id="{366C39AD-5059-4E8C-8769-0697C662A7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6800" y="309600"/>
            <a:ext cx="648000" cy="6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11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字方塊 20"/>
          <p:cNvSpPr txBox="1"/>
          <p:nvPr/>
        </p:nvSpPr>
        <p:spPr>
          <a:xfrm>
            <a:off x="11567814" y="3573810"/>
            <a:ext cx="540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11</a:t>
            </a:r>
            <a:endParaRPr lang="zh-TW" altLang="en-US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1" name="圖片 3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6800" y="309600"/>
            <a:ext cx="648000" cy="648000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8340A795-E0A1-54B2-6465-1677AD0D190E}"/>
              </a:ext>
            </a:extLst>
          </p:cNvPr>
          <p:cNvSpPr txBox="1"/>
          <p:nvPr/>
        </p:nvSpPr>
        <p:spPr>
          <a:xfrm>
            <a:off x="900000" y="335191"/>
            <a:ext cx="2339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討論看覓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E6F9F804-5208-8C0A-3CF4-5C0280A16363}"/>
              </a:ext>
            </a:extLst>
          </p:cNvPr>
          <p:cNvSpPr/>
          <p:nvPr/>
        </p:nvSpPr>
        <p:spPr>
          <a:xfrm>
            <a:off x="2278800" y="2923200"/>
            <a:ext cx="86409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5400" b="1" dirty="0">
                <a:latin typeface="台灣楷體" pitchFamily="2" charset="-120"/>
                <a:ea typeface="台灣楷體" pitchFamily="2" charset="-120"/>
              </a:rPr>
              <a:t>看布袋戲的時，為啥物布袋戲尪仔會行路有風？</a:t>
            </a:r>
          </a:p>
        </p:txBody>
      </p:sp>
      <p:sp>
        <p:nvSpPr>
          <p:cNvPr id="16" name="橢圓形圖說文字 20">
            <a:extLst>
              <a:ext uri="{FF2B5EF4-FFF2-40B4-BE49-F238E27FC236}">
                <a16:creationId xmlns:a16="http://schemas.microsoft.com/office/drawing/2014/main" id="{BC119AC9-A1BD-D324-7BAA-5A30B94F601C}"/>
              </a:ext>
            </a:extLst>
          </p:cNvPr>
          <p:cNvSpPr/>
          <p:nvPr/>
        </p:nvSpPr>
        <p:spPr>
          <a:xfrm flipH="1">
            <a:off x="900000" y="1846800"/>
            <a:ext cx="2016224" cy="1152128"/>
          </a:xfrm>
          <a:prstGeom prst="wedgeEllipseCallou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800" b="1" dirty="0">
                <a:latin typeface="微軟正黑體" pitchFamily="34" charset="-120"/>
                <a:ea typeface="微軟正黑體" pitchFamily="34" charset="-120"/>
              </a:rPr>
              <a:t>Q2</a:t>
            </a:r>
            <a:endParaRPr lang="zh-TW" altLang="en-US" sz="48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368B4B52-5981-B07A-B462-EDCB1CFD8A8B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pic>
        <p:nvPicPr>
          <p:cNvPr id="6" name="圖片 5">
            <a:hlinkClick r:id="rId7" action="ppaction://hlinksldjump"/>
            <a:extLst>
              <a:ext uri="{FF2B5EF4-FFF2-40B4-BE49-F238E27FC236}">
                <a16:creationId xmlns:a16="http://schemas.microsoft.com/office/drawing/2014/main" id="{F56AD94B-2A06-E92F-CF68-50D620548E6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302" y="309600"/>
            <a:ext cx="648000" cy="6480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9A00D691-80DA-C527-584D-7D6BD4B3DD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746" y="2700517"/>
            <a:ext cx="2037671" cy="3854596"/>
          </a:xfrm>
          <a:prstGeom prst="rect">
            <a:avLst/>
          </a:prstGeom>
        </p:spPr>
      </p:pic>
      <p:pic>
        <p:nvPicPr>
          <p:cNvPr id="5" name="B2L1-曲目4-討論看覓-2">
            <a:hlinkClick r:id="" action="ppaction://media"/>
            <a:extLst>
              <a:ext uri="{FF2B5EF4-FFF2-40B4-BE49-F238E27FC236}">
                <a16:creationId xmlns:a16="http://schemas.microsoft.com/office/drawing/2014/main" id="{E2F0935C-897F-7415-5852-0681D1C1A5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6800" y="309600"/>
            <a:ext cx="648000" cy="6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95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字方塊 19"/>
          <p:cNvSpPr txBox="1"/>
          <p:nvPr/>
        </p:nvSpPr>
        <p:spPr>
          <a:xfrm>
            <a:off x="11567814" y="3573810"/>
            <a:ext cx="540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11</a:t>
            </a:r>
            <a:endParaRPr lang="zh-TW" altLang="en-US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1" name="圖片 3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6800" y="309600"/>
            <a:ext cx="648000" cy="648000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0E2740F6-14C6-95A6-9A9A-C777300CD861}"/>
              </a:ext>
            </a:extLst>
          </p:cNvPr>
          <p:cNvSpPr txBox="1"/>
          <p:nvPr/>
        </p:nvSpPr>
        <p:spPr>
          <a:xfrm>
            <a:off x="900000" y="335191"/>
            <a:ext cx="2339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討論看覓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B00AC942-76B8-6F8E-A8F1-CA4F2E92AA2D}"/>
              </a:ext>
            </a:extLst>
          </p:cNvPr>
          <p:cNvSpPr/>
          <p:nvPr/>
        </p:nvSpPr>
        <p:spPr>
          <a:xfrm>
            <a:off x="2278800" y="2923200"/>
            <a:ext cx="897921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5400" b="1" dirty="0">
                <a:latin typeface="台灣楷體" pitchFamily="2" charset="-120"/>
                <a:ea typeface="台灣楷體" pitchFamily="2" charset="-120"/>
              </a:rPr>
              <a:t>布袋戲佮歌仔戲攏是臺灣的傳統戲劇，請講出無仝款的所在？</a:t>
            </a:r>
          </a:p>
        </p:txBody>
      </p:sp>
      <p:sp>
        <p:nvSpPr>
          <p:cNvPr id="17" name="橢圓形圖說文字 20">
            <a:extLst>
              <a:ext uri="{FF2B5EF4-FFF2-40B4-BE49-F238E27FC236}">
                <a16:creationId xmlns:a16="http://schemas.microsoft.com/office/drawing/2014/main" id="{9CBF0172-1964-3075-5885-D9F29E3E38A0}"/>
              </a:ext>
            </a:extLst>
          </p:cNvPr>
          <p:cNvSpPr/>
          <p:nvPr/>
        </p:nvSpPr>
        <p:spPr>
          <a:xfrm flipH="1">
            <a:off x="900000" y="1846800"/>
            <a:ext cx="2016224" cy="1152128"/>
          </a:xfrm>
          <a:prstGeom prst="wedgeEllipseCallou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800" b="1" dirty="0">
                <a:latin typeface="微軟正黑體" pitchFamily="34" charset="-120"/>
                <a:ea typeface="微軟正黑體" pitchFamily="34" charset="-120"/>
              </a:rPr>
              <a:t>Q3</a:t>
            </a:r>
            <a:endParaRPr lang="zh-TW" altLang="en-US" sz="48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E872551E-84F7-9A67-8C70-E72AF209C030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pic>
        <p:nvPicPr>
          <p:cNvPr id="4" name="圖片 3">
            <a:hlinkClick r:id="rId8" action="ppaction://hlinksldjump"/>
            <a:extLst>
              <a:ext uri="{FF2B5EF4-FFF2-40B4-BE49-F238E27FC236}">
                <a16:creationId xmlns:a16="http://schemas.microsoft.com/office/drawing/2014/main" id="{0082F5E9-C547-EC71-E4A3-A0A5A723DFD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302" y="309600"/>
            <a:ext cx="648000" cy="64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3C9561DE-06FC-67CB-B01E-0ADCF15B57D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746" y="2700517"/>
            <a:ext cx="2037671" cy="3854596"/>
          </a:xfrm>
          <a:prstGeom prst="rect">
            <a:avLst/>
          </a:prstGeom>
        </p:spPr>
      </p:pic>
      <p:pic>
        <p:nvPicPr>
          <p:cNvPr id="6" name="B2L1-曲目4-討論看覓-3">
            <a:hlinkClick r:id="" action="ppaction://media"/>
            <a:extLst>
              <a:ext uri="{FF2B5EF4-FFF2-40B4-BE49-F238E27FC236}">
                <a16:creationId xmlns:a16="http://schemas.microsoft.com/office/drawing/2014/main" id="{073A4494-8132-8487-250F-1009FAE000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6800" y="309600"/>
            <a:ext cx="648000" cy="6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25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表格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6490156"/>
              </p:ext>
            </p:extLst>
          </p:nvPr>
        </p:nvGraphicFramePr>
        <p:xfrm>
          <a:off x="694606" y="2349674"/>
          <a:ext cx="10611262" cy="440536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584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270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r>
                        <a:rPr lang="zh-TW" altLang="en-US" sz="3600" b="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註解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zh-TW" altLang="en-US" sz="3600" b="0" kern="1200" baseline="0" dirty="0">
                          <a:solidFill>
                            <a:srgbClr val="0070C0"/>
                          </a:solidFill>
                          <a:latin typeface="Taiwanese Serif" panose="02000503000000020003" pitchFamily="2" charset="0"/>
                          <a:ea typeface="微軟正黑體" pitchFamily="34" charset="-120"/>
                        </a:rPr>
                        <a:t>吹牛。誇口說大話。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 rowSpan="2">
                  <a:txBody>
                    <a:bodyPr/>
                    <a:lstStyle/>
                    <a:p>
                      <a:r>
                        <a:rPr lang="zh-TW" altLang="en-US" sz="3600" b="0" dirty="0">
                          <a:latin typeface="微軟正黑體" pitchFamily="34" charset="-120"/>
                          <a:ea typeface="微軟正黑體" pitchFamily="34" charset="-120"/>
                        </a:rPr>
                        <a:t>例句</a:t>
                      </a:r>
                      <a:r>
                        <a:rPr lang="en-US" altLang="zh-TW" sz="3600" b="0" dirty="0">
                          <a:latin typeface="微軟正黑體" pitchFamily="34" charset="-120"/>
                          <a:ea typeface="微軟正黑體" pitchFamily="34" charset="-120"/>
                          <a:sym typeface="Wingdings"/>
                        </a:rPr>
                        <a:t></a:t>
                      </a:r>
                      <a:endParaRPr lang="zh-TW" altLang="en-US" sz="3600" b="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3800"/>
                        </a:lnSpc>
                        <a:spcAft>
                          <a:spcPts val="1000"/>
                        </a:spcAft>
                      </a:pPr>
                      <a:r>
                        <a:rPr lang="zh-TW" altLang="en-US" sz="3600" b="1" dirty="0">
                          <a:latin typeface="台灣楷體" pitchFamily="2" charset="-120"/>
                          <a:ea typeface="台灣楷體" pitchFamily="2" charset="-120"/>
                        </a:rPr>
                        <a:t>   老師提醒阮毋通膨風，愛較謙虛咧。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accent6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3800"/>
                        </a:lnSpc>
                      </a:pPr>
                      <a:endParaRPr lang="zh-TW" altLang="en-US" sz="3600" b="1" dirty="0">
                        <a:latin typeface="台灣楷體" pitchFamily="2" charset="-120"/>
                        <a:ea typeface="台灣楷體" pitchFamily="2" charset="-12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6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145769157"/>
                  </a:ext>
                </a:extLst>
              </a:tr>
              <a:tr h="769620">
                <a:tc rowSpan="2">
                  <a:txBody>
                    <a:bodyPr/>
                    <a:lstStyle/>
                    <a:p>
                      <a:r>
                        <a:rPr lang="zh-TW" altLang="en-US" sz="3600" b="0" dirty="0">
                          <a:latin typeface="微軟正黑體" pitchFamily="34" charset="-120"/>
                          <a:ea typeface="微軟正黑體" pitchFamily="34" charset="-120"/>
                        </a:rPr>
                        <a:t>例句</a:t>
                      </a:r>
                      <a:r>
                        <a:rPr lang="zh-TW" altLang="en-US" sz="3600" b="0" dirty="0">
                          <a:latin typeface="微軟正黑體" pitchFamily="34" charset="-120"/>
                          <a:ea typeface="微軟正黑體" pitchFamily="34" charset="-120"/>
                          <a:sym typeface="Wingdings"/>
                        </a:rPr>
                        <a:t></a:t>
                      </a:r>
                      <a:endParaRPr lang="zh-TW" altLang="en-US" sz="3600" b="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E9DD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altLang="en-US" sz="3600" b="1" dirty="0">
                          <a:latin typeface="台灣楷體" pitchFamily="2" charset="-120"/>
                          <a:ea typeface="台灣楷體" pitchFamily="2" charset="-120"/>
                        </a:rPr>
                        <a:t>   阿兄講話有較膨風，定定三句話才有一</a:t>
                      </a:r>
                      <a:endParaRPr lang="en-US" altLang="zh-TW" sz="3600" b="1" dirty="0">
                        <a:latin typeface="台灣楷體" pitchFamily="2" charset="-120"/>
                        <a:ea typeface="台灣楷體" pitchFamily="2" charset="-12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TW" sz="3600" b="1" dirty="0">
                          <a:latin typeface="台灣楷體" pitchFamily="2" charset="-120"/>
                          <a:ea typeface="台灣楷體" pitchFamily="2" charset="-120"/>
                        </a:rPr>
                        <a:t>   </a:t>
                      </a:r>
                      <a:r>
                        <a:rPr lang="zh-TW" altLang="en-US" sz="3600" b="1" dirty="0">
                          <a:latin typeface="台灣楷體" pitchFamily="2" charset="-120"/>
                          <a:ea typeface="台灣楷體" pitchFamily="2" charset="-120"/>
                        </a:rPr>
                        <a:t>句是真的。</a:t>
                      </a:r>
                      <a:endParaRPr lang="en-US" altLang="zh-TW" sz="3600" b="1" dirty="0">
                        <a:latin typeface="台灣楷體" pitchFamily="2" charset="-120"/>
                        <a:ea typeface="台灣楷體" pitchFamily="2" charset="-12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accent6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rgbClr val="E9DD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96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3800"/>
                        </a:lnSpc>
                      </a:pPr>
                      <a:endParaRPr lang="en-US" altLang="zh-TW" sz="3600" b="1" dirty="0">
                        <a:latin typeface="台灣楷體" pitchFamily="2" charset="-120"/>
                        <a:ea typeface="台灣楷體" pitchFamily="2" charset="-120"/>
                      </a:endParaRPr>
                    </a:p>
                    <a:p>
                      <a:pPr>
                        <a:lnSpc>
                          <a:spcPts val="3800"/>
                        </a:lnSpc>
                      </a:pPr>
                      <a:endParaRPr lang="en-US" altLang="zh-TW" sz="3600" b="1" dirty="0">
                        <a:latin typeface="台灣楷體" pitchFamily="2" charset="-120"/>
                        <a:ea typeface="台灣楷體" pitchFamily="2" charset="-12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6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solidFill>
                      <a:srgbClr val="F4EF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4394090"/>
                  </a:ext>
                </a:extLst>
              </a:tr>
            </a:tbl>
          </a:graphicData>
        </a:graphic>
      </p:graphicFrame>
      <p:sp>
        <p:nvSpPr>
          <p:cNvPr id="20" name="文字方塊 19"/>
          <p:cNvSpPr txBox="1"/>
          <p:nvPr/>
        </p:nvSpPr>
        <p:spPr>
          <a:xfrm>
            <a:off x="11567814" y="3573810"/>
            <a:ext cx="540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12</a:t>
            </a:r>
            <a:endParaRPr lang="zh-TW" altLang="en-US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2" name="圖片 31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50790" y="3812516"/>
            <a:ext cx="648000" cy="6480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90AF843B-3502-7DC3-0526-48A32B2FC122}"/>
              </a:ext>
            </a:extLst>
          </p:cNvPr>
          <p:cNvSpPr txBox="1"/>
          <p:nvPr/>
        </p:nvSpPr>
        <p:spPr>
          <a:xfrm>
            <a:off x="2998790" y="3853131"/>
            <a:ext cx="79816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老師提醒我們說話不可誇大，要謙虛一點。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BDEAF50F-146F-5FC0-1DBD-9BC1BD608D05}"/>
              </a:ext>
            </a:extLst>
          </p:cNvPr>
          <p:cNvSpPr txBox="1"/>
          <p:nvPr/>
        </p:nvSpPr>
        <p:spPr>
          <a:xfrm>
            <a:off x="2998790" y="5734050"/>
            <a:ext cx="79209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哥哥說話比較誇張，常常三句話才有一句是真的。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DED400F-AD4E-49A8-288E-72C8ED67060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50790" y="5878066"/>
            <a:ext cx="648000" cy="648000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26904065-D7DE-6529-B38D-41E4CD8A1FC0}"/>
              </a:ext>
            </a:extLst>
          </p:cNvPr>
          <p:cNvSpPr txBox="1"/>
          <p:nvPr/>
        </p:nvSpPr>
        <p:spPr>
          <a:xfrm>
            <a:off x="900000" y="334800"/>
            <a:ext cx="6647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做伙來充電：一、語詞運用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2ED3A956-2F00-2A25-5FB2-ED976DC10AEA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pic>
        <p:nvPicPr>
          <p:cNvPr id="8" name="圖片 7">
            <a:hlinkClick r:id="rId11" action="ppaction://hlinksldjump"/>
            <a:extLst>
              <a:ext uri="{FF2B5EF4-FFF2-40B4-BE49-F238E27FC236}">
                <a16:creationId xmlns:a16="http://schemas.microsoft.com/office/drawing/2014/main" id="{76F6CF69-BBB6-9380-7B61-7BD71615348B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302" y="309600"/>
            <a:ext cx="648000" cy="648000"/>
          </a:xfrm>
          <a:prstGeom prst="rect">
            <a:avLst/>
          </a:prstGeom>
        </p:spPr>
      </p:pic>
      <p:sp>
        <p:nvSpPr>
          <p:cNvPr id="7" name="箭號: 五邊形 6">
            <a:extLst>
              <a:ext uri="{FF2B5EF4-FFF2-40B4-BE49-F238E27FC236}">
                <a16:creationId xmlns:a16="http://schemas.microsoft.com/office/drawing/2014/main" id="{5E33BD54-EEBE-939B-3605-57C4375D1563}"/>
              </a:ext>
            </a:extLst>
          </p:cNvPr>
          <p:cNvSpPr/>
          <p:nvPr/>
        </p:nvSpPr>
        <p:spPr>
          <a:xfrm>
            <a:off x="1486694" y="1425825"/>
            <a:ext cx="5688632" cy="811232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 w="190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台灣楷體" pitchFamily="2" charset="-120"/>
                <a:ea typeface="台灣楷體" pitchFamily="2" charset="-120"/>
              </a:rPr>
              <a:t>1.</a:t>
            </a:r>
            <a:r>
              <a:rPr lang="zh-TW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台灣楷體" pitchFamily="2" charset="-120"/>
                <a:ea typeface="台灣楷體" pitchFamily="2" charset="-120"/>
              </a:rPr>
              <a:t>膨風</a:t>
            </a:r>
            <a:r>
              <a:rPr lang="zh-TW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iwanese Serif" panose="02000503000000020003" pitchFamily="2" charset="0"/>
                <a:ea typeface="台灣楷體" pitchFamily="2" charset="-120"/>
              </a:rPr>
              <a:t>（</a:t>
            </a:r>
            <a:r>
              <a:rPr lang="en-US" altLang="zh-TW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iwanese Serif" panose="02000503000000020003" pitchFamily="2" charset="0"/>
                <a:ea typeface="台灣楷體" pitchFamily="2" charset="-120"/>
              </a:rPr>
              <a:t>phòng-hong</a:t>
            </a:r>
            <a:r>
              <a:rPr lang="zh-TW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iwanese Serif" panose="02000503000000020003" pitchFamily="2" charset="0"/>
                <a:ea typeface="台灣楷體" pitchFamily="2" charset="-120"/>
              </a:rPr>
              <a:t>）</a:t>
            </a:r>
          </a:p>
        </p:txBody>
      </p:sp>
      <p:pic>
        <p:nvPicPr>
          <p:cNvPr id="12" name="B2L1-曲目5-語詞運用-1">
            <a:hlinkClick r:id="" action="ppaction://media"/>
            <a:extLst>
              <a:ext uri="{FF2B5EF4-FFF2-40B4-BE49-F238E27FC236}">
                <a16:creationId xmlns:a16="http://schemas.microsoft.com/office/drawing/2014/main" id="{DE260BEC-1098-CE6A-AF22-DB3D0AFFCE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606" y="1507441"/>
            <a:ext cx="648000" cy="648000"/>
          </a:xfrm>
          <a:prstGeom prst="rect">
            <a:avLst/>
          </a:prstGeom>
        </p:spPr>
      </p:pic>
      <p:pic>
        <p:nvPicPr>
          <p:cNvPr id="13" name="B2L1-曲目5-語詞運用-1A">
            <a:hlinkClick r:id="" action="ppaction://media"/>
            <a:extLst>
              <a:ext uri="{FF2B5EF4-FFF2-40B4-BE49-F238E27FC236}">
                <a16:creationId xmlns:a16="http://schemas.microsoft.com/office/drawing/2014/main" id="{C433DB7D-D9A8-8D24-6B2D-5952438182B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50790" y="3108189"/>
            <a:ext cx="648000" cy="648000"/>
          </a:xfrm>
          <a:prstGeom prst="rect">
            <a:avLst/>
          </a:prstGeom>
        </p:spPr>
      </p:pic>
      <p:pic>
        <p:nvPicPr>
          <p:cNvPr id="14" name="B2L1-曲目5-語詞運用-1B">
            <a:hlinkClick r:id="" action="ppaction://media"/>
            <a:extLst>
              <a:ext uri="{FF2B5EF4-FFF2-40B4-BE49-F238E27FC236}">
                <a16:creationId xmlns:a16="http://schemas.microsoft.com/office/drawing/2014/main" id="{499AA1DC-57CA-48A9-E8B5-A13E3344281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50790" y="4773283"/>
            <a:ext cx="648000" cy="6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03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53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43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7488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表格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5270033"/>
              </p:ext>
            </p:extLst>
          </p:nvPr>
        </p:nvGraphicFramePr>
        <p:xfrm>
          <a:off x="694606" y="2349674"/>
          <a:ext cx="10611262" cy="36000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584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270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r>
                        <a:rPr lang="zh-TW" altLang="en-US" sz="3600" b="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註解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4000"/>
                        </a:lnSpc>
                      </a:pPr>
                      <a:r>
                        <a:rPr lang="zh-TW" altLang="en-US" sz="3600" b="0" dirty="0">
                          <a:solidFill>
                            <a:srgbClr val="0070C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精明成器。</a:t>
                      </a:r>
                      <a:endParaRPr lang="en-US" altLang="zh-TW" sz="3600" b="0" dirty="0">
                        <a:solidFill>
                          <a:srgbClr val="0070C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 rowSpan="2">
                  <a:txBody>
                    <a:bodyPr/>
                    <a:lstStyle/>
                    <a:p>
                      <a:r>
                        <a:rPr lang="zh-TW" altLang="en-US" sz="3600" b="0" dirty="0">
                          <a:latin typeface="微軟正黑體" pitchFamily="34" charset="-120"/>
                          <a:ea typeface="微軟正黑體" pitchFamily="34" charset="-120"/>
                        </a:rPr>
                        <a:t>例句</a:t>
                      </a:r>
                      <a:r>
                        <a:rPr lang="en-US" altLang="zh-TW" sz="3600" b="0" dirty="0">
                          <a:latin typeface="微軟正黑體" pitchFamily="34" charset="-120"/>
                          <a:ea typeface="微軟正黑體" pitchFamily="34" charset="-120"/>
                          <a:sym typeface="Wingdings"/>
                        </a:rPr>
                        <a:t></a:t>
                      </a:r>
                      <a:endParaRPr lang="zh-TW" altLang="en-US" sz="3600" b="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3800"/>
                        </a:lnSpc>
                        <a:spcAft>
                          <a:spcPts val="1000"/>
                        </a:spcAft>
                      </a:pPr>
                      <a:r>
                        <a:rPr lang="zh-TW" altLang="en-US" sz="3600" b="1" dirty="0">
                          <a:latin typeface="台灣楷體" pitchFamily="2" charset="-120"/>
                          <a:ea typeface="台灣楷體" pitchFamily="2" charset="-120"/>
                        </a:rPr>
                        <a:t>   較精傱咧，大人大種矣！ 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accent6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3800"/>
                        </a:lnSpc>
                      </a:pPr>
                      <a:endParaRPr lang="zh-TW" altLang="en-US" sz="3600" b="1" dirty="0">
                        <a:latin typeface="台灣楷體" pitchFamily="2" charset="-120"/>
                        <a:ea typeface="台灣楷體" pitchFamily="2" charset="-12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6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033467959"/>
                  </a:ext>
                </a:extLst>
              </a:tr>
              <a:tr h="720000">
                <a:tc rowSpan="2">
                  <a:txBody>
                    <a:bodyPr/>
                    <a:lstStyle/>
                    <a:p>
                      <a:r>
                        <a:rPr lang="zh-TW" altLang="en-US" sz="3600" b="0" dirty="0">
                          <a:latin typeface="微軟正黑體" pitchFamily="34" charset="-120"/>
                          <a:ea typeface="微軟正黑體" pitchFamily="34" charset="-120"/>
                        </a:rPr>
                        <a:t>例句</a:t>
                      </a:r>
                      <a:r>
                        <a:rPr lang="zh-TW" altLang="en-US" sz="3600" b="0" dirty="0">
                          <a:latin typeface="微軟正黑體" pitchFamily="34" charset="-120"/>
                          <a:ea typeface="微軟正黑體" pitchFamily="34" charset="-120"/>
                          <a:sym typeface="Wingdings"/>
                        </a:rPr>
                        <a:t></a:t>
                      </a:r>
                      <a:endParaRPr lang="zh-TW" altLang="en-US" sz="3600" b="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E9DD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800"/>
                        </a:lnSpc>
                      </a:pPr>
                      <a:r>
                        <a:rPr lang="zh-TW" altLang="en-US" sz="3600" b="1" dirty="0">
                          <a:latin typeface="台灣楷體" pitchFamily="2" charset="-120"/>
                          <a:ea typeface="台灣楷體" pitchFamily="2" charset="-120"/>
                        </a:rPr>
                        <a:t>   阿敏毋但足𠢕讀冊，連做代誌嘛足精傱。</a:t>
                      </a:r>
                      <a:endParaRPr lang="en-US" altLang="zh-TW" sz="3600" b="1" dirty="0">
                        <a:latin typeface="台灣楷體" pitchFamily="2" charset="-120"/>
                        <a:ea typeface="台灣楷體" pitchFamily="2" charset="-12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accent6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rgbClr val="E9DD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3800"/>
                        </a:lnSpc>
                      </a:pPr>
                      <a:endParaRPr lang="en-US" altLang="zh-TW" sz="3600" b="1" dirty="0">
                        <a:latin typeface="台灣楷體" pitchFamily="2" charset="-120"/>
                        <a:ea typeface="台灣楷體" pitchFamily="2" charset="-12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6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solidFill>
                      <a:srgbClr val="F4EF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5005807"/>
                  </a:ext>
                </a:extLst>
              </a:tr>
            </a:tbl>
          </a:graphicData>
        </a:graphic>
      </p:graphicFrame>
      <p:sp>
        <p:nvSpPr>
          <p:cNvPr id="20" name="文字方塊 19"/>
          <p:cNvSpPr txBox="1"/>
          <p:nvPr/>
        </p:nvSpPr>
        <p:spPr>
          <a:xfrm>
            <a:off x="11567814" y="3573810"/>
            <a:ext cx="540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12</a:t>
            </a:r>
            <a:endParaRPr lang="zh-TW" altLang="en-US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2" name="圖片 3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50790" y="3842215"/>
            <a:ext cx="648000" cy="6480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90AF843B-3502-7DC3-0526-48A32B2FC122}"/>
              </a:ext>
            </a:extLst>
          </p:cNvPr>
          <p:cNvSpPr txBox="1"/>
          <p:nvPr/>
        </p:nvSpPr>
        <p:spPr>
          <a:xfrm>
            <a:off x="2998790" y="3905440"/>
            <a:ext cx="46987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仔細一點，都是大人了！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BDEAF50F-146F-5FC0-1DBD-9BC1BD608D05}"/>
              </a:ext>
            </a:extLst>
          </p:cNvPr>
          <p:cNvSpPr txBox="1"/>
          <p:nvPr/>
        </p:nvSpPr>
        <p:spPr>
          <a:xfrm>
            <a:off x="2998790" y="5293291"/>
            <a:ext cx="79816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阿敏不但很會讀書，連做事情也非常精明。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DED400F-AD4E-49A8-288E-72C8ED67060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50790" y="5302074"/>
            <a:ext cx="648000" cy="648000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26904065-D7DE-6529-B38D-41E4CD8A1FC0}"/>
              </a:ext>
            </a:extLst>
          </p:cNvPr>
          <p:cNvSpPr txBox="1"/>
          <p:nvPr/>
        </p:nvSpPr>
        <p:spPr>
          <a:xfrm>
            <a:off x="900000" y="334800"/>
            <a:ext cx="6647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做伙來充電：一、語詞運用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2ED3A956-2F00-2A25-5FB2-ED976DC10AEA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pic>
        <p:nvPicPr>
          <p:cNvPr id="8" name="圖片 7">
            <a:hlinkClick r:id="rId10" action="ppaction://hlinksldjump"/>
            <a:extLst>
              <a:ext uri="{FF2B5EF4-FFF2-40B4-BE49-F238E27FC236}">
                <a16:creationId xmlns:a16="http://schemas.microsoft.com/office/drawing/2014/main" id="{6A5FC65B-FE15-5641-38E1-49F5BC6AA8E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302" y="309600"/>
            <a:ext cx="648000" cy="648000"/>
          </a:xfrm>
          <a:prstGeom prst="rect">
            <a:avLst/>
          </a:prstGeom>
        </p:spPr>
      </p:pic>
      <p:sp>
        <p:nvSpPr>
          <p:cNvPr id="7" name="箭號: 五邊形 6">
            <a:extLst>
              <a:ext uri="{FF2B5EF4-FFF2-40B4-BE49-F238E27FC236}">
                <a16:creationId xmlns:a16="http://schemas.microsoft.com/office/drawing/2014/main" id="{BF7FA892-42A7-1CE1-F486-8FC1603D8E79}"/>
              </a:ext>
            </a:extLst>
          </p:cNvPr>
          <p:cNvSpPr/>
          <p:nvPr/>
        </p:nvSpPr>
        <p:spPr>
          <a:xfrm>
            <a:off x="1486694" y="1432413"/>
            <a:ext cx="5334272" cy="811232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 w="190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台灣楷體" pitchFamily="2" charset="-120"/>
                <a:ea typeface="台灣楷體" pitchFamily="2" charset="-120"/>
                <a:cs typeface="+mn-cs"/>
              </a:rPr>
              <a:t>2.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台灣楷體" pitchFamily="2" charset="-120"/>
                <a:ea typeface="台灣楷體" pitchFamily="2" charset="-120"/>
                <a:cs typeface="+mn-cs"/>
              </a:rPr>
              <a:t>精傱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iwanese Serif" panose="02000503000000020003" pitchFamily="2" charset="0"/>
                <a:ea typeface="台灣楷體" pitchFamily="2" charset="-120"/>
              </a:rPr>
              <a:t>（</a:t>
            </a:r>
            <a:r>
              <a:rPr kumimoji="0" lang="en-US" altLang="zh-TW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iwanese Serif" panose="02000503000000020003" pitchFamily="2" charset="0"/>
                <a:ea typeface="台灣楷體" pitchFamily="2" charset="-120"/>
              </a:rPr>
              <a:t>tsing-tsông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iwanese Serif" panose="02000503000000020003" pitchFamily="2" charset="0"/>
                <a:ea typeface="台灣楷體" pitchFamily="2" charset="-120"/>
              </a:rPr>
              <a:t>）</a:t>
            </a:r>
          </a:p>
        </p:txBody>
      </p:sp>
      <p:pic>
        <p:nvPicPr>
          <p:cNvPr id="12" name="B2L1-曲目5-語詞運用-2">
            <a:hlinkClick r:id="" action="ppaction://media"/>
            <a:extLst>
              <a:ext uri="{FF2B5EF4-FFF2-40B4-BE49-F238E27FC236}">
                <a16:creationId xmlns:a16="http://schemas.microsoft.com/office/drawing/2014/main" id="{DF84FA75-87BF-5D21-F202-B15268447F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606" y="1579563"/>
            <a:ext cx="648000" cy="648000"/>
          </a:xfrm>
          <a:prstGeom prst="rect">
            <a:avLst/>
          </a:prstGeom>
        </p:spPr>
      </p:pic>
      <p:pic>
        <p:nvPicPr>
          <p:cNvPr id="13" name="B2L1-曲目5-語詞運用-2A">
            <a:hlinkClick r:id="" action="ppaction://media"/>
            <a:extLst>
              <a:ext uri="{FF2B5EF4-FFF2-40B4-BE49-F238E27FC236}">
                <a16:creationId xmlns:a16="http://schemas.microsoft.com/office/drawing/2014/main" id="{4551BC8A-8A6F-BB43-CD43-B0FCB8B81A6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9060" y="3123069"/>
            <a:ext cx="609600" cy="609600"/>
          </a:xfrm>
          <a:prstGeom prst="rect">
            <a:avLst/>
          </a:prstGeom>
        </p:spPr>
      </p:pic>
      <p:pic>
        <p:nvPicPr>
          <p:cNvPr id="14" name="B2L1-曲目5-語詞運用-2B">
            <a:hlinkClick r:id="" action="ppaction://media"/>
            <a:extLst>
              <a:ext uri="{FF2B5EF4-FFF2-40B4-BE49-F238E27FC236}">
                <a16:creationId xmlns:a16="http://schemas.microsoft.com/office/drawing/2014/main" id="{64985F45-29B7-AF8A-0AD0-286C3B57D6E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8021" y="45627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96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9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12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715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表格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3598434"/>
              </p:ext>
            </p:extLst>
          </p:nvPr>
        </p:nvGraphicFramePr>
        <p:xfrm>
          <a:off x="694606" y="2107658"/>
          <a:ext cx="10611262" cy="453672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584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270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r>
                        <a:rPr lang="zh-TW" altLang="en-US" sz="3600" b="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註解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4000"/>
                        </a:lnSpc>
                      </a:pPr>
                      <a:r>
                        <a:rPr lang="zh-TW" altLang="en-US" sz="3600" b="0" dirty="0">
                          <a:solidFill>
                            <a:srgbClr val="0070C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忠厚、老實、憨厚。</a:t>
                      </a:r>
                      <a:endParaRPr lang="en-US" altLang="zh-TW" sz="3600" b="0" dirty="0">
                        <a:solidFill>
                          <a:srgbClr val="0070C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 rowSpan="2">
                  <a:txBody>
                    <a:bodyPr/>
                    <a:lstStyle/>
                    <a:p>
                      <a:r>
                        <a:rPr lang="zh-TW" altLang="en-US" sz="3600" b="0" dirty="0">
                          <a:latin typeface="微軟正黑體" pitchFamily="34" charset="-120"/>
                          <a:ea typeface="微軟正黑體" pitchFamily="34" charset="-120"/>
                        </a:rPr>
                        <a:t>例句</a:t>
                      </a:r>
                      <a:r>
                        <a:rPr lang="en-US" altLang="zh-TW" sz="3600" b="0" dirty="0">
                          <a:latin typeface="微軟正黑體" pitchFamily="34" charset="-120"/>
                          <a:ea typeface="微軟正黑體" pitchFamily="34" charset="-120"/>
                          <a:sym typeface="Wingdings"/>
                        </a:rPr>
                        <a:t></a:t>
                      </a:r>
                      <a:endParaRPr lang="zh-TW" altLang="en-US" sz="3600" b="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3800"/>
                        </a:lnSpc>
                        <a:spcAft>
                          <a:spcPts val="1000"/>
                        </a:spcAft>
                      </a:pPr>
                      <a:r>
                        <a:rPr kumimoji="0" lang="zh-TW" altLang="en-US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台灣楷體" pitchFamily="2" charset="-120"/>
                          <a:ea typeface="台灣楷體" pitchFamily="2" charset="-120"/>
                          <a:cs typeface="+mn-cs"/>
                        </a:rPr>
                        <a:t>   伊是一个古意人，你莫共伊創治啦。</a:t>
                      </a:r>
                      <a:r>
                        <a:rPr lang="zh-TW" altLang="en-US" sz="3600" b="1" dirty="0">
                          <a:latin typeface="台灣楷體" pitchFamily="2" charset="-120"/>
                          <a:ea typeface="台灣楷體" pitchFamily="2" charset="-120"/>
                        </a:rPr>
                        <a:t> 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accent6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3800"/>
                        </a:lnSpc>
                      </a:pPr>
                      <a:endParaRPr lang="zh-TW" altLang="en-US" sz="3600" b="1" dirty="0">
                        <a:latin typeface="台灣楷體" pitchFamily="2" charset="-120"/>
                        <a:ea typeface="台灣楷體" pitchFamily="2" charset="-12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6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106034172"/>
                  </a:ext>
                </a:extLst>
              </a:tr>
              <a:tr h="1010920">
                <a:tc rowSpan="2">
                  <a:txBody>
                    <a:bodyPr/>
                    <a:lstStyle/>
                    <a:p>
                      <a:r>
                        <a:rPr lang="zh-TW" altLang="en-US" sz="3600" b="0" dirty="0">
                          <a:latin typeface="微軟正黑體" pitchFamily="34" charset="-120"/>
                          <a:ea typeface="微軟正黑體" pitchFamily="34" charset="-120"/>
                        </a:rPr>
                        <a:t>例句</a:t>
                      </a:r>
                      <a:r>
                        <a:rPr lang="zh-TW" altLang="en-US" sz="3600" b="0" dirty="0">
                          <a:latin typeface="微軟正黑體" pitchFamily="34" charset="-120"/>
                          <a:ea typeface="微軟正黑體" pitchFamily="34" charset="-120"/>
                          <a:sym typeface="Wingdings"/>
                        </a:rPr>
                        <a:t></a:t>
                      </a:r>
                      <a:endParaRPr lang="zh-TW" altLang="en-US" sz="3600" b="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E9DD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3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600" b="1" dirty="0">
                          <a:latin typeface="台灣楷體" pitchFamily="2" charset="-120"/>
                          <a:ea typeface="台灣楷體" pitchFamily="2" charset="-120"/>
                        </a:rPr>
                        <a:t>   志明做人有夠古意，連厝邊頭尾攏呵咾</a:t>
                      </a:r>
                      <a:endParaRPr lang="en-US" altLang="zh-TW" sz="3600" b="1" dirty="0">
                        <a:latin typeface="台灣楷體" pitchFamily="2" charset="-120"/>
                        <a:ea typeface="台灣楷體" pitchFamily="2" charset="-120"/>
                      </a:endParaRPr>
                    </a:p>
                    <a:p>
                      <a:pPr marL="0" marR="0" lvl="0" indent="0" algn="l" defTabSz="10883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600" b="1" dirty="0">
                          <a:latin typeface="台灣楷體" pitchFamily="2" charset="-120"/>
                          <a:ea typeface="台灣楷體" pitchFamily="2" charset="-120"/>
                        </a:rPr>
                        <a:t>   甲會觸舌。</a:t>
                      </a:r>
                      <a:endParaRPr lang="en-US" altLang="zh-TW" sz="3600" b="1" dirty="0">
                        <a:latin typeface="台灣楷體" pitchFamily="2" charset="-120"/>
                        <a:ea typeface="台灣楷體" pitchFamily="2" charset="-12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accent6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rgbClr val="E9DD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8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3800"/>
                        </a:lnSpc>
                      </a:pPr>
                      <a:endParaRPr lang="en-US" altLang="zh-TW" sz="3600" b="1" dirty="0">
                        <a:latin typeface="台灣楷體" pitchFamily="2" charset="-120"/>
                        <a:ea typeface="台灣楷體" pitchFamily="2" charset="-12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6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solidFill>
                      <a:srgbClr val="F4EF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913031"/>
                  </a:ext>
                </a:extLst>
              </a:tr>
            </a:tbl>
          </a:graphicData>
        </a:graphic>
      </p:graphicFrame>
      <p:sp>
        <p:nvSpPr>
          <p:cNvPr id="20" name="文字方塊 19"/>
          <p:cNvSpPr txBox="1"/>
          <p:nvPr/>
        </p:nvSpPr>
        <p:spPr>
          <a:xfrm>
            <a:off x="11567814" y="3573810"/>
            <a:ext cx="540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12</a:t>
            </a:r>
            <a:endParaRPr lang="zh-TW" altLang="en-US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2" name="圖片 3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50790" y="3579585"/>
            <a:ext cx="648000" cy="6480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90AF843B-3502-7DC3-0526-48A32B2FC122}"/>
              </a:ext>
            </a:extLst>
          </p:cNvPr>
          <p:cNvSpPr txBox="1"/>
          <p:nvPr/>
        </p:nvSpPr>
        <p:spPr>
          <a:xfrm>
            <a:off x="2998790" y="3642810"/>
            <a:ext cx="59298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他人很老實，你不要捉弄他啦。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BDEAF50F-146F-5FC0-1DBD-9BC1BD608D05}"/>
              </a:ext>
            </a:extLst>
          </p:cNvPr>
          <p:cNvSpPr txBox="1"/>
          <p:nvPr/>
        </p:nvSpPr>
        <p:spPr>
          <a:xfrm>
            <a:off x="2998790" y="5566944"/>
            <a:ext cx="79929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志明為人十分忠厚老實，連街坊鄰居都稱讚不已。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DED400F-AD4E-49A8-288E-72C8ED67060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50790" y="5783040"/>
            <a:ext cx="648000" cy="648000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26904065-D7DE-6529-B38D-41E4CD8A1FC0}"/>
              </a:ext>
            </a:extLst>
          </p:cNvPr>
          <p:cNvSpPr txBox="1"/>
          <p:nvPr/>
        </p:nvSpPr>
        <p:spPr>
          <a:xfrm>
            <a:off x="900000" y="334800"/>
            <a:ext cx="6647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做伙來充電：一、語詞運用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2ED3A956-2F00-2A25-5FB2-ED976DC10AEA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pic>
        <p:nvPicPr>
          <p:cNvPr id="8" name="圖片 7">
            <a:hlinkClick r:id="rId10" action="ppaction://hlinksldjump"/>
            <a:extLst>
              <a:ext uri="{FF2B5EF4-FFF2-40B4-BE49-F238E27FC236}">
                <a16:creationId xmlns:a16="http://schemas.microsoft.com/office/drawing/2014/main" id="{C9934A26-DCE0-2545-EB87-7CB3D0ADFE0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302" y="309600"/>
            <a:ext cx="648000" cy="648000"/>
          </a:xfrm>
          <a:prstGeom prst="rect">
            <a:avLst/>
          </a:prstGeom>
        </p:spPr>
      </p:pic>
      <p:sp>
        <p:nvSpPr>
          <p:cNvPr id="7" name="箭號: 五邊形 6">
            <a:extLst>
              <a:ext uri="{FF2B5EF4-FFF2-40B4-BE49-F238E27FC236}">
                <a16:creationId xmlns:a16="http://schemas.microsoft.com/office/drawing/2014/main" id="{8683F3CB-A0F2-01FF-2BF5-89F0759573F1}"/>
              </a:ext>
            </a:extLst>
          </p:cNvPr>
          <p:cNvSpPr/>
          <p:nvPr/>
        </p:nvSpPr>
        <p:spPr>
          <a:xfrm>
            <a:off x="1486694" y="1197546"/>
            <a:ext cx="4182145" cy="811232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 w="19050">
            <a:solidFill>
              <a:schemeClr val="bg1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台灣楷體" pitchFamily="2" charset="-120"/>
                <a:ea typeface="台灣楷體" pitchFamily="2" charset="-120"/>
                <a:cs typeface="+mn-cs"/>
              </a:rPr>
              <a:t>3.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台灣楷體" pitchFamily="2" charset="-120"/>
                <a:ea typeface="台灣楷體" pitchFamily="2" charset="-120"/>
                <a:cs typeface="+mn-cs"/>
              </a:rPr>
              <a:t>古意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iwanese Serif" panose="02000503000000020003" pitchFamily="2" charset="0"/>
                <a:ea typeface="台灣楷體" pitchFamily="2" charset="-120"/>
              </a:rPr>
              <a:t>（</a:t>
            </a:r>
            <a:r>
              <a:rPr kumimoji="0" lang="en-US" altLang="zh-TW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iwanese Serif" panose="02000503000000020003" pitchFamily="2" charset="0"/>
                <a:ea typeface="台灣楷體" pitchFamily="2" charset="-120"/>
              </a:rPr>
              <a:t>kóo</a:t>
            </a: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iwanese Serif" panose="02000503000000020003" pitchFamily="2" charset="0"/>
                <a:ea typeface="台灣楷體" pitchFamily="2" charset="-120"/>
              </a:rPr>
              <a:t>-ì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iwanese Serif" panose="02000503000000020003" pitchFamily="2" charset="0"/>
                <a:ea typeface="台灣楷體" pitchFamily="2" charset="-120"/>
              </a:rPr>
              <a:t>）</a:t>
            </a:r>
          </a:p>
        </p:txBody>
      </p:sp>
      <p:pic>
        <p:nvPicPr>
          <p:cNvPr id="12" name="B2L1-曲目5-語詞運用-3">
            <a:hlinkClick r:id="" action="ppaction://media"/>
            <a:extLst>
              <a:ext uri="{FF2B5EF4-FFF2-40B4-BE49-F238E27FC236}">
                <a16:creationId xmlns:a16="http://schemas.microsoft.com/office/drawing/2014/main" id="{DE99EA1D-AD72-3557-BBDE-431E2DFF24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6409" y="1279162"/>
            <a:ext cx="648000" cy="648000"/>
          </a:xfrm>
          <a:prstGeom prst="rect">
            <a:avLst/>
          </a:prstGeom>
        </p:spPr>
      </p:pic>
      <p:pic>
        <p:nvPicPr>
          <p:cNvPr id="13" name="B2L1-曲目5-語詞運用-3B">
            <a:hlinkClick r:id="" action="ppaction://media"/>
            <a:extLst>
              <a:ext uri="{FF2B5EF4-FFF2-40B4-BE49-F238E27FC236}">
                <a16:creationId xmlns:a16="http://schemas.microsoft.com/office/drawing/2014/main" id="{BDFA98AD-F717-9E6B-BE04-F5548F43356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50790" y="4556321"/>
            <a:ext cx="648000" cy="648000"/>
          </a:xfrm>
          <a:prstGeom prst="rect">
            <a:avLst/>
          </a:prstGeom>
        </p:spPr>
      </p:pic>
      <p:pic>
        <p:nvPicPr>
          <p:cNvPr id="14" name="B2L1-曲目5-語詞運用-3A">
            <a:hlinkClick r:id="" action="ppaction://media"/>
            <a:extLst>
              <a:ext uri="{FF2B5EF4-FFF2-40B4-BE49-F238E27FC236}">
                <a16:creationId xmlns:a16="http://schemas.microsoft.com/office/drawing/2014/main" id="{38D0048C-33B4-C1FA-6172-7421DBCBBAC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50790" y="2863778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10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59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30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20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表格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9680035"/>
              </p:ext>
            </p:extLst>
          </p:nvPr>
        </p:nvGraphicFramePr>
        <p:xfrm>
          <a:off x="694606" y="2349674"/>
          <a:ext cx="10611262" cy="36000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584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270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r>
                        <a:rPr lang="zh-TW" altLang="en-US" sz="3600" b="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註解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4000"/>
                        </a:lnSpc>
                      </a:pPr>
                      <a:r>
                        <a:rPr lang="zh-TW" altLang="en-US" sz="3600" b="0" dirty="0">
                          <a:solidFill>
                            <a:srgbClr val="0070C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個性內向、害羞，靦腆的樣子。</a:t>
                      </a:r>
                      <a:endParaRPr lang="en-US" altLang="zh-TW" sz="3600" b="0" dirty="0">
                        <a:solidFill>
                          <a:srgbClr val="0070C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 rowSpan="2">
                  <a:txBody>
                    <a:bodyPr/>
                    <a:lstStyle/>
                    <a:p>
                      <a:r>
                        <a:rPr lang="zh-TW" altLang="en-US" sz="3600" b="0" dirty="0">
                          <a:latin typeface="微軟正黑體" pitchFamily="34" charset="-120"/>
                          <a:ea typeface="微軟正黑體" pitchFamily="34" charset="-120"/>
                        </a:rPr>
                        <a:t>例句</a:t>
                      </a:r>
                      <a:r>
                        <a:rPr lang="en-US" altLang="zh-TW" sz="3600" b="0" dirty="0">
                          <a:latin typeface="微軟正黑體" pitchFamily="34" charset="-120"/>
                          <a:ea typeface="微軟正黑體" pitchFamily="34" charset="-120"/>
                          <a:sym typeface="Wingdings"/>
                        </a:rPr>
                        <a:t></a:t>
                      </a:r>
                      <a:endParaRPr lang="zh-TW" altLang="en-US" sz="3600" b="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1088364" rtl="0" eaLnBrk="1" fontAlgn="auto" latinLnBrk="0" hangingPunct="1">
                        <a:lnSpc>
                          <a:spcPts val="38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600" b="1" dirty="0">
                          <a:latin typeface="台灣楷體" pitchFamily="2" charset="-120"/>
                          <a:ea typeface="台灣楷體" pitchFamily="2" charset="-120"/>
                        </a:rPr>
                        <a:t>   閉思的人較袂主動佮人交插。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accent6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3800"/>
                        </a:lnSpc>
                      </a:pPr>
                      <a:endParaRPr lang="zh-TW" altLang="en-US" sz="3600" b="1" dirty="0">
                        <a:latin typeface="台灣楷體" pitchFamily="2" charset="-120"/>
                        <a:ea typeface="台灣楷體" pitchFamily="2" charset="-12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6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412540319"/>
                  </a:ext>
                </a:extLst>
              </a:tr>
              <a:tr h="720000">
                <a:tc rowSpan="2">
                  <a:txBody>
                    <a:bodyPr/>
                    <a:lstStyle/>
                    <a:p>
                      <a:r>
                        <a:rPr lang="zh-TW" altLang="en-US" sz="3600" b="0" dirty="0">
                          <a:latin typeface="微軟正黑體" pitchFamily="34" charset="-120"/>
                          <a:ea typeface="微軟正黑體" pitchFamily="34" charset="-120"/>
                        </a:rPr>
                        <a:t>例句</a:t>
                      </a:r>
                      <a:r>
                        <a:rPr lang="zh-TW" altLang="en-US" sz="3600" b="0" dirty="0">
                          <a:latin typeface="微軟正黑體" pitchFamily="34" charset="-120"/>
                          <a:ea typeface="微軟正黑體" pitchFamily="34" charset="-120"/>
                          <a:sym typeface="Wingdings"/>
                        </a:rPr>
                        <a:t></a:t>
                      </a:r>
                      <a:endParaRPr lang="zh-TW" altLang="en-US" sz="3600" b="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E9DD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800"/>
                        </a:lnSpc>
                      </a:pPr>
                      <a:r>
                        <a:rPr lang="zh-TW" altLang="en-US" sz="3600" b="1" dirty="0">
                          <a:latin typeface="台灣楷體" pitchFamily="2" charset="-120"/>
                          <a:ea typeface="台灣楷體" pitchFamily="2" charset="-120"/>
                        </a:rPr>
                        <a:t>   小妹個性較閉思，歹勢主動佮人講話。</a:t>
                      </a:r>
                      <a:endParaRPr lang="en-US" altLang="zh-TW" sz="3600" b="1" dirty="0">
                        <a:latin typeface="台灣楷體" pitchFamily="2" charset="-120"/>
                        <a:ea typeface="台灣楷體" pitchFamily="2" charset="-12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accent6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rgbClr val="E9DD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3800"/>
                        </a:lnSpc>
                      </a:pPr>
                      <a:endParaRPr lang="en-US" altLang="zh-TW" sz="3600" b="1" dirty="0">
                        <a:latin typeface="台灣楷體" pitchFamily="2" charset="-120"/>
                        <a:ea typeface="台灣楷體" pitchFamily="2" charset="-12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6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solidFill>
                      <a:srgbClr val="F4EF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1938942"/>
                  </a:ext>
                </a:extLst>
              </a:tr>
            </a:tbl>
          </a:graphicData>
        </a:graphic>
      </p:graphicFrame>
      <p:sp>
        <p:nvSpPr>
          <p:cNvPr id="20" name="文字方塊 19"/>
          <p:cNvSpPr txBox="1"/>
          <p:nvPr/>
        </p:nvSpPr>
        <p:spPr>
          <a:xfrm>
            <a:off x="11567814" y="3573810"/>
            <a:ext cx="540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12</a:t>
            </a:r>
            <a:endParaRPr lang="zh-TW" altLang="en-US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2" name="圖片 3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50790" y="3825674"/>
            <a:ext cx="648000" cy="6480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90AF843B-3502-7DC3-0526-48A32B2FC122}"/>
              </a:ext>
            </a:extLst>
          </p:cNvPr>
          <p:cNvSpPr txBox="1"/>
          <p:nvPr/>
        </p:nvSpPr>
        <p:spPr>
          <a:xfrm>
            <a:off x="2998790" y="3870619"/>
            <a:ext cx="59298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內向的人比較不主動和人往來。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BDEAF50F-146F-5FC0-1DBD-9BC1BD608D05}"/>
              </a:ext>
            </a:extLst>
          </p:cNvPr>
          <p:cNvSpPr txBox="1"/>
          <p:nvPr/>
        </p:nvSpPr>
        <p:spPr>
          <a:xfrm>
            <a:off x="2998790" y="5293291"/>
            <a:ext cx="83920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妹妹個性比較害羞，不好意思主動和人說話。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DED400F-AD4E-49A8-288E-72C8ED67060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50790" y="5242980"/>
            <a:ext cx="648000" cy="648000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26904065-D7DE-6529-B38D-41E4CD8A1FC0}"/>
              </a:ext>
            </a:extLst>
          </p:cNvPr>
          <p:cNvSpPr txBox="1"/>
          <p:nvPr/>
        </p:nvSpPr>
        <p:spPr>
          <a:xfrm>
            <a:off x="900000" y="334800"/>
            <a:ext cx="6647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做伙來充電：一、語詞運用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2ED3A956-2F00-2A25-5FB2-ED976DC10AEA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pic>
        <p:nvPicPr>
          <p:cNvPr id="8" name="圖片 7">
            <a:hlinkClick r:id="rId10" action="ppaction://hlinksldjump"/>
            <a:extLst>
              <a:ext uri="{FF2B5EF4-FFF2-40B4-BE49-F238E27FC236}">
                <a16:creationId xmlns:a16="http://schemas.microsoft.com/office/drawing/2014/main" id="{F8A1A8BF-259E-C725-D9CE-E88C0FA6700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302" y="309600"/>
            <a:ext cx="648000" cy="648000"/>
          </a:xfrm>
          <a:prstGeom prst="rect">
            <a:avLst/>
          </a:prstGeom>
        </p:spPr>
      </p:pic>
      <p:sp>
        <p:nvSpPr>
          <p:cNvPr id="13" name="箭號: 五邊形 12">
            <a:extLst>
              <a:ext uri="{FF2B5EF4-FFF2-40B4-BE49-F238E27FC236}">
                <a16:creationId xmlns:a16="http://schemas.microsoft.com/office/drawing/2014/main" id="{225ACB92-DDDE-9401-883D-222A5F78BA9F}"/>
              </a:ext>
            </a:extLst>
          </p:cNvPr>
          <p:cNvSpPr/>
          <p:nvPr/>
        </p:nvSpPr>
        <p:spPr>
          <a:xfrm>
            <a:off x="1486694" y="1435057"/>
            <a:ext cx="4182145" cy="811232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 w="190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台灣楷體" pitchFamily="2" charset="-120"/>
                <a:ea typeface="台灣楷體" pitchFamily="2" charset="-120"/>
                <a:cs typeface="+mn-cs"/>
              </a:rPr>
              <a:t>4.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台灣楷體" pitchFamily="2" charset="-120"/>
                <a:ea typeface="台灣楷體" pitchFamily="2" charset="-120"/>
                <a:cs typeface="+mn-cs"/>
              </a:rPr>
              <a:t>閉思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iwanese Serif" panose="02000503000000020003" pitchFamily="2" charset="0"/>
                <a:ea typeface="台灣楷體" pitchFamily="2" charset="-120"/>
              </a:rPr>
              <a:t>（</a:t>
            </a:r>
            <a:r>
              <a:rPr kumimoji="0" lang="en-US" altLang="zh-TW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iwanese Serif" panose="02000503000000020003" pitchFamily="2" charset="0"/>
                <a:ea typeface="台灣楷體" pitchFamily="2" charset="-120"/>
              </a:rPr>
              <a:t>pì-sù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iwanese Serif" panose="02000503000000020003" pitchFamily="2" charset="0"/>
                <a:ea typeface="台灣楷體" pitchFamily="2" charset="-120"/>
              </a:rPr>
              <a:t>）</a:t>
            </a:r>
          </a:p>
        </p:txBody>
      </p:sp>
      <p:pic>
        <p:nvPicPr>
          <p:cNvPr id="7" name="B2L1-曲目5-語詞運用-4">
            <a:hlinkClick r:id="" action="ppaction://media"/>
            <a:extLst>
              <a:ext uri="{FF2B5EF4-FFF2-40B4-BE49-F238E27FC236}">
                <a16:creationId xmlns:a16="http://schemas.microsoft.com/office/drawing/2014/main" id="{4B7C9591-1A8F-11A0-4353-2C446579F8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606" y="1516673"/>
            <a:ext cx="648000" cy="648000"/>
          </a:xfrm>
          <a:prstGeom prst="rect">
            <a:avLst/>
          </a:prstGeom>
        </p:spPr>
      </p:pic>
      <p:pic>
        <p:nvPicPr>
          <p:cNvPr id="12" name="B2L1-曲目5-語詞運用-4A">
            <a:hlinkClick r:id="" action="ppaction://media"/>
            <a:extLst>
              <a:ext uri="{FF2B5EF4-FFF2-40B4-BE49-F238E27FC236}">
                <a16:creationId xmlns:a16="http://schemas.microsoft.com/office/drawing/2014/main" id="{BEA2245F-88A9-AB2D-8B10-098CD0AF5CF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50790" y="3105794"/>
            <a:ext cx="648000" cy="648000"/>
          </a:xfrm>
          <a:prstGeom prst="rect">
            <a:avLst/>
          </a:prstGeom>
        </p:spPr>
      </p:pic>
      <p:pic>
        <p:nvPicPr>
          <p:cNvPr id="14" name="B2L1-曲目5-語詞運用-4B">
            <a:hlinkClick r:id="" action="ppaction://media"/>
            <a:extLst>
              <a:ext uri="{FF2B5EF4-FFF2-40B4-BE49-F238E27FC236}">
                <a16:creationId xmlns:a16="http://schemas.microsoft.com/office/drawing/2014/main" id="{2044331C-17CE-A390-D8B5-4066998EED3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50790" y="4540201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89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7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51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63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群組 30">
            <a:extLst>
              <a:ext uri="{FF2B5EF4-FFF2-40B4-BE49-F238E27FC236}">
                <a16:creationId xmlns:a16="http://schemas.microsoft.com/office/drawing/2014/main" id="{B2A14E45-EF13-59AA-8B5B-D2364339E218}"/>
              </a:ext>
            </a:extLst>
          </p:cNvPr>
          <p:cNvGrpSpPr/>
          <p:nvPr/>
        </p:nvGrpSpPr>
        <p:grpSpPr>
          <a:xfrm>
            <a:off x="4871070" y="1162112"/>
            <a:ext cx="2249703" cy="763571"/>
            <a:chOff x="4954214" y="1318976"/>
            <a:chExt cx="2221113" cy="763571"/>
          </a:xfrm>
        </p:grpSpPr>
        <p:sp>
          <p:nvSpPr>
            <p:cNvPr id="26" name="矩形: 圓角 25">
              <a:extLst>
                <a:ext uri="{FF2B5EF4-FFF2-40B4-BE49-F238E27FC236}">
                  <a16:creationId xmlns:a16="http://schemas.microsoft.com/office/drawing/2014/main" id="{9159C862-74B7-09D6-908D-F1B2FF9444F5}"/>
                </a:ext>
              </a:extLst>
            </p:cNvPr>
            <p:cNvSpPr/>
            <p:nvPr/>
          </p:nvSpPr>
          <p:spPr>
            <a:xfrm>
              <a:off x="5375127" y="1456053"/>
              <a:ext cx="1800200" cy="489418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200" b="1" dirty="0">
                  <a:solidFill>
                    <a:schemeClr val="tx1"/>
                  </a:solidFill>
                  <a:latin typeface="台灣楷體" pitchFamily="2" charset="-120"/>
                  <a:ea typeface="台灣楷體" pitchFamily="2" charset="-120"/>
                </a:rPr>
                <a:t>  </a:t>
              </a:r>
              <a:r>
                <a:rPr lang="zh-TW" altLang="en-US" sz="3600" b="1" dirty="0">
                  <a:solidFill>
                    <a:schemeClr val="tx1"/>
                  </a:solidFill>
                  <a:latin typeface="台灣楷體" pitchFamily="2" charset="-120"/>
                  <a:ea typeface="台灣楷體" pitchFamily="2" charset="-120"/>
                </a:rPr>
                <a:t>阿淇：</a:t>
              </a:r>
              <a:endParaRPr lang="zh-TW" altLang="en-US" sz="3200" dirty="0">
                <a:solidFill>
                  <a:schemeClr val="tx1"/>
                </a:solidFill>
              </a:endParaRPr>
            </a:p>
          </p:txBody>
        </p:sp>
        <p:grpSp>
          <p:nvGrpSpPr>
            <p:cNvPr id="24" name="群組 23">
              <a:extLst>
                <a:ext uri="{FF2B5EF4-FFF2-40B4-BE49-F238E27FC236}">
                  <a16:creationId xmlns:a16="http://schemas.microsoft.com/office/drawing/2014/main" id="{D0E4F82B-E99B-E327-0106-AAA5B9D276DF}"/>
                </a:ext>
              </a:extLst>
            </p:cNvPr>
            <p:cNvGrpSpPr/>
            <p:nvPr/>
          </p:nvGrpSpPr>
          <p:grpSpPr>
            <a:xfrm>
              <a:off x="4954214" y="1318976"/>
              <a:ext cx="763571" cy="763571"/>
              <a:chOff x="4306252" y="1263192"/>
              <a:chExt cx="763571" cy="763571"/>
            </a:xfrm>
          </p:grpSpPr>
          <p:sp>
            <p:nvSpPr>
              <p:cNvPr id="21" name="橢圓 20">
                <a:extLst>
                  <a:ext uri="{FF2B5EF4-FFF2-40B4-BE49-F238E27FC236}">
                    <a16:creationId xmlns:a16="http://schemas.microsoft.com/office/drawing/2014/main" id="{EAC5016E-1ECE-E9FF-18A2-B6B86EB073A2}"/>
                  </a:ext>
                </a:extLst>
              </p:cNvPr>
              <p:cNvSpPr/>
              <p:nvPr/>
            </p:nvSpPr>
            <p:spPr>
              <a:xfrm>
                <a:off x="4306252" y="1263192"/>
                <a:ext cx="763571" cy="763571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10" name="圖片 9">
                <a:extLst>
                  <a:ext uri="{FF2B5EF4-FFF2-40B4-BE49-F238E27FC236}">
                    <a16:creationId xmlns:a16="http://schemas.microsoft.com/office/drawing/2014/main" id="{EA6C2FA1-9B12-6151-50C6-78E9FA9B84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356503" y="1350844"/>
                <a:ext cx="663067" cy="588265"/>
              </a:xfrm>
              <a:prstGeom prst="rect">
                <a:avLst/>
              </a:prstGeom>
            </p:spPr>
          </p:pic>
        </p:grpSp>
      </p:grp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A646E502-C697-7330-C6A4-E25F0330FF46}"/>
              </a:ext>
            </a:extLst>
          </p:cNvPr>
          <p:cNvGrpSpPr/>
          <p:nvPr/>
        </p:nvGrpSpPr>
        <p:grpSpPr>
          <a:xfrm>
            <a:off x="4872611" y="3405474"/>
            <a:ext cx="2248162" cy="763571"/>
            <a:chOff x="4972277" y="4083304"/>
            <a:chExt cx="2171593" cy="763571"/>
          </a:xfrm>
        </p:grpSpPr>
        <p:sp>
          <p:nvSpPr>
            <p:cNvPr id="29" name="矩形: 圓角 28">
              <a:extLst>
                <a:ext uri="{FF2B5EF4-FFF2-40B4-BE49-F238E27FC236}">
                  <a16:creationId xmlns:a16="http://schemas.microsoft.com/office/drawing/2014/main" id="{39026D50-8D96-55B2-ACED-FFD78D7E11DC}"/>
                </a:ext>
              </a:extLst>
            </p:cNvPr>
            <p:cNvSpPr/>
            <p:nvPr/>
          </p:nvSpPr>
          <p:spPr>
            <a:xfrm>
              <a:off x="5382599" y="4220380"/>
              <a:ext cx="1761271" cy="489418"/>
            </a:xfrm>
            <a:prstGeom prst="roundRect">
              <a:avLst/>
            </a:prstGeom>
            <a:solidFill>
              <a:srgbClr val="FFD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600" b="1" dirty="0">
                  <a:latin typeface="台灣楷體" pitchFamily="2" charset="-120"/>
                  <a:ea typeface="台灣楷體" pitchFamily="2" charset="-120"/>
                </a:rPr>
                <a:t>  </a:t>
              </a:r>
              <a:r>
                <a:rPr lang="zh-TW" altLang="en-US" sz="3600" b="1" dirty="0">
                  <a:solidFill>
                    <a:schemeClr val="tx1"/>
                  </a:solidFill>
                  <a:latin typeface="台灣楷體" pitchFamily="2" charset="-120"/>
                  <a:ea typeface="台灣楷體" pitchFamily="2" charset="-120"/>
                </a:rPr>
                <a:t>阿山：</a:t>
              </a:r>
              <a:endParaRPr lang="zh-TW" altLang="en-US" sz="3600" dirty="0">
                <a:solidFill>
                  <a:schemeClr val="tx1"/>
                </a:solidFill>
              </a:endParaRPr>
            </a:p>
          </p:txBody>
        </p:sp>
        <p:grpSp>
          <p:nvGrpSpPr>
            <p:cNvPr id="25" name="群組 24">
              <a:extLst>
                <a:ext uri="{FF2B5EF4-FFF2-40B4-BE49-F238E27FC236}">
                  <a16:creationId xmlns:a16="http://schemas.microsoft.com/office/drawing/2014/main" id="{3B05508F-E922-DB97-B1C2-E54E3807B83A}"/>
                </a:ext>
              </a:extLst>
            </p:cNvPr>
            <p:cNvGrpSpPr/>
            <p:nvPr/>
          </p:nvGrpSpPr>
          <p:grpSpPr>
            <a:xfrm>
              <a:off x="4972277" y="4083304"/>
              <a:ext cx="763571" cy="763571"/>
              <a:chOff x="4972277" y="3271904"/>
              <a:chExt cx="763571" cy="763571"/>
            </a:xfrm>
          </p:grpSpPr>
          <p:sp>
            <p:nvSpPr>
              <p:cNvPr id="23" name="橢圓 22">
                <a:extLst>
                  <a:ext uri="{FF2B5EF4-FFF2-40B4-BE49-F238E27FC236}">
                    <a16:creationId xmlns:a16="http://schemas.microsoft.com/office/drawing/2014/main" id="{2AA630B7-4E87-6A2B-E8F7-7BEFCDF5CF91}"/>
                  </a:ext>
                </a:extLst>
              </p:cNvPr>
              <p:cNvSpPr/>
              <p:nvPr/>
            </p:nvSpPr>
            <p:spPr>
              <a:xfrm>
                <a:off x="4972277" y="3271904"/>
                <a:ext cx="763571" cy="763571"/>
              </a:xfrm>
              <a:prstGeom prst="ellipse">
                <a:avLst/>
              </a:prstGeom>
              <a:solidFill>
                <a:srgbClr val="FFD7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pic>
            <p:nvPicPr>
              <p:cNvPr id="13" name="圖片 12">
                <a:extLst>
                  <a:ext uri="{FF2B5EF4-FFF2-40B4-BE49-F238E27FC236}">
                    <a16:creationId xmlns:a16="http://schemas.microsoft.com/office/drawing/2014/main" id="{48D8BA1E-D4D4-4536-5803-B2AE08E835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051886" y="3359556"/>
                <a:ext cx="568230" cy="588265"/>
              </a:xfrm>
              <a:prstGeom prst="rect">
                <a:avLst/>
              </a:prstGeom>
            </p:spPr>
          </p:pic>
        </p:grpSp>
      </p:grpSp>
      <p:sp>
        <p:nvSpPr>
          <p:cNvPr id="22" name="矩形 21"/>
          <p:cNvSpPr/>
          <p:nvPr/>
        </p:nvSpPr>
        <p:spPr>
          <a:xfrm>
            <a:off x="5591792" y="1868552"/>
            <a:ext cx="5759998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  <a:spcAft>
                <a:spcPts val="1000"/>
              </a:spcAft>
            </a:pPr>
            <a:r>
              <a:rPr lang="zh-TW" altLang="en-US" sz="3600" b="1" dirty="0">
                <a:latin typeface="台灣楷體" pitchFamily="2" charset="-120"/>
                <a:ea typeface="台灣楷體" pitchFamily="2" charset="-120"/>
              </a:rPr>
              <a:t>昨昏阮阿爸點線頂的影片予我看，講是「轟動武林、驚動萬教」的影片喔！</a:t>
            </a:r>
          </a:p>
          <a:p>
            <a:pPr>
              <a:lnSpc>
                <a:spcPts val="4000"/>
              </a:lnSpc>
            </a:pPr>
            <a:endParaRPr lang="en-US" altLang="zh-TW" sz="3600" b="1" dirty="0">
              <a:latin typeface="台灣楷體" pitchFamily="2" charset="-120"/>
              <a:ea typeface="台灣楷體" pitchFamily="2" charset="-120"/>
            </a:endParaRPr>
          </a:p>
          <a:p>
            <a:pPr>
              <a:lnSpc>
                <a:spcPts val="4000"/>
              </a:lnSpc>
            </a:pPr>
            <a:r>
              <a:rPr lang="zh-TW" altLang="en-US" sz="3600" b="1" dirty="0">
                <a:latin typeface="台灣楷體" pitchFamily="2" charset="-120"/>
                <a:ea typeface="台灣楷體" pitchFamily="2" charset="-120"/>
              </a:rPr>
              <a:t>啥物影片遮厲害？</a:t>
            </a:r>
          </a:p>
        </p:txBody>
      </p:sp>
      <p:sp>
        <p:nvSpPr>
          <p:cNvPr id="18" name="文字方塊 17"/>
          <p:cNvSpPr txBox="1"/>
          <p:nvPr/>
        </p:nvSpPr>
        <p:spPr>
          <a:xfrm>
            <a:off x="11567814" y="3573810"/>
            <a:ext cx="540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13</a:t>
            </a:r>
            <a:endParaRPr lang="zh-TW" altLang="en-US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3" name="圖片 3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14800" y="309600"/>
            <a:ext cx="648000" cy="6480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E1922B9E-CCAA-765F-463A-C2C679E61476}"/>
              </a:ext>
            </a:extLst>
          </p:cNvPr>
          <p:cNvSpPr txBox="1"/>
          <p:nvPr/>
        </p:nvSpPr>
        <p:spPr>
          <a:xfrm>
            <a:off x="900000" y="334800"/>
            <a:ext cx="6647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做伙來充電：二、咱來開講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1255115-31C9-DF73-D500-40D4013D9F70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BDB849A-CC21-94C9-66D6-3E212B025E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752" y="2514366"/>
            <a:ext cx="447600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圖片 3">
            <a:hlinkClick r:id="rId9" action="ppaction://hlinksldjump"/>
            <a:extLst>
              <a:ext uri="{FF2B5EF4-FFF2-40B4-BE49-F238E27FC236}">
                <a16:creationId xmlns:a16="http://schemas.microsoft.com/office/drawing/2014/main" id="{ECA497F4-EAFD-A882-ED71-B88966327A7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302" y="309600"/>
            <a:ext cx="648000" cy="648000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4921968" y="4680365"/>
            <a:ext cx="6705502" cy="209288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>
              <a:lnSpc>
                <a:spcPts val="3900"/>
              </a:lnSpc>
            </a:pPr>
            <a:r>
              <a:rPr lang="zh-TW" altLang="en-US" sz="34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阿淇：昨天我爸爸點線上影片給我</a:t>
            </a:r>
            <a:endParaRPr lang="en-US" altLang="zh-TW" sz="3400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ts val="3900"/>
              </a:lnSpc>
            </a:pPr>
            <a:r>
              <a:rPr lang="en-US" altLang="zh-TW" sz="34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            </a:t>
            </a:r>
            <a:r>
              <a:rPr lang="zh-TW" altLang="en-US" sz="34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看，說是「</a:t>
            </a:r>
            <a:r>
              <a:rPr lang="zh-TW" altLang="en-US" sz="3400" dirty="0">
                <a:solidFill>
                  <a:srgbClr val="0070C0"/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轟動武林、驚動</a:t>
            </a:r>
            <a:endParaRPr lang="en-US" altLang="zh-TW" sz="3400" dirty="0">
              <a:solidFill>
                <a:srgbClr val="0070C0"/>
              </a:solidFill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>
              <a:lnSpc>
                <a:spcPts val="3900"/>
              </a:lnSpc>
            </a:pPr>
            <a:r>
              <a:rPr lang="zh-TW" altLang="en-US" sz="3400" dirty="0">
                <a:solidFill>
                  <a:srgbClr val="0070C0"/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      萬教</a:t>
            </a:r>
            <a:r>
              <a:rPr lang="zh-TW" altLang="en-US" sz="34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」的影片呵！</a:t>
            </a:r>
          </a:p>
          <a:p>
            <a:pPr>
              <a:lnSpc>
                <a:spcPts val="3900"/>
              </a:lnSpc>
            </a:pPr>
            <a:r>
              <a:rPr lang="zh-TW" altLang="en-US" sz="34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阿山：什麼影片這麼厲害？</a:t>
            </a:r>
            <a:endParaRPr lang="en-US" altLang="zh-TW" sz="3400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" name="B2L1-曲目6-咱來開講-1">
            <a:hlinkClick r:id="" action="ppaction://media"/>
            <a:extLst>
              <a:ext uri="{FF2B5EF4-FFF2-40B4-BE49-F238E27FC236}">
                <a16:creationId xmlns:a16="http://schemas.microsoft.com/office/drawing/2014/main" id="{A6201568-F4B8-3B84-3DD6-EFBA059408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4800" y="309600"/>
            <a:ext cx="648000" cy="6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8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5570258" y="2388544"/>
            <a:ext cx="5709524" cy="2395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zh-TW" altLang="en-US" sz="3600" b="1" dirty="0">
                <a:latin typeface="台灣楷體" pitchFamily="2" charset="-120"/>
                <a:ea typeface="台灣楷體" pitchFamily="2" charset="-120"/>
              </a:rPr>
              <a:t>昨昏彼齣布袋戲</a:t>
            </a:r>
            <a:r>
              <a:rPr lang="en-US" altLang="zh-TW" sz="3600" b="1" dirty="0">
                <a:latin typeface="台灣楷體" pitchFamily="2" charset="-120"/>
                <a:ea typeface="台灣楷體" pitchFamily="2" charset="-120"/>
              </a:rPr>
              <a:t>〈</a:t>
            </a:r>
            <a:r>
              <a:rPr lang="zh-TW" altLang="en-US" sz="3600" b="1" dirty="0">
                <a:latin typeface="台灣楷體" pitchFamily="2" charset="-120"/>
                <a:ea typeface="台灣楷體" pitchFamily="2" charset="-120"/>
              </a:rPr>
              <a:t>雲州大儒俠史豔文</a:t>
            </a:r>
            <a:r>
              <a:rPr lang="en-US" altLang="zh-TW" sz="3600" b="1" dirty="0">
                <a:latin typeface="台灣楷體" pitchFamily="2" charset="-120"/>
                <a:ea typeface="台灣楷體" pitchFamily="2" charset="-120"/>
              </a:rPr>
              <a:t>〉</a:t>
            </a:r>
            <a:r>
              <a:rPr lang="zh-TW" altLang="en-US" sz="3600" b="1" dirty="0">
                <a:latin typeface="台灣楷體" pitchFamily="2" charset="-120"/>
                <a:ea typeface="台灣楷體" pitchFamily="2" charset="-120"/>
              </a:rPr>
              <a:t>，足趣味的。我看甲喙笑目笑呢。</a:t>
            </a:r>
            <a:endParaRPr lang="en-US" altLang="zh-TW" sz="3600" b="1" dirty="0">
              <a:latin typeface="台灣楷體" pitchFamily="2" charset="-120"/>
              <a:ea typeface="台灣楷體" pitchFamily="2" charset="-120"/>
            </a:endParaRPr>
          </a:p>
          <a:p>
            <a:pPr>
              <a:lnSpc>
                <a:spcPts val="4000"/>
              </a:lnSpc>
              <a:spcAft>
                <a:spcPts val="1000"/>
              </a:spcAft>
            </a:pPr>
            <a:endParaRPr lang="en-US" altLang="zh-TW" sz="3600" b="1" dirty="0">
              <a:latin typeface="台灣楷體" pitchFamily="2" charset="-120"/>
              <a:ea typeface="台灣楷體" pitchFamily="2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11567814" y="3573810"/>
            <a:ext cx="540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13</a:t>
            </a:r>
            <a:endParaRPr lang="zh-TW" altLang="en-US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3" name="圖片 3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14800" y="309600"/>
            <a:ext cx="648000" cy="6480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4E947188-D824-57B5-8724-59ACC2162EA3}"/>
              </a:ext>
            </a:extLst>
          </p:cNvPr>
          <p:cNvSpPr txBox="1"/>
          <p:nvPr/>
        </p:nvSpPr>
        <p:spPr>
          <a:xfrm>
            <a:off x="900000" y="334800"/>
            <a:ext cx="6647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做伙來充電：二、咱來開講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F667B2F-7EBC-50D7-A260-81D5AF55F98D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grpSp>
        <p:nvGrpSpPr>
          <p:cNvPr id="47" name="群組 46">
            <a:extLst>
              <a:ext uri="{FF2B5EF4-FFF2-40B4-BE49-F238E27FC236}">
                <a16:creationId xmlns:a16="http://schemas.microsoft.com/office/drawing/2014/main" id="{35C054DE-C0C7-077E-806A-8F97525051B9}"/>
              </a:ext>
            </a:extLst>
          </p:cNvPr>
          <p:cNvGrpSpPr/>
          <p:nvPr/>
        </p:nvGrpSpPr>
        <p:grpSpPr>
          <a:xfrm>
            <a:off x="4871070" y="1701602"/>
            <a:ext cx="2249703" cy="763571"/>
            <a:chOff x="4954214" y="1318976"/>
            <a:chExt cx="2221113" cy="763571"/>
          </a:xfrm>
        </p:grpSpPr>
        <p:sp>
          <p:nvSpPr>
            <p:cNvPr id="48" name="矩形: 圓角 47">
              <a:extLst>
                <a:ext uri="{FF2B5EF4-FFF2-40B4-BE49-F238E27FC236}">
                  <a16:creationId xmlns:a16="http://schemas.microsoft.com/office/drawing/2014/main" id="{DF9ED7C4-68A4-5B7E-8D51-6FC201786985}"/>
                </a:ext>
              </a:extLst>
            </p:cNvPr>
            <p:cNvSpPr/>
            <p:nvPr/>
          </p:nvSpPr>
          <p:spPr>
            <a:xfrm>
              <a:off x="5375127" y="1456053"/>
              <a:ext cx="1800200" cy="489418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200" b="1" dirty="0">
                  <a:solidFill>
                    <a:schemeClr val="tx1"/>
                  </a:solidFill>
                  <a:latin typeface="台灣楷體" pitchFamily="2" charset="-120"/>
                  <a:ea typeface="台灣楷體" pitchFamily="2" charset="-120"/>
                </a:rPr>
                <a:t>  </a:t>
              </a:r>
              <a:r>
                <a:rPr lang="zh-TW" altLang="en-US" sz="3600" b="1" dirty="0">
                  <a:solidFill>
                    <a:schemeClr val="tx1"/>
                  </a:solidFill>
                  <a:latin typeface="台灣楷體" pitchFamily="2" charset="-120"/>
                  <a:ea typeface="台灣楷體" pitchFamily="2" charset="-120"/>
                </a:rPr>
                <a:t>阿淇：</a:t>
              </a:r>
              <a:endParaRPr lang="zh-TW" altLang="en-US" sz="3200" dirty="0">
                <a:solidFill>
                  <a:schemeClr val="tx1"/>
                </a:solidFill>
              </a:endParaRPr>
            </a:p>
          </p:txBody>
        </p:sp>
        <p:grpSp>
          <p:nvGrpSpPr>
            <p:cNvPr id="49" name="群組 48">
              <a:extLst>
                <a:ext uri="{FF2B5EF4-FFF2-40B4-BE49-F238E27FC236}">
                  <a16:creationId xmlns:a16="http://schemas.microsoft.com/office/drawing/2014/main" id="{3651BC09-02EF-7CF2-EEF9-BCD106C8A96F}"/>
                </a:ext>
              </a:extLst>
            </p:cNvPr>
            <p:cNvGrpSpPr/>
            <p:nvPr/>
          </p:nvGrpSpPr>
          <p:grpSpPr>
            <a:xfrm>
              <a:off x="4954214" y="1318976"/>
              <a:ext cx="763571" cy="763571"/>
              <a:chOff x="4306252" y="1263192"/>
              <a:chExt cx="763571" cy="763571"/>
            </a:xfrm>
          </p:grpSpPr>
          <p:sp>
            <p:nvSpPr>
              <p:cNvPr id="50" name="橢圓 49">
                <a:extLst>
                  <a:ext uri="{FF2B5EF4-FFF2-40B4-BE49-F238E27FC236}">
                    <a16:creationId xmlns:a16="http://schemas.microsoft.com/office/drawing/2014/main" id="{C29216C8-3207-D858-0DE6-5087019A733C}"/>
                  </a:ext>
                </a:extLst>
              </p:cNvPr>
              <p:cNvSpPr/>
              <p:nvPr/>
            </p:nvSpPr>
            <p:spPr>
              <a:xfrm>
                <a:off x="4306252" y="1263192"/>
                <a:ext cx="763571" cy="763571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51" name="圖片 50">
                <a:extLst>
                  <a:ext uri="{FF2B5EF4-FFF2-40B4-BE49-F238E27FC236}">
                    <a16:creationId xmlns:a16="http://schemas.microsoft.com/office/drawing/2014/main" id="{53A43783-E55B-67DA-AEB3-72562048BB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356503" y="1350844"/>
                <a:ext cx="663067" cy="588265"/>
              </a:xfrm>
              <a:prstGeom prst="rect">
                <a:avLst/>
              </a:prstGeom>
            </p:spPr>
          </p:pic>
        </p:grpSp>
      </p:grpSp>
      <p:pic>
        <p:nvPicPr>
          <p:cNvPr id="5" name="圖片 4">
            <a:hlinkClick r:id="rId8" action="ppaction://hlinksldjump"/>
            <a:extLst>
              <a:ext uri="{FF2B5EF4-FFF2-40B4-BE49-F238E27FC236}">
                <a16:creationId xmlns:a16="http://schemas.microsoft.com/office/drawing/2014/main" id="{6195C2E4-3F5E-50E3-76A6-98AD70B3059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302" y="309600"/>
            <a:ext cx="648000" cy="648000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4863090" y="4149874"/>
            <a:ext cx="6757253" cy="16619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hangingPunct="0"/>
            <a:r>
              <a:rPr lang="zh-TW" altLang="en-US" sz="34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阿淇：昨天那齣布袋戲</a:t>
            </a:r>
            <a:r>
              <a:rPr lang="en-US" altLang="zh-TW" sz="34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〈</a:t>
            </a:r>
            <a:r>
              <a:rPr lang="zh-TW" altLang="en-US" sz="34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雲州大儒</a:t>
            </a:r>
            <a:endParaRPr lang="en-US" altLang="zh-TW" sz="3400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pPr hangingPunct="0"/>
            <a:r>
              <a:rPr lang="zh-TW" altLang="en-US" sz="34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            俠史豔文</a:t>
            </a:r>
            <a:r>
              <a:rPr lang="en-US" altLang="zh-TW" sz="34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〉</a:t>
            </a:r>
            <a:r>
              <a:rPr lang="zh-TW" altLang="en-US" sz="34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，很有趣。我看</a:t>
            </a:r>
            <a:endParaRPr lang="en-US" altLang="zh-TW" sz="3400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pPr hangingPunct="0"/>
            <a:r>
              <a:rPr lang="zh-TW" altLang="en-US" sz="34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            得眉開眼笑呢。</a:t>
            </a:r>
            <a:endParaRPr lang="en-US" altLang="zh-TW" sz="3400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6E89E5C-395B-328C-C405-7E2AAADD9F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752" y="2514366"/>
            <a:ext cx="447600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B2L1-曲目6-咱來開講-2">
            <a:hlinkClick r:id="" action="ppaction://media"/>
            <a:extLst>
              <a:ext uri="{FF2B5EF4-FFF2-40B4-BE49-F238E27FC236}">
                <a16:creationId xmlns:a16="http://schemas.microsoft.com/office/drawing/2014/main" id="{52174810-777E-AEEA-9494-0359E4981C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4800" y="309600"/>
            <a:ext cx="658800" cy="6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135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2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5570258" y="2371008"/>
            <a:ext cx="57095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>
                <a:latin typeface="台灣楷體" pitchFamily="2" charset="-120"/>
                <a:ea typeface="台灣楷體" pitchFamily="2" charset="-120"/>
              </a:rPr>
              <a:t>原來是布袋戲。我捌綴阮阿公佇電視看過，彼布袋戲尪仔袂輸</a:t>
            </a:r>
            <a:r>
              <a:rPr lang="en-US" altLang="zh-TW" sz="3600" b="1" dirty="0">
                <a:latin typeface="台灣楷體" pitchFamily="2" charset="-120"/>
                <a:ea typeface="台灣楷體" pitchFamily="2" charset="-120"/>
              </a:rPr>
              <a:t>『</a:t>
            </a:r>
            <a:r>
              <a:rPr lang="zh-TW" altLang="en-US" sz="3600" b="1" dirty="0">
                <a:latin typeface="台灣楷體" pitchFamily="2" charset="-120"/>
                <a:ea typeface="台灣楷體" pitchFamily="2" charset="-120"/>
              </a:rPr>
              <a:t>偶像劇</a:t>
            </a:r>
            <a:r>
              <a:rPr lang="en-US" altLang="zh-TW" sz="3600" b="1" dirty="0">
                <a:latin typeface="台灣楷體" pitchFamily="2" charset="-120"/>
                <a:ea typeface="台灣楷體" pitchFamily="2" charset="-120"/>
              </a:rPr>
              <a:t>』</a:t>
            </a:r>
            <a:r>
              <a:rPr lang="zh-TW" altLang="en-US" sz="3600" b="1" dirty="0">
                <a:latin typeface="台灣楷體" pitchFamily="2" charset="-120"/>
                <a:ea typeface="台灣楷體" pitchFamily="2" charset="-120"/>
              </a:rPr>
              <a:t>的主角，一身一身攏偌爾好看咧。 </a:t>
            </a:r>
          </a:p>
        </p:txBody>
      </p:sp>
      <p:sp>
        <p:nvSpPr>
          <p:cNvPr id="18" name="文字方塊 17"/>
          <p:cNvSpPr txBox="1"/>
          <p:nvPr/>
        </p:nvSpPr>
        <p:spPr>
          <a:xfrm>
            <a:off x="11567814" y="3573810"/>
            <a:ext cx="540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13</a:t>
            </a:r>
            <a:endParaRPr lang="zh-TW" altLang="en-US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3" name="圖片 3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14800" y="309600"/>
            <a:ext cx="648000" cy="6480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4E947188-D824-57B5-8724-59ACC2162EA3}"/>
              </a:ext>
            </a:extLst>
          </p:cNvPr>
          <p:cNvSpPr txBox="1"/>
          <p:nvPr/>
        </p:nvSpPr>
        <p:spPr>
          <a:xfrm>
            <a:off x="900000" y="334800"/>
            <a:ext cx="6647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做伙來充電：二、咱來開講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F667B2F-7EBC-50D7-A260-81D5AF55F98D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grpSp>
        <p:nvGrpSpPr>
          <p:cNvPr id="52" name="群組 51">
            <a:extLst>
              <a:ext uri="{FF2B5EF4-FFF2-40B4-BE49-F238E27FC236}">
                <a16:creationId xmlns:a16="http://schemas.microsoft.com/office/drawing/2014/main" id="{5F35EFE5-CAF2-8EEC-9446-B4DEE1A69D97}"/>
              </a:ext>
            </a:extLst>
          </p:cNvPr>
          <p:cNvGrpSpPr/>
          <p:nvPr/>
        </p:nvGrpSpPr>
        <p:grpSpPr>
          <a:xfrm>
            <a:off x="4872611" y="1773610"/>
            <a:ext cx="2248162" cy="763571"/>
            <a:chOff x="4972277" y="4083304"/>
            <a:chExt cx="2171593" cy="763571"/>
          </a:xfrm>
        </p:grpSpPr>
        <p:sp>
          <p:nvSpPr>
            <p:cNvPr id="53" name="矩形: 圓角 52">
              <a:extLst>
                <a:ext uri="{FF2B5EF4-FFF2-40B4-BE49-F238E27FC236}">
                  <a16:creationId xmlns:a16="http://schemas.microsoft.com/office/drawing/2014/main" id="{7FFA89C7-A663-B6E8-45D1-02FAF501EAAC}"/>
                </a:ext>
              </a:extLst>
            </p:cNvPr>
            <p:cNvSpPr/>
            <p:nvPr/>
          </p:nvSpPr>
          <p:spPr>
            <a:xfrm>
              <a:off x="5382599" y="4220380"/>
              <a:ext cx="1761271" cy="489418"/>
            </a:xfrm>
            <a:prstGeom prst="roundRect">
              <a:avLst/>
            </a:prstGeom>
            <a:solidFill>
              <a:srgbClr val="FFD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600" b="1" dirty="0">
                  <a:latin typeface="台灣楷體" pitchFamily="2" charset="-120"/>
                  <a:ea typeface="台灣楷體" pitchFamily="2" charset="-120"/>
                </a:rPr>
                <a:t>  </a:t>
              </a:r>
              <a:r>
                <a:rPr lang="zh-TW" altLang="en-US" sz="3600" b="1" dirty="0">
                  <a:solidFill>
                    <a:schemeClr val="tx1"/>
                  </a:solidFill>
                  <a:latin typeface="台灣楷體" pitchFamily="2" charset="-120"/>
                  <a:ea typeface="台灣楷體" pitchFamily="2" charset="-120"/>
                </a:rPr>
                <a:t>阿山：</a:t>
              </a:r>
              <a:endParaRPr lang="zh-TW" altLang="en-US" sz="3600" dirty="0">
                <a:solidFill>
                  <a:schemeClr val="tx1"/>
                </a:solidFill>
              </a:endParaRPr>
            </a:p>
          </p:txBody>
        </p:sp>
        <p:grpSp>
          <p:nvGrpSpPr>
            <p:cNvPr id="54" name="群組 53">
              <a:extLst>
                <a:ext uri="{FF2B5EF4-FFF2-40B4-BE49-F238E27FC236}">
                  <a16:creationId xmlns:a16="http://schemas.microsoft.com/office/drawing/2014/main" id="{A1A473E7-9D17-C888-0014-0D7974816E89}"/>
                </a:ext>
              </a:extLst>
            </p:cNvPr>
            <p:cNvGrpSpPr/>
            <p:nvPr/>
          </p:nvGrpSpPr>
          <p:grpSpPr>
            <a:xfrm>
              <a:off x="4972277" y="4083304"/>
              <a:ext cx="763571" cy="763571"/>
              <a:chOff x="4972277" y="3271904"/>
              <a:chExt cx="763571" cy="763571"/>
            </a:xfrm>
          </p:grpSpPr>
          <p:sp>
            <p:nvSpPr>
              <p:cNvPr id="55" name="橢圓 54">
                <a:extLst>
                  <a:ext uri="{FF2B5EF4-FFF2-40B4-BE49-F238E27FC236}">
                    <a16:creationId xmlns:a16="http://schemas.microsoft.com/office/drawing/2014/main" id="{801DDD02-7C33-AD51-8D2F-84EC32801837}"/>
                  </a:ext>
                </a:extLst>
              </p:cNvPr>
              <p:cNvSpPr/>
              <p:nvPr/>
            </p:nvSpPr>
            <p:spPr>
              <a:xfrm>
                <a:off x="4972277" y="3271904"/>
                <a:ext cx="763571" cy="763571"/>
              </a:xfrm>
              <a:prstGeom prst="ellipse">
                <a:avLst/>
              </a:prstGeom>
              <a:solidFill>
                <a:srgbClr val="FFD7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pic>
            <p:nvPicPr>
              <p:cNvPr id="56" name="圖片 55">
                <a:extLst>
                  <a:ext uri="{FF2B5EF4-FFF2-40B4-BE49-F238E27FC236}">
                    <a16:creationId xmlns:a16="http://schemas.microsoft.com/office/drawing/2014/main" id="{1A054BEB-909F-5E8A-7763-D7B6E287F5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051886" y="3359556"/>
                <a:ext cx="568230" cy="588265"/>
              </a:xfrm>
              <a:prstGeom prst="rect">
                <a:avLst/>
              </a:prstGeom>
            </p:spPr>
          </p:pic>
        </p:grpSp>
      </p:grpSp>
      <p:pic>
        <p:nvPicPr>
          <p:cNvPr id="5" name="圖片 4">
            <a:hlinkClick r:id="rId8" action="ppaction://hlinksldjump"/>
            <a:extLst>
              <a:ext uri="{FF2B5EF4-FFF2-40B4-BE49-F238E27FC236}">
                <a16:creationId xmlns:a16="http://schemas.microsoft.com/office/drawing/2014/main" id="{6195C2E4-3F5E-50E3-76A6-98AD70B3059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302" y="309600"/>
            <a:ext cx="648000" cy="648000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4973945" y="4628956"/>
            <a:ext cx="6757253" cy="218521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hangingPunct="0"/>
            <a:r>
              <a:rPr lang="zh-TW" altLang="en-US" sz="34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阿山：原來是布袋戲。我曾經和我</a:t>
            </a:r>
            <a:endParaRPr lang="en-US" altLang="zh-TW" sz="3400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pPr hangingPunct="0"/>
            <a:r>
              <a:rPr lang="en-US" altLang="zh-TW" sz="34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            </a:t>
            </a:r>
            <a:r>
              <a:rPr lang="zh-TW" altLang="en-US" sz="34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爺爺在電視看過，那個布袋</a:t>
            </a:r>
            <a:endParaRPr lang="en-US" altLang="zh-TW" sz="3400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pPr hangingPunct="0"/>
            <a:r>
              <a:rPr lang="en-US" altLang="zh-TW" sz="34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            </a:t>
            </a:r>
            <a:r>
              <a:rPr lang="zh-TW" altLang="en-US" sz="34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戲偶彷彿「偶像劇」的主</a:t>
            </a:r>
            <a:endParaRPr lang="en-US" altLang="zh-TW" sz="3400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pPr hangingPunct="0"/>
            <a:r>
              <a:rPr lang="en-US" altLang="zh-TW" sz="34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            </a:t>
            </a:r>
            <a:r>
              <a:rPr lang="zh-TW" altLang="en-US" sz="34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角，一個一個都多麼好看。</a:t>
            </a:r>
            <a:endParaRPr lang="en-US" altLang="zh-TW" sz="3400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6E89E5C-395B-328C-C405-7E2AAADD9F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752" y="2514366"/>
            <a:ext cx="447600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B2L1-曲目6-咱來開講-3">
            <a:hlinkClick r:id="" action="ppaction://media"/>
            <a:extLst>
              <a:ext uri="{FF2B5EF4-FFF2-40B4-BE49-F238E27FC236}">
                <a16:creationId xmlns:a16="http://schemas.microsoft.com/office/drawing/2014/main" id="{756B216B-FA12-2A3B-AF50-6A998B3E2B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4800" y="309600"/>
            <a:ext cx="658800" cy="6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054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3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5597366" y="2377519"/>
            <a:ext cx="56824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zh-TW" altLang="en-US" sz="3600" b="1" dirty="0">
                <a:latin typeface="台灣楷體" pitchFamily="2" charset="-120"/>
                <a:ea typeface="台灣楷體" pitchFamily="2" charset="-120"/>
              </a:rPr>
              <a:t>布袋戲真正是足好看！戲看煞，我一直學內底的口白咧喝「金光沖沖滾」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endParaRPr lang="en-US" altLang="zh-TW" sz="3600" b="1" dirty="0">
              <a:latin typeface="台灣楷體" pitchFamily="2" charset="-120"/>
              <a:ea typeface="台灣楷體" pitchFamily="2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11567814" y="3573810"/>
            <a:ext cx="540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13</a:t>
            </a:r>
            <a:endParaRPr lang="zh-TW" altLang="en-US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3" name="圖片 3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14800" y="309600"/>
            <a:ext cx="648000" cy="6480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4E947188-D824-57B5-8724-59ACC2162EA3}"/>
              </a:ext>
            </a:extLst>
          </p:cNvPr>
          <p:cNvSpPr txBox="1"/>
          <p:nvPr/>
        </p:nvSpPr>
        <p:spPr>
          <a:xfrm>
            <a:off x="900000" y="334800"/>
            <a:ext cx="6647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做伙來充電：二、咱來開講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F667B2F-7EBC-50D7-A260-81D5AF55F98D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A8CEF50B-BDA8-8DD5-2724-F24227DF7A00}"/>
              </a:ext>
            </a:extLst>
          </p:cNvPr>
          <p:cNvGrpSpPr/>
          <p:nvPr/>
        </p:nvGrpSpPr>
        <p:grpSpPr>
          <a:xfrm>
            <a:off x="4871070" y="1701602"/>
            <a:ext cx="2249703" cy="763571"/>
            <a:chOff x="4954214" y="1318976"/>
            <a:chExt cx="2221113" cy="763571"/>
          </a:xfrm>
        </p:grpSpPr>
        <p:sp>
          <p:nvSpPr>
            <p:cNvPr id="9" name="矩形: 圓角 8">
              <a:extLst>
                <a:ext uri="{FF2B5EF4-FFF2-40B4-BE49-F238E27FC236}">
                  <a16:creationId xmlns:a16="http://schemas.microsoft.com/office/drawing/2014/main" id="{D72F7704-D351-3EA8-D2BB-366D999B8181}"/>
                </a:ext>
              </a:extLst>
            </p:cNvPr>
            <p:cNvSpPr/>
            <p:nvPr/>
          </p:nvSpPr>
          <p:spPr>
            <a:xfrm>
              <a:off x="5375127" y="1456053"/>
              <a:ext cx="1800200" cy="489418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200" b="1" dirty="0">
                  <a:solidFill>
                    <a:schemeClr val="tx1"/>
                  </a:solidFill>
                  <a:latin typeface="台灣楷體" pitchFamily="2" charset="-120"/>
                  <a:ea typeface="台灣楷體" pitchFamily="2" charset="-120"/>
                </a:rPr>
                <a:t>  </a:t>
              </a:r>
              <a:r>
                <a:rPr lang="zh-TW" altLang="en-US" sz="3600" b="1" dirty="0">
                  <a:solidFill>
                    <a:schemeClr val="tx1"/>
                  </a:solidFill>
                  <a:latin typeface="台灣楷體" pitchFamily="2" charset="-120"/>
                  <a:ea typeface="台灣楷體" pitchFamily="2" charset="-120"/>
                </a:rPr>
                <a:t>阿淇：</a:t>
              </a:r>
              <a:endParaRPr lang="zh-TW" altLang="en-US" sz="3200" dirty="0">
                <a:solidFill>
                  <a:schemeClr val="tx1"/>
                </a:solidFill>
              </a:endParaRPr>
            </a:p>
          </p:txBody>
        </p:sp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2AD490A5-81C2-A813-15E8-871F6FDDCF01}"/>
                </a:ext>
              </a:extLst>
            </p:cNvPr>
            <p:cNvGrpSpPr/>
            <p:nvPr/>
          </p:nvGrpSpPr>
          <p:grpSpPr>
            <a:xfrm>
              <a:off x="4954214" y="1318976"/>
              <a:ext cx="763571" cy="763571"/>
              <a:chOff x="4306252" y="1263192"/>
              <a:chExt cx="763571" cy="763571"/>
            </a:xfrm>
          </p:grpSpPr>
          <p:sp>
            <p:nvSpPr>
              <p:cNvPr id="11" name="橢圓 10">
                <a:extLst>
                  <a:ext uri="{FF2B5EF4-FFF2-40B4-BE49-F238E27FC236}">
                    <a16:creationId xmlns:a16="http://schemas.microsoft.com/office/drawing/2014/main" id="{B1C30AA2-948D-38D7-C413-2A40646D4BAF}"/>
                  </a:ext>
                </a:extLst>
              </p:cNvPr>
              <p:cNvSpPr/>
              <p:nvPr/>
            </p:nvSpPr>
            <p:spPr>
              <a:xfrm>
                <a:off x="4306252" y="1263192"/>
                <a:ext cx="763571" cy="763571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13" name="圖片 12">
                <a:extLst>
                  <a:ext uri="{FF2B5EF4-FFF2-40B4-BE49-F238E27FC236}">
                    <a16:creationId xmlns:a16="http://schemas.microsoft.com/office/drawing/2014/main" id="{B09DC476-EEA7-65D8-552B-7EFFE70F4B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356503" y="1350844"/>
                <a:ext cx="663067" cy="588265"/>
              </a:xfrm>
              <a:prstGeom prst="rect">
                <a:avLst/>
              </a:prstGeom>
            </p:spPr>
          </p:pic>
        </p:grpSp>
      </p:grpSp>
      <p:pic>
        <p:nvPicPr>
          <p:cNvPr id="5" name="圖片 4">
            <a:hlinkClick r:id="rId8" action="ppaction://hlinksldjump"/>
            <a:extLst>
              <a:ext uri="{FF2B5EF4-FFF2-40B4-BE49-F238E27FC236}">
                <a16:creationId xmlns:a16="http://schemas.microsoft.com/office/drawing/2014/main" id="{A8CD8CA8-59D5-D766-578F-6FF68D72B5D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302" y="309600"/>
            <a:ext cx="648000" cy="648000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4939057" y="4213314"/>
            <a:ext cx="6772773" cy="159274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>
              <a:lnSpc>
                <a:spcPts val="3900"/>
              </a:lnSpc>
            </a:pPr>
            <a:r>
              <a:rPr lang="zh-TW" altLang="en-US" sz="34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阿淇：布袋戲真是好看！戲看完，</a:t>
            </a:r>
            <a:endParaRPr lang="en-US" altLang="zh-TW" sz="3400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ts val="3900"/>
              </a:lnSpc>
            </a:pPr>
            <a:r>
              <a:rPr lang="zh-TW" altLang="en-US" sz="34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            我一直學裡面的念白大聲</a:t>
            </a:r>
            <a:endParaRPr lang="en-US" altLang="zh-TW" sz="3400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ts val="3900"/>
              </a:lnSpc>
            </a:pPr>
            <a:r>
              <a:rPr lang="zh-TW" altLang="en-US" sz="34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            說「</a:t>
            </a:r>
            <a:r>
              <a:rPr lang="zh-TW" altLang="en-US" sz="3400" dirty="0">
                <a:solidFill>
                  <a:srgbClr val="0070C0"/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金光沖沖滾</a:t>
            </a:r>
            <a:r>
              <a:rPr lang="zh-TW" altLang="en-US" sz="34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」</a:t>
            </a:r>
            <a:r>
              <a:rPr lang="en-US" altLang="zh-TW" sz="3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5D5005D4-4DF2-8605-477F-6F0A8DEC166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752" y="2514366"/>
            <a:ext cx="447600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B2L1-曲目6-咱來開講-4">
            <a:hlinkClick r:id="" action="ppaction://media"/>
            <a:extLst>
              <a:ext uri="{FF2B5EF4-FFF2-40B4-BE49-F238E27FC236}">
                <a16:creationId xmlns:a16="http://schemas.microsoft.com/office/drawing/2014/main" id="{C18345DC-857B-7743-B8E7-B278D72C94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4800" y="309600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54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90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5597366" y="2335186"/>
            <a:ext cx="561040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zh-TW" altLang="en-US" sz="3600" b="1" dirty="0">
                <a:latin typeface="台灣楷體" pitchFamily="2" charset="-120"/>
                <a:ea typeface="台灣楷體" pitchFamily="2" charset="-120"/>
              </a:rPr>
              <a:t>「烏魚炒米粉」！哈哈哈哈，阮阿公有講耍笑予我聽。</a:t>
            </a:r>
          </a:p>
        </p:txBody>
      </p:sp>
      <p:sp>
        <p:nvSpPr>
          <p:cNvPr id="18" name="文字方塊 17"/>
          <p:cNvSpPr txBox="1"/>
          <p:nvPr/>
        </p:nvSpPr>
        <p:spPr>
          <a:xfrm>
            <a:off x="11567814" y="3573810"/>
            <a:ext cx="540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13</a:t>
            </a:r>
            <a:endParaRPr lang="zh-TW" altLang="en-US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3" name="圖片 3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14800" y="309600"/>
            <a:ext cx="648000" cy="6480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4E947188-D824-57B5-8724-59ACC2162EA3}"/>
              </a:ext>
            </a:extLst>
          </p:cNvPr>
          <p:cNvSpPr txBox="1"/>
          <p:nvPr/>
        </p:nvSpPr>
        <p:spPr>
          <a:xfrm>
            <a:off x="900000" y="334800"/>
            <a:ext cx="6647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做伙來充電：二、咱來開講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F667B2F-7EBC-50D7-A260-81D5AF55F98D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pic>
        <p:nvPicPr>
          <p:cNvPr id="5" name="圖片 4">
            <a:hlinkClick r:id="rId7" action="ppaction://hlinksldjump"/>
            <a:extLst>
              <a:ext uri="{FF2B5EF4-FFF2-40B4-BE49-F238E27FC236}">
                <a16:creationId xmlns:a16="http://schemas.microsoft.com/office/drawing/2014/main" id="{A8CD8CA8-59D5-D766-578F-6FF68D72B5D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302" y="309600"/>
            <a:ext cx="648000" cy="648000"/>
          </a:xfrm>
          <a:prstGeom prst="rect">
            <a:avLst/>
          </a:prstGeom>
        </p:spPr>
      </p:pic>
      <p:grpSp>
        <p:nvGrpSpPr>
          <p:cNvPr id="6" name="群組 5">
            <a:extLst>
              <a:ext uri="{FF2B5EF4-FFF2-40B4-BE49-F238E27FC236}">
                <a16:creationId xmlns:a16="http://schemas.microsoft.com/office/drawing/2014/main" id="{261B3C53-36A1-6FF1-AFE6-177DB0F51A20}"/>
              </a:ext>
            </a:extLst>
          </p:cNvPr>
          <p:cNvGrpSpPr/>
          <p:nvPr/>
        </p:nvGrpSpPr>
        <p:grpSpPr>
          <a:xfrm>
            <a:off x="4872612" y="1629594"/>
            <a:ext cx="4174922" cy="763571"/>
            <a:chOff x="4972277" y="4083304"/>
            <a:chExt cx="4032730" cy="763571"/>
          </a:xfrm>
        </p:grpSpPr>
        <p:sp>
          <p:nvSpPr>
            <p:cNvPr id="7" name="矩形: 圓角 6">
              <a:extLst>
                <a:ext uri="{FF2B5EF4-FFF2-40B4-BE49-F238E27FC236}">
                  <a16:creationId xmlns:a16="http://schemas.microsoft.com/office/drawing/2014/main" id="{56CBEA88-AF22-BCCD-C63C-584BE7F92E85}"/>
                </a:ext>
              </a:extLst>
            </p:cNvPr>
            <p:cNvSpPr/>
            <p:nvPr/>
          </p:nvSpPr>
          <p:spPr>
            <a:xfrm>
              <a:off x="5382598" y="4220380"/>
              <a:ext cx="3622409" cy="489418"/>
            </a:xfrm>
            <a:prstGeom prst="roundRect">
              <a:avLst/>
            </a:prstGeom>
            <a:solidFill>
              <a:srgbClr val="FFD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600" b="1" dirty="0">
                  <a:latin typeface="台灣楷體" pitchFamily="2" charset="-120"/>
                  <a:ea typeface="台灣楷體" pitchFamily="2" charset="-120"/>
                </a:rPr>
                <a:t>  </a:t>
              </a:r>
              <a:r>
                <a:rPr lang="zh-TW" altLang="en-US" sz="3600" b="1" dirty="0">
                  <a:solidFill>
                    <a:schemeClr val="tx1"/>
                  </a:solidFill>
                  <a:latin typeface="台灣楷體" pitchFamily="2" charset="-120"/>
                  <a:ea typeface="台灣楷體" pitchFamily="2" charset="-120"/>
                </a:rPr>
                <a:t>阿山</a:t>
              </a:r>
              <a:r>
                <a:rPr lang="en-US" altLang="zh-TW" sz="3600" b="1" dirty="0">
                  <a:solidFill>
                    <a:schemeClr val="tx1"/>
                  </a:solidFill>
                  <a:latin typeface="台灣楷體" pitchFamily="2" charset="-120"/>
                  <a:ea typeface="台灣楷體" pitchFamily="2" charset="-120"/>
                </a:rPr>
                <a:t>(</a:t>
              </a:r>
              <a:r>
                <a:rPr lang="zh-TW" altLang="en-US" sz="3600" b="1" dirty="0">
                  <a:solidFill>
                    <a:schemeClr val="tx1"/>
                  </a:solidFill>
                  <a:latin typeface="台灣楷體" pitchFamily="2" charset="-120"/>
                  <a:ea typeface="台灣楷體" pitchFamily="2" charset="-120"/>
                </a:rPr>
                <a:t>搶咧講</a:t>
              </a:r>
              <a:r>
                <a:rPr lang="en-US" altLang="zh-TW" sz="3600" b="1" dirty="0">
                  <a:solidFill>
                    <a:schemeClr val="tx1"/>
                  </a:solidFill>
                  <a:latin typeface="台灣楷體" pitchFamily="2" charset="-120"/>
                  <a:ea typeface="台灣楷體" pitchFamily="2" charset="-120"/>
                </a:rPr>
                <a:t>)</a:t>
              </a:r>
              <a:r>
                <a:rPr lang="zh-TW" altLang="en-US" sz="3600" b="1" dirty="0">
                  <a:solidFill>
                    <a:schemeClr val="tx1"/>
                  </a:solidFill>
                  <a:latin typeface="台灣楷體" pitchFamily="2" charset="-120"/>
                  <a:ea typeface="台灣楷體" pitchFamily="2" charset="-120"/>
                </a:rPr>
                <a:t>：</a:t>
              </a:r>
              <a:endParaRPr lang="zh-TW" altLang="en-US" sz="3600" dirty="0">
                <a:solidFill>
                  <a:schemeClr val="tx1"/>
                </a:solidFill>
              </a:endParaRPr>
            </a:p>
          </p:txBody>
        </p:sp>
        <p:grpSp>
          <p:nvGrpSpPr>
            <p:cNvPr id="12" name="群組 11">
              <a:extLst>
                <a:ext uri="{FF2B5EF4-FFF2-40B4-BE49-F238E27FC236}">
                  <a16:creationId xmlns:a16="http://schemas.microsoft.com/office/drawing/2014/main" id="{F992016B-0FED-6CAE-396A-05D2050376B3}"/>
                </a:ext>
              </a:extLst>
            </p:cNvPr>
            <p:cNvGrpSpPr/>
            <p:nvPr/>
          </p:nvGrpSpPr>
          <p:grpSpPr>
            <a:xfrm>
              <a:off x="4972277" y="4083304"/>
              <a:ext cx="763571" cy="763571"/>
              <a:chOff x="4972277" y="3271904"/>
              <a:chExt cx="763571" cy="763571"/>
            </a:xfrm>
          </p:grpSpPr>
          <p:sp>
            <p:nvSpPr>
              <p:cNvPr id="14" name="橢圓 13">
                <a:extLst>
                  <a:ext uri="{FF2B5EF4-FFF2-40B4-BE49-F238E27FC236}">
                    <a16:creationId xmlns:a16="http://schemas.microsoft.com/office/drawing/2014/main" id="{3FC1F6D7-686A-6996-01DC-091B7611F121}"/>
                  </a:ext>
                </a:extLst>
              </p:cNvPr>
              <p:cNvSpPr/>
              <p:nvPr/>
            </p:nvSpPr>
            <p:spPr>
              <a:xfrm>
                <a:off x="4972277" y="3271904"/>
                <a:ext cx="763571" cy="763571"/>
              </a:xfrm>
              <a:prstGeom prst="ellipse">
                <a:avLst/>
              </a:prstGeom>
              <a:solidFill>
                <a:srgbClr val="FFD7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pic>
            <p:nvPicPr>
              <p:cNvPr id="15" name="圖片 14">
                <a:extLst>
                  <a:ext uri="{FF2B5EF4-FFF2-40B4-BE49-F238E27FC236}">
                    <a16:creationId xmlns:a16="http://schemas.microsoft.com/office/drawing/2014/main" id="{47BDDAF8-52E0-2DF3-A989-6D39519B49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051886" y="3359556"/>
                <a:ext cx="568230" cy="588265"/>
              </a:xfrm>
              <a:prstGeom prst="rect">
                <a:avLst/>
              </a:prstGeom>
            </p:spPr>
          </p:pic>
        </p:grpSp>
      </p:grpSp>
      <p:sp>
        <p:nvSpPr>
          <p:cNvPr id="17" name="矩形 16"/>
          <p:cNvSpPr/>
          <p:nvPr/>
        </p:nvSpPr>
        <p:spPr>
          <a:xfrm>
            <a:off x="4795041" y="4077866"/>
            <a:ext cx="6647974" cy="159274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>
              <a:lnSpc>
                <a:spcPts val="3900"/>
              </a:lnSpc>
            </a:pPr>
            <a:r>
              <a:rPr lang="zh-TW" altLang="en-US" sz="34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阿山（搶著說）：</a:t>
            </a:r>
            <a:endParaRPr lang="en-US" altLang="zh-TW" sz="3400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ts val="3900"/>
              </a:lnSpc>
            </a:pPr>
            <a:r>
              <a:rPr lang="zh-TW" altLang="en-US" sz="34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           「</a:t>
            </a:r>
            <a:r>
              <a:rPr lang="zh-TW" altLang="en-US" sz="3400" dirty="0">
                <a:solidFill>
                  <a:srgbClr val="0070C0"/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烏魚炒米粉</a:t>
            </a:r>
            <a:r>
              <a:rPr lang="zh-TW" altLang="en-US" sz="34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」！哈哈哈</a:t>
            </a:r>
            <a:endParaRPr lang="en-US" altLang="zh-TW" sz="3400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ts val="3900"/>
              </a:lnSpc>
            </a:pPr>
            <a:r>
              <a:rPr lang="en-US" altLang="zh-TW" sz="34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            </a:t>
            </a:r>
            <a:r>
              <a:rPr lang="zh-TW" altLang="en-US" sz="34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哈，我爺爺有說笑給我聽。</a:t>
            </a:r>
            <a:endParaRPr lang="en-US" altLang="zh-TW" sz="3400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5D5005D4-4DF2-8605-477F-6F0A8DEC166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752" y="2514366"/>
            <a:ext cx="447600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2L1-曲目6-咱來開講-5">
            <a:hlinkClick r:id="" action="ppaction://media"/>
            <a:extLst>
              <a:ext uri="{FF2B5EF4-FFF2-40B4-BE49-F238E27FC236}">
                <a16:creationId xmlns:a16="http://schemas.microsoft.com/office/drawing/2014/main" id="{944E84F8-8E1C-ED44-8A6F-E714CB6569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4800" y="309600"/>
            <a:ext cx="658800" cy="6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97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5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字方塊 17"/>
          <p:cNvSpPr txBox="1"/>
          <p:nvPr/>
        </p:nvSpPr>
        <p:spPr>
          <a:xfrm>
            <a:off x="11567814" y="3573810"/>
            <a:ext cx="540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14</a:t>
            </a:r>
            <a:endParaRPr lang="zh-TW" altLang="en-US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759968" y="1647424"/>
            <a:ext cx="86638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8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文武百官做透透，一粒米都無吞落喉。（臆一種本土文物）</a:t>
            </a:r>
            <a:endParaRPr lang="en-US" altLang="zh-TW" sz="4000" b="1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</p:txBody>
      </p:sp>
      <p:pic>
        <p:nvPicPr>
          <p:cNvPr id="16" name="圖形 15" descr="徽章 1以實心填滿">
            <a:extLst>
              <a:ext uri="{FF2B5EF4-FFF2-40B4-BE49-F238E27FC236}">
                <a16:creationId xmlns:a16="http://schemas.microsoft.com/office/drawing/2014/main" id="{835494B3-FCF0-EC83-8957-783997E58BD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83413" y="1720692"/>
            <a:ext cx="776556" cy="776556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BA0C04A0-294F-21B3-509C-BC2EDCCE2DF8}"/>
              </a:ext>
            </a:extLst>
          </p:cNvPr>
          <p:cNvSpPr txBox="1"/>
          <p:nvPr/>
        </p:nvSpPr>
        <p:spPr>
          <a:xfrm>
            <a:off x="900000" y="335191"/>
            <a:ext cx="55707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做伙來充電：三、謎猜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62184CE8-24FB-B88F-9071-E2D1454A8C56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FB9F46F4-F3FC-5CBC-8212-67864DBFC6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05359" y="4581234"/>
            <a:ext cx="2340733" cy="174464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8AC3A070-4653-6E07-25BB-0D846177846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3618" y="4362341"/>
            <a:ext cx="648000" cy="64800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8558C6CD-EE93-7532-3FC5-28D6BA49AEF2}"/>
              </a:ext>
            </a:extLst>
          </p:cNvPr>
          <p:cNvSpPr/>
          <p:nvPr/>
        </p:nvSpPr>
        <p:spPr>
          <a:xfrm>
            <a:off x="1983413" y="4157192"/>
            <a:ext cx="7280146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5400" b="1" dirty="0">
                <a:solidFill>
                  <a:srgbClr val="FF0000"/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  <a:r>
              <a:rPr lang="zh-TW" altLang="en-US" sz="4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（布袋戲偶）</a:t>
            </a:r>
            <a:endParaRPr lang="en-US" altLang="zh-TW" sz="4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圖片 13">
            <a:hlinkClick r:id="rId12" action="ppaction://hlinksldjump"/>
            <a:extLst>
              <a:ext uri="{FF2B5EF4-FFF2-40B4-BE49-F238E27FC236}">
                <a16:creationId xmlns:a16="http://schemas.microsoft.com/office/drawing/2014/main" id="{725244F4-C861-3B6E-235A-F062405C1FA0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302" y="309600"/>
            <a:ext cx="648000" cy="648000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3A0E8D38-979C-C165-DEEE-259AA6B60712}"/>
              </a:ext>
            </a:extLst>
          </p:cNvPr>
          <p:cNvSpPr txBox="1"/>
          <p:nvPr/>
        </p:nvSpPr>
        <p:spPr>
          <a:xfrm>
            <a:off x="2759967" y="1665460"/>
            <a:ext cx="8159775" cy="21236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文武百官都當過了，一粒米都沒有吃下肚。</a:t>
            </a:r>
            <a:endParaRPr lang="en-US" altLang="zh-TW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（猜一種本土文物）</a:t>
            </a:r>
            <a:endParaRPr lang="en-US" altLang="zh-TW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77AD702-4CB8-A7D6-4910-3C36C9295F6B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3618" y="2489170"/>
            <a:ext cx="648000" cy="648000"/>
          </a:xfrm>
          <a:prstGeom prst="rect">
            <a:avLst/>
          </a:prstGeom>
        </p:spPr>
      </p:pic>
      <p:pic>
        <p:nvPicPr>
          <p:cNvPr id="5" name="B2L1-曲目7-謎猜-1A">
            <a:hlinkClick r:id="" action="ppaction://media"/>
            <a:extLst>
              <a:ext uri="{FF2B5EF4-FFF2-40B4-BE49-F238E27FC236}">
                <a16:creationId xmlns:a16="http://schemas.microsoft.com/office/drawing/2014/main" id="{CF499144-A148-4457-4B3A-3A29CC8247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54646" y="7030194"/>
            <a:ext cx="609600" cy="609600"/>
          </a:xfrm>
          <a:prstGeom prst="rect">
            <a:avLst/>
          </a:prstGeom>
        </p:spPr>
      </p:pic>
      <p:pic>
        <p:nvPicPr>
          <p:cNvPr id="7" name="B2L1-曲目7-謎猜-1">
            <a:hlinkClick r:id="" action="ppaction://media"/>
            <a:extLst>
              <a:ext uri="{FF2B5EF4-FFF2-40B4-BE49-F238E27FC236}">
                <a16:creationId xmlns:a16="http://schemas.microsoft.com/office/drawing/2014/main" id="{E85FB8CC-03CD-2E81-7E1C-A009835620D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3618" y="1784970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966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4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05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0" grpId="0" animBg="1"/>
      <p:bldP spid="10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字方塊 17"/>
          <p:cNvSpPr txBox="1"/>
          <p:nvPr/>
        </p:nvSpPr>
        <p:spPr>
          <a:xfrm>
            <a:off x="11567814" y="3573810"/>
            <a:ext cx="540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14</a:t>
            </a:r>
            <a:endParaRPr lang="zh-TW" altLang="en-US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759968" y="1593582"/>
            <a:ext cx="801575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8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千里路途三五步，百萬軍兵六七人。</a:t>
            </a:r>
          </a:p>
          <a:p>
            <a:r>
              <a:rPr lang="zh-TW" altLang="en-US" sz="48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（臆兩種傳統戲劇）</a:t>
            </a:r>
          </a:p>
        </p:txBody>
      </p:sp>
      <p:pic>
        <p:nvPicPr>
          <p:cNvPr id="16" name="圖形 15" descr="識別證 以實心填滿">
            <a:extLst>
              <a:ext uri="{FF2B5EF4-FFF2-40B4-BE49-F238E27FC236}">
                <a16:creationId xmlns:a16="http://schemas.microsoft.com/office/drawing/2014/main" id="{835494B3-FCF0-EC83-8957-783997E58BD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983412" y="1720800"/>
            <a:ext cx="777600" cy="777600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BA0C04A0-294F-21B3-509C-BC2EDCCE2DF8}"/>
              </a:ext>
            </a:extLst>
          </p:cNvPr>
          <p:cNvSpPr txBox="1"/>
          <p:nvPr/>
        </p:nvSpPr>
        <p:spPr>
          <a:xfrm>
            <a:off x="900000" y="335191"/>
            <a:ext cx="55707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做伙來充電：三、謎猜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62184CE8-24FB-B88F-9071-E2D1454A8C56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AC3A070-4653-6E07-25BB-0D846177846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3618" y="4363200"/>
            <a:ext cx="648000" cy="648000"/>
          </a:xfrm>
          <a:prstGeom prst="rect">
            <a:avLst/>
          </a:prstGeom>
        </p:spPr>
      </p:pic>
      <p:pic>
        <p:nvPicPr>
          <p:cNvPr id="14" name="圖片 13">
            <a:hlinkClick r:id="rId11" action="ppaction://hlinksldjump"/>
            <a:extLst>
              <a:ext uri="{FF2B5EF4-FFF2-40B4-BE49-F238E27FC236}">
                <a16:creationId xmlns:a16="http://schemas.microsoft.com/office/drawing/2014/main" id="{D19A6CAF-E220-A77A-2049-8DDB45B55C80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302" y="309600"/>
            <a:ext cx="648000" cy="648000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5E072AAC-8CE7-5E6C-CCB4-E02A22A13F3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3618" y="2489170"/>
            <a:ext cx="648000" cy="648000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095EEE04-3D04-56D9-8429-EF5FC01D2980}"/>
              </a:ext>
            </a:extLst>
          </p:cNvPr>
          <p:cNvSpPr txBox="1"/>
          <p:nvPr/>
        </p:nvSpPr>
        <p:spPr>
          <a:xfrm>
            <a:off x="2759967" y="1738184"/>
            <a:ext cx="8159775" cy="21236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千里路途三五步，百萬軍兵六七人。</a:t>
            </a:r>
          </a:p>
          <a:p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（猜兩種傳統戲劇）</a:t>
            </a:r>
            <a:endParaRPr lang="en-US" altLang="zh-TW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70C59FAE-1325-7D00-3EE9-B341F143C954}"/>
              </a:ext>
            </a:extLst>
          </p:cNvPr>
          <p:cNvGrpSpPr/>
          <p:nvPr/>
        </p:nvGrpSpPr>
        <p:grpSpPr>
          <a:xfrm>
            <a:off x="0" y="4158000"/>
            <a:ext cx="12190413" cy="2596425"/>
            <a:chOff x="0" y="4158000"/>
            <a:chExt cx="12190413" cy="2596425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558C6CD-EE93-7532-3FC5-28D6BA49AEF2}"/>
                </a:ext>
              </a:extLst>
            </p:cNvPr>
            <p:cNvSpPr/>
            <p:nvPr/>
          </p:nvSpPr>
          <p:spPr>
            <a:xfrm>
              <a:off x="1983412" y="4158000"/>
              <a:ext cx="5191914" cy="92333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zh-TW" altLang="en-US" sz="5400" b="1" dirty="0">
                  <a:solidFill>
                    <a:srgbClr val="FF0000"/>
                  </a:solidFill>
                  <a:latin typeface="台灣楷體" panose="02010604000101010101" pitchFamily="2" charset="-120"/>
                  <a:ea typeface="台灣楷體" panose="02010604000101010101" pitchFamily="2" charset="-120"/>
                </a:rPr>
                <a:t>布袋戲、歌仔戲</a:t>
              </a:r>
              <a:endParaRPr lang="en-US" altLang="zh-TW" sz="4400" b="1" dirty="0">
                <a:solidFill>
                  <a:srgbClr val="FF0000"/>
                </a:solidFill>
                <a:latin typeface="台灣楷體" panose="02010604000101010101" pitchFamily="2" charset="-120"/>
                <a:ea typeface="台灣楷體" panose="02010604000101010101" pitchFamily="2" charset="-120"/>
              </a:endParaRPr>
            </a:p>
          </p:txBody>
        </p:sp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38AC2F9E-E3E5-21F2-963A-B72C16FD22EC}"/>
                </a:ext>
              </a:extLst>
            </p:cNvPr>
            <p:cNvSpPr txBox="1"/>
            <p:nvPr/>
          </p:nvSpPr>
          <p:spPr>
            <a:xfrm>
              <a:off x="0" y="5184765"/>
              <a:ext cx="12190413" cy="156966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sz="3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傳統戲曲中，一位演員在舞臺上繞幾圈幾圈，走三至五步的身段，就可以代表長途跋涉千里路；數百萬人的戰爭場面，只需用六、七位演員代表百萬雄兵。</a:t>
              </a:r>
            </a:p>
          </p:txBody>
        </p:sp>
      </p:grpSp>
      <p:pic>
        <p:nvPicPr>
          <p:cNvPr id="5" name="B2L1-曲目7-謎猜-2A">
            <a:hlinkClick r:id="" action="ppaction://media"/>
            <a:extLst>
              <a:ext uri="{FF2B5EF4-FFF2-40B4-BE49-F238E27FC236}">
                <a16:creationId xmlns:a16="http://schemas.microsoft.com/office/drawing/2014/main" id="{4731B966-185E-5732-FE75-0A57235B28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54646" y="6936649"/>
            <a:ext cx="609600" cy="609600"/>
          </a:xfrm>
          <a:prstGeom prst="rect">
            <a:avLst/>
          </a:prstGeom>
        </p:spPr>
      </p:pic>
      <p:pic>
        <p:nvPicPr>
          <p:cNvPr id="7" name="B2L1-曲目7-謎猜-2">
            <a:hlinkClick r:id="" action="ppaction://media"/>
            <a:extLst>
              <a:ext uri="{FF2B5EF4-FFF2-40B4-BE49-F238E27FC236}">
                <a16:creationId xmlns:a16="http://schemas.microsoft.com/office/drawing/2014/main" id="{76AF222B-9897-73FB-55DA-6190078066A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6546" y="1785600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11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8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12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EE89719A-C98F-DE4E-A5D7-04D666A63B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5" r="7355"/>
          <a:stretch/>
        </p:blipFill>
        <p:spPr>
          <a:xfrm>
            <a:off x="1630708" y="1989634"/>
            <a:ext cx="8928993" cy="3862483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FEF0B830-2071-9EFF-07B2-04E6F7A89BD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1790" y="117426"/>
            <a:ext cx="749362" cy="749362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5D9F55F7-B4DA-EACF-BD13-29C8600F0D4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2719" y="2304593"/>
            <a:ext cx="5044973" cy="3787676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78F7177D-4794-2586-C501-0EB71748D29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97355"/>
            <a:ext cx="9617754" cy="1152127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字方塊 17"/>
          <p:cNvSpPr txBox="1"/>
          <p:nvPr/>
        </p:nvSpPr>
        <p:spPr>
          <a:xfrm>
            <a:off x="11567814" y="3573810"/>
            <a:ext cx="540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14</a:t>
            </a:r>
            <a:endParaRPr lang="zh-TW" altLang="en-US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759968" y="1125538"/>
            <a:ext cx="801575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54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做戲悾，看戲戇。</a:t>
            </a:r>
            <a:endParaRPr lang="en-US" altLang="zh-TW" sz="5400" b="1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r>
              <a:rPr lang="en-US" altLang="zh-TW" sz="4400" b="1" dirty="0" err="1">
                <a:latin typeface="Taiwanese Serif" panose="02000503000000020003" pitchFamily="2" charset="0"/>
                <a:ea typeface="台灣楷體" panose="02010604000101010101" pitchFamily="2" charset="-120"/>
              </a:rPr>
              <a:t>Tsò-hì</a:t>
            </a:r>
            <a:r>
              <a:rPr lang="en-US" altLang="zh-TW" sz="4400" b="1" dirty="0">
                <a:latin typeface="Taiwanese Serif" panose="02000503000000020003" pitchFamily="2" charset="0"/>
                <a:ea typeface="台灣楷體" panose="02010604000101010101" pitchFamily="2" charset="-120"/>
              </a:rPr>
              <a:t> </a:t>
            </a:r>
            <a:r>
              <a:rPr lang="en-US" altLang="zh-TW" sz="4400" b="1" dirty="0" err="1">
                <a:latin typeface="Taiwanese Serif" panose="02000503000000020003" pitchFamily="2" charset="0"/>
                <a:ea typeface="台灣楷體" panose="02010604000101010101" pitchFamily="2" charset="-120"/>
              </a:rPr>
              <a:t>khong</a:t>
            </a:r>
            <a:r>
              <a:rPr lang="en-US" altLang="zh-TW" sz="4400" b="1" dirty="0">
                <a:latin typeface="Taiwanese Serif" panose="02000503000000020003" pitchFamily="2" charset="0"/>
                <a:ea typeface="台灣楷體" panose="02010604000101010101" pitchFamily="2" charset="-120"/>
              </a:rPr>
              <a:t>, </a:t>
            </a:r>
            <a:r>
              <a:rPr lang="en-US" altLang="zh-TW" sz="4400" b="1" dirty="0" err="1">
                <a:latin typeface="Taiwanese Serif" panose="02000503000000020003" pitchFamily="2" charset="0"/>
                <a:ea typeface="台灣楷體" panose="02010604000101010101" pitchFamily="2" charset="-120"/>
              </a:rPr>
              <a:t>khuànn-hì</a:t>
            </a:r>
            <a:r>
              <a:rPr lang="en-US" altLang="zh-TW" sz="4400" b="1" dirty="0">
                <a:latin typeface="Taiwanese Serif" panose="02000503000000020003" pitchFamily="2" charset="0"/>
                <a:ea typeface="台灣楷體" panose="02010604000101010101" pitchFamily="2" charset="-120"/>
              </a:rPr>
              <a:t> </a:t>
            </a:r>
            <a:r>
              <a:rPr lang="en-US" altLang="zh-TW" sz="4400" b="1" dirty="0" err="1">
                <a:latin typeface="Taiwanese Serif" panose="02000503000000020003" pitchFamily="2" charset="0"/>
                <a:ea typeface="台灣楷體" panose="02010604000101010101" pitchFamily="2" charset="-120"/>
              </a:rPr>
              <a:t>gōng</a:t>
            </a:r>
            <a:r>
              <a:rPr lang="en-US" altLang="zh-TW" sz="4400" b="1" dirty="0">
                <a:latin typeface="Taiwanese Serif" panose="02000503000000020003" pitchFamily="2" charset="0"/>
                <a:ea typeface="台灣楷體" panose="02010604000101010101" pitchFamily="2" charset="-120"/>
              </a:rPr>
              <a:t>.</a:t>
            </a:r>
            <a:endParaRPr lang="en-US" altLang="zh-TW" sz="4400" b="1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</p:txBody>
      </p:sp>
      <p:pic>
        <p:nvPicPr>
          <p:cNvPr id="16" name="圖形 15" descr="徽章 1以實心填滿">
            <a:extLst>
              <a:ext uri="{FF2B5EF4-FFF2-40B4-BE49-F238E27FC236}">
                <a16:creationId xmlns:a16="http://schemas.microsoft.com/office/drawing/2014/main" id="{835494B3-FCF0-EC83-8957-783997E58BD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83412" y="1198805"/>
            <a:ext cx="879099" cy="879099"/>
          </a:xfrm>
          <a:prstGeom prst="rect">
            <a:avLst/>
          </a:prstGeom>
        </p:spPr>
      </p:pic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2033FB8B-4974-4E4F-0307-E7672FD68D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4587270"/>
              </p:ext>
            </p:extLst>
          </p:nvPr>
        </p:nvGraphicFramePr>
        <p:xfrm>
          <a:off x="982638" y="2691220"/>
          <a:ext cx="10441159" cy="2389377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008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330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94177">
                <a:tc rowSpan="2"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latin typeface="微軟正黑體" pitchFamily="34" charset="-120"/>
                          <a:ea typeface="微軟正黑體" pitchFamily="34" charset="-120"/>
                        </a:rPr>
                        <a:t>註</a:t>
                      </a:r>
                      <a:endParaRPr lang="en-US" altLang="zh-TW" sz="3600" b="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/>
                      <a:r>
                        <a:rPr lang="zh-TW" altLang="en-US" sz="3600" b="0" dirty="0">
                          <a:latin typeface="微軟正黑體" pitchFamily="34" charset="-120"/>
                          <a:ea typeface="微軟正黑體" pitchFamily="34" charset="-120"/>
                        </a:rPr>
                        <a:t>解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3600" b="1" dirty="0">
                          <a:latin typeface="台灣楷體" pitchFamily="2" charset="-120"/>
                          <a:ea typeface="台灣楷體" pitchFamily="2" charset="-120"/>
                        </a:rPr>
                        <a:t>演員搬戲悾悾顛顛，連鞭哭、連鞭笑，觀眾看戲嘛看甲真入迷，敢若戇人。</a:t>
                      </a:r>
                    </a:p>
                  </a:txBody>
                  <a:tcPr>
                    <a:lnB w="12700" cap="flat" cmpd="sng" algn="ctr">
                      <a:solidFill>
                        <a:schemeClr val="accent6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5200">
                <a:tc vMerge="1">
                  <a:txBody>
                    <a:bodyPr/>
                    <a:lstStyle/>
                    <a:p>
                      <a:endParaRPr lang="zh-TW" altLang="en-US" sz="3600" b="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10883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3600" dirty="0">
                        <a:solidFill>
                          <a:srgbClr val="0070C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6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430175944"/>
                  </a:ext>
                </a:extLst>
              </a:tr>
            </a:tbl>
          </a:graphicData>
        </a:graphic>
      </p:graphicFrame>
      <p:pic>
        <p:nvPicPr>
          <p:cNvPr id="7" name="圖片 6">
            <a:extLst>
              <a:ext uri="{FF2B5EF4-FFF2-40B4-BE49-F238E27FC236}">
                <a16:creationId xmlns:a16="http://schemas.microsoft.com/office/drawing/2014/main" id="{9E9F148B-374F-9A1F-A31E-D3B8E8A875D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8961" y="4149874"/>
            <a:ext cx="648000" cy="648000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8010D62B-69BA-7025-4AFF-812810DF526E}"/>
              </a:ext>
            </a:extLst>
          </p:cNvPr>
          <p:cNvSpPr txBox="1"/>
          <p:nvPr/>
        </p:nvSpPr>
        <p:spPr>
          <a:xfrm>
            <a:off x="2710830" y="3933850"/>
            <a:ext cx="88569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演員演戲裝瘋賣傻，一會兒哭、一會兒笑，觀眾看戲看得入神，像傻子。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BA0C04A0-294F-21B3-509C-BC2EDCCE2DF8}"/>
              </a:ext>
            </a:extLst>
          </p:cNvPr>
          <p:cNvSpPr txBox="1"/>
          <p:nvPr/>
        </p:nvSpPr>
        <p:spPr>
          <a:xfrm>
            <a:off x="900000" y="335191"/>
            <a:ext cx="55707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做伙來充電：四、俗諺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62184CE8-24FB-B88F-9071-E2D1454A8C56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pic>
        <p:nvPicPr>
          <p:cNvPr id="6" name="圖片 5">
            <a:hlinkClick r:id="rId9" action="ppaction://hlinksldjump"/>
            <a:extLst>
              <a:ext uri="{FF2B5EF4-FFF2-40B4-BE49-F238E27FC236}">
                <a16:creationId xmlns:a16="http://schemas.microsoft.com/office/drawing/2014/main" id="{0217918F-33D0-A44D-EC8B-E5907530ED1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302" y="309600"/>
            <a:ext cx="648000" cy="64800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9459EABB-2A09-7156-0095-D1FF81AFCF9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29930" y="4704256"/>
            <a:ext cx="3409285" cy="1948163"/>
          </a:xfrm>
          <a:prstGeom prst="rect">
            <a:avLst/>
          </a:prstGeom>
        </p:spPr>
      </p:pic>
      <p:pic>
        <p:nvPicPr>
          <p:cNvPr id="3" name="B2L1-曲目8-俗諺-1">
            <a:hlinkClick r:id="" action="ppaction://media"/>
            <a:extLst>
              <a:ext uri="{FF2B5EF4-FFF2-40B4-BE49-F238E27FC236}">
                <a16:creationId xmlns:a16="http://schemas.microsoft.com/office/drawing/2014/main" id="{6ED4074D-28D4-2E4D-65D7-E31A7FE1E5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3303" y="1314354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82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字方塊 17"/>
          <p:cNvSpPr txBox="1"/>
          <p:nvPr/>
        </p:nvSpPr>
        <p:spPr>
          <a:xfrm>
            <a:off x="11567814" y="3573810"/>
            <a:ext cx="540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14</a:t>
            </a:r>
            <a:endParaRPr lang="zh-TW" altLang="en-US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759968" y="1125538"/>
            <a:ext cx="801575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54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做戲悾，看戲戇。</a:t>
            </a:r>
            <a:endParaRPr lang="en-US" altLang="zh-TW" sz="5400" b="1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r>
              <a:rPr lang="en-US" altLang="zh-TW" sz="4400" b="1" dirty="0" err="1">
                <a:latin typeface="Taiwanese Serif" panose="02000503000000020003" pitchFamily="2" charset="0"/>
                <a:ea typeface="台灣楷體" panose="02010604000101010101" pitchFamily="2" charset="-120"/>
              </a:rPr>
              <a:t>Tsò-hì</a:t>
            </a:r>
            <a:r>
              <a:rPr lang="en-US" altLang="zh-TW" sz="4400" b="1" dirty="0">
                <a:latin typeface="Taiwanese Serif" panose="02000503000000020003" pitchFamily="2" charset="0"/>
                <a:ea typeface="台灣楷體" panose="02010604000101010101" pitchFamily="2" charset="-120"/>
              </a:rPr>
              <a:t> </a:t>
            </a:r>
            <a:r>
              <a:rPr lang="en-US" altLang="zh-TW" sz="4400" b="1" dirty="0" err="1">
                <a:latin typeface="Taiwanese Serif" panose="02000503000000020003" pitchFamily="2" charset="0"/>
                <a:ea typeface="台灣楷體" panose="02010604000101010101" pitchFamily="2" charset="-120"/>
              </a:rPr>
              <a:t>khong</a:t>
            </a:r>
            <a:r>
              <a:rPr lang="en-US" altLang="zh-TW" sz="4400" b="1" dirty="0">
                <a:latin typeface="Taiwanese Serif" panose="02000503000000020003" pitchFamily="2" charset="0"/>
                <a:ea typeface="台灣楷體" panose="02010604000101010101" pitchFamily="2" charset="-120"/>
              </a:rPr>
              <a:t>, </a:t>
            </a:r>
            <a:r>
              <a:rPr lang="en-US" altLang="zh-TW" sz="4400" b="1" dirty="0" err="1">
                <a:latin typeface="Taiwanese Serif" panose="02000503000000020003" pitchFamily="2" charset="0"/>
                <a:ea typeface="台灣楷體" panose="02010604000101010101" pitchFamily="2" charset="-120"/>
              </a:rPr>
              <a:t>khuànn-hì</a:t>
            </a:r>
            <a:r>
              <a:rPr lang="en-US" altLang="zh-TW" sz="4400" b="1" dirty="0">
                <a:latin typeface="Taiwanese Serif" panose="02000503000000020003" pitchFamily="2" charset="0"/>
                <a:ea typeface="台灣楷體" panose="02010604000101010101" pitchFamily="2" charset="-120"/>
              </a:rPr>
              <a:t> </a:t>
            </a:r>
            <a:r>
              <a:rPr lang="en-US" altLang="zh-TW" sz="4400" b="1" dirty="0" err="1">
                <a:latin typeface="Taiwanese Serif" panose="02000503000000020003" pitchFamily="2" charset="0"/>
                <a:ea typeface="台灣楷體" panose="02010604000101010101" pitchFamily="2" charset="-120"/>
              </a:rPr>
              <a:t>gōng</a:t>
            </a:r>
            <a:r>
              <a:rPr lang="en-US" altLang="zh-TW" sz="4400" b="1" dirty="0">
                <a:latin typeface="Taiwanese Serif" panose="02000503000000020003" pitchFamily="2" charset="0"/>
                <a:ea typeface="台灣楷體" panose="02010604000101010101" pitchFamily="2" charset="-120"/>
              </a:rPr>
              <a:t>.</a:t>
            </a:r>
            <a:endParaRPr lang="en-US" altLang="zh-TW" sz="4400" b="1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</p:txBody>
      </p:sp>
      <p:pic>
        <p:nvPicPr>
          <p:cNvPr id="16" name="圖形 15" descr="徽章 1以實心填滿">
            <a:extLst>
              <a:ext uri="{FF2B5EF4-FFF2-40B4-BE49-F238E27FC236}">
                <a16:creationId xmlns:a16="http://schemas.microsoft.com/office/drawing/2014/main" id="{835494B3-FCF0-EC83-8957-783997E58BD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83412" y="1198805"/>
            <a:ext cx="879099" cy="879099"/>
          </a:xfrm>
          <a:prstGeom prst="rect">
            <a:avLst/>
          </a:prstGeom>
        </p:spPr>
      </p:pic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2033FB8B-4974-4E4F-0307-E7672FD68D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414436"/>
              </p:ext>
            </p:extLst>
          </p:nvPr>
        </p:nvGraphicFramePr>
        <p:xfrm>
          <a:off x="900000" y="2691220"/>
          <a:ext cx="10523797" cy="347472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090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330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94177">
                <a:tc rowSpan="2"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latin typeface="微軟正黑體" pitchFamily="34" charset="-120"/>
                          <a:ea typeface="微軟正黑體" pitchFamily="34" charset="-120"/>
                        </a:rPr>
                        <a:t>例</a:t>
                      </a:r>
                      <a:endParaRPr lang="en-US" altLang="zh-TW" sz="3600" b="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/>
                      <a:r>
                        <a:rPr lang="zh-TW" altLang="en-US" sz="3600" b="0" dirty="0">
                          <a:latin typeface="微軟正黑體" pitchFamily="34" charset="-120"/>
                          <a:ea typeface="微軟正黑體" pitchFamily="34" charset="-120"/>
                        </a:rPr>
                        <a:t>句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3600" b="1" dirty="0">
                          <a:latin typeface="台灣楷體" pitchFamily="2" charset="-120"/>
                          <a:ea typeface="台灣楷體" pitchFamily="2" charset="-120"/>
                        </a:rPr>
                        <a:t>   八點檔連續劇搬到女主角去予歹人陷害，</a:t>
                      </a:r>
                      <a:endParaRPr lang="en-US" altLang="zh-TW" sz="3600" b="1" dirty="0">
                        <a:latin typeface="台灣楷體" pitchFamily="2" charset="-120"/>
                        <a:ea typeface="台灣楷體" pitchFamily="2" charset="-120"/>
                      </a:endParaRPr>
                    </a:p>
                    <a:p>
                      <a:r>
                        <a:rPr lang="en-US" altLang="zh-TW" sz="3600" b="1" dirty="0">
                          <a:latin typeface="台灣楷體" pitchFamily="2" charset="-120"/>
                          <a:ea typeface="台灣楷體" pitchFamily="2" charset="-120"/>
                        </a:rPr>
                        <a:t>   </a:t>
                      </a:r>
                      <a:r>
                        <a:rPr lang="zh-TW" altLang="en-US" sz="3600" b="1" dirty="0">
                          <a:latin typeface="台灣楷體" pitchFamily="2" charset="-120"/>
                          <a:ea typeface="台灣楷體" pitchFamily="2" charset="-120"/>
                        </a:rPr>
                        <a:t>伊那哭那喝冤枉，阮阿姊嘛那看那流目屎，</a:t>
                      </a:r>
                      <a:endParaRPr lang="en-US" altLang="zh-TW" sz="3600" b="1" dirty="0">
                        <a:latin typeface="台灣楷體" pitchFamily="2" charset="-120"/>
                        <a:ea typeface="台灣楷體" pitchFamily="2" charset="-120"/>
                      </a:endParaRPr>
                    </a:p>
                    <a:p>
                      <a:r>
                        <a:rPr lang="en-US" altLang="zh-TW" sz="3600" b="1" dirty="0">
                          <a:latin typeface="台灣楷體" pitchFamily="2" charset="-120"/>
                          <a:ea typeface="台灣楷體" pitchFamily="2" charset="-120"/>
                        </a:rPr>
                        <a:t>   </a:t>
                      </a:r>
                      <a:r>
                        <a:rPr lang="zh-TW" altLang="en-US" sz="3600" b="1" dirty="0">
                          <a:latin typeface="台灣楷體" pitchFamily="2" charset="-120"/>
                          <a:ea typeface="台灣楷體" pitchFamily="2" charset="-120"/>
                        </a:rPr>
                        <a:t>真正是「做戲悾，看戲戇」。</a:t>
                      </a:r>
                      <a:endParaRPr lang="en-US" altLang="zh-TW" sz="3600" b="1" dirty="0">
                        <a:latin typeface="台灣楷體" pitchFamily="2" charset="-120"/>
                        <a:ea typeface="台灣楷體" pitchFamily="2" charset="-120"/>
                      </a:endParaRPr>
                    </a:p>
                  </a:txBody>
                  <a:tcPr>
                    <a:lnB w="12700" cap="flat" cmpd="sng" algn="ctr">
                      <a:solidFill>
                        <a:schemeClr val="accent6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4177">
                <a:tc vMerge="1">
                  <a:txBody>
                    <a:bodyPr/>
                    <a:lstStyle/>
                    <a:p>
                      <a:endParaRPr lang="zh-TW" altLang="en-US" sz="3600" b="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altLang="zh-TW" sz="3600" b="1" dirty="0">
                        <a:latin typeface="台灣楷體" pitchFamily="2" charset="-120"/>
                        <a:ea typeface="台灣楷體" pitchFamily="2" charset="-120"/>
                      </a:endParaRPr>
                    </a:p>
                    <a:p>
                      <a:endParaRPr lang="en-US" altLang="zh-TW" sz="3600" b="1" dirty="0">
                        <a:latin typeface="台灣楷體" pitchFamily="2" charset="-120"/>
                        <a:ea typeface="台灣楷體" pitchFamily="2" charset="-120"/>
                      </a:endParaRPr>
                    </a:p>
                    <a:p>
                      <a:endParaRPr lang="en-US" altLang="zh-TW" sz="3600" b="1" dirty="0">
                        <a:latin typeface="台灣楷體" pitchFamily="2" charset="-120"/>
                        <a:ea typeface="台灣楷體" pitchFamily="2" charset="-120"/>
                      </a:endParaRPr>
                    </a:p>
                  </a:txBody>
                  <a:tcPr>
                    <a:lnT w="12700" cap="flat" cmpd="sng" algn="ctr">
                      <a:solidFill>
                        <a:schemeClr val="accent6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078393466"/>
                  </a:ext>
                </a:extLst>
              </a:tr>
            </a:tbl>
          </a:graphicData>
        </a:graphic>
      </p:graphicFrame>
      <p:sp>
        <p:nvSpPr>
          <p:cNvPr id="13" name="文字方塊 12">
            <a:extLst>
              <a:ext uri="{FF2B5EF4-FFF2-40B4-BE49-F238E27FC236}">
                <a16:creationId xmlns:a16="http://schemas.microsoft.com/office/drawing/2014/main" id="{BA0C04A0-294F-21B3-509C-BC2EDCCE2DF8}"/>
              </a:ext>
            </a:extLst>
          </p:cNvPr>
          <p:cNvSpPr txBox="1"/>
          <p:nvPr/>
        </p:nvSpPr>
        <p:spPr>
          <a:xfrm>
            <a:off x="900000" y="335191"/>
            <a:ext cx="55707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做伙來充電：四、俗諺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62184CE8-24FB-B88F-9071-E2D1454A8C56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pic>
        <p:nvPicPr>
          <p:cNvPr id="6" name="圖片 5">
            <a:hlinkClick r:id="rId10" action="ppaction://hlinksldjump"/>
            <a:extLst>
              <a:ext uri="{FF2B5EF4-FFF2-40B4-BE49-F238E27FC236}">
                <a16:creationId xmlns:a16="http://schemas.microsoft.com/office/drawing/2014/main" id="{0217918F-33D0-A44D-EC8B-E5907530ED1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302" y="309600"/>
            <a:ext cx="648000" cy="6480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E9F148B-374F-9A1F-A31E-D3B8E8A875D5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62758" y="4959508"/>
            <a:ext cx="648000" cy="648000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8010D62B-69BA-7025-4AFF-812810DF526E}"/>
              </a:ext>
            </a:extLst>
          </p:cNvPr>
          <p:cNvSpPr txBox="1"/>
          <p:nvPr/>
        </p:nvSpPr>
        <p:spPr>
          <a:xfrm>
            <a:off x="2636166" y="4548293"/>
            <a:ext cx="87876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八點檔連續劇演到女主角被壞人陷害，她邊哭邊喊冤枉，我姊姊也邊看邊流眼淚，真的是「</a:t>
            </a:r>
            <a:r>
              <a:rPr lang="zh-TW" altLang="en-US" sz="3200" dirty="0">
                <a:solidFill>
                  <a:srgbClr val="0070C0"/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做戲悾，看戲戇</a:t>
            </a:r>
            <a:r>
              <a:rPr lang="zh-TW" altLang="en-US" sz="32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」。</a:t>
            </a:r>
          </a:p>
        </p:txBody>
      </p:sp>
      <p:pic>
        <p:nvPicPr>
          <p:cNvPr id="10" name="B2L1-曲目8-俗諺-1A">
            <a:hlinkClick r:id="" action="ppaction://media"/>
            <a:extLst>
              <a:ext uri="{FF2B5EF4-FFF2-40B4-BE49-F238E27FC236}">
                <a16:creationId xmlns:a16="http://schemas.microsoft.com/office/drawing/2014/main" id="{99B3F1E2-161B-C6EF-2D40-0F54388387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62758" y="3244484"/>
            <a:ext cx="648000" cy="648000"/>
          </a:xfrm>
          <a:prstGeom prst="rect">
            <a:avLst/>
          </a:prstGeom>
        </p:spPr>
      </p:pic>
      <p:pic>
        <p:nvPicPr>
          <p:cNvPr id="12" name="B2L1-曲目8-俗諺-1">
            <a:hlinkClick r:id="" action="ppaction://media"/>
            <a:extLst>
              <a:ext uri="{FF2B5EF4-FFF2-40B4-BE49-F238E27FC236}">
                <a16:creationId xmlns:a16="http://schemas.microsoft.com/office/drawing/2014/main" id="{33A908E6-8022-EBA2-5629-A6A3F470993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3303" y="1314354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82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0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906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C558006E-7B80-B8BB-BBC7-210458C97935}"/>
              </a:ext>
            </a:extLst>
          </p:cNvPr>
          <p:cNvSpPr/>
          <p:nvPr/>
        </p:nvSpPr>
        <p:spPr>
          <a:xfrm>
            <a:off x="2636061" y="1035257"/>
            <a:ext cx="891398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8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棚頂做甲流汗，棚跤嫌甲流瀾。</a:t>
            </a:r>
            <a:endParaRPr lang="en-US" altLang="zh-TW" sz="4800" b="1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r>
              <a:rPr lang="fi-FI" altLang="zh-TW" sz="3200" b="1" dirty="0">
                <a:latin typeface="Taiwanese Serif" panose="02000503000000020003" pitchFamily="2" charset="0"/>
                <a:ea typeface="台灣楷體" panose="02010604000101010101" pitchFamily="2" charset="-120"/>
              </a:rPr>
              <a:t>Pênn tíng tsò kah lâu-kuānn, pênn kha hiâm kah lâu-nuā.</a:t>
            </a:r>
            <a:endParaRPr lang="en-US" altLang="zh-TW" sz="3200" b="1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</p:txBody>
      </p:sp>
      <p:pic>
        <p:nvPicPr>
          <p:cNvPr id="11" name="圖形 10" descr="識別證 以實心填滿">
            <a:extLst>
              <a:ext uri="{FF2B5EF4-FFF2-40B4-BE49-F238E27FC236}">
                <a16:creationId xmlns:a16="http://schemas.microsoft.com/office/drawing/2014/main" id="{5664E2D5-1FE9-F338-DB62-5303A3A90C4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822900" y="1053530"/>
            <a:ext cx="879099" cy="879099"/>
          </a:xfrm>
          <a:prstGeom prst="rect">
            <a:avLst/>
          </a:prstGeom>
        </p:spPr>
      </p:pic>
      <p:sp>
        <p:nvSpPr>
          <p:cNvPr id="18" name="文字方塊 17"/>
          <p:cNvSpPr txBox="1"/>
          <p:nvPr/>
        </p:nvSpPr>
        <p:spPr>
          <a:xfrm>
            <a:off x="11567814" y="3573810"/>
            <a:ext cx="540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14</a:t>
            </a:r>
            <a:endParaRPr lang="zh-TW" altLang="en-US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2033FB8B-4974-4E4F-0307-E7672FD68D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67265"/>
              </p:ext>
            </p:extLst>
          </p:nvPr>
        </p:nvGraphicFramePr>
        <p:xfrm>
          <a:off x="766614" y="2570892"/>
          <a:ext cx="10657184" cy="14400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008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490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0000">
                <a:tc rowSpan="2"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latin typeface="微軟正黑體" pitchFamily="34" charset="-120"/>
                          <a:ea typeface="微軟正黑體" pitchFamily="34" charset="-120"/>
                        </a:rPr>
                        <a:t>註</a:t>
                      </a:r>
                      <a:endParaRPr lang="en-US" altLang="zh-TW" sz="3600" b="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/>
                      <a:r>
                        <a:rPr lang="zh-TW" altLang="en-US" sz="3600" b="0" dirty="0">
                          <a:latin typeface="微軟正黑體" pitchFamily="34" charset="-120"/>
                          <a:ea typeface="微軟正黑體" pitchFamily="34" charset="-120"/>
                        </a:rPr>
                        <a:t>解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3600" b="1" dirty="0">
                          <a:latin typeface="台灣楷體" pitchFamily="2" charset="-120"/>
                          <a:ea typeface="台灣楷體" pitchFamily="2" charset="-120"/>
                        </a:rPr>
                        <a:t>咧講一个人無了解當事人的辛苦，烏白批評。</a:t>
                      </a:r>
                    </a:p>
                  </a:txBody>
                  <a:tcPr>
                    <a:lnB w="12700" cap="flat" cmpd="sng" algn="ctr">
                      <a:solidFill>
                        <a:schemeClr val="accent6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 vMerge="1">
                  <a:txBody>
                    <a:bodyPr/>
                    <a:lstStyle/>
                    <a:p>
                      <a:endParaRPr lang="zh-TW" altLang="en-US" sz="3600" b="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sz="3600" b="1" dirty="0">
                        <a:latin typeface="台灣楷體" pitchFamily="2" charset="-120"/>
                        <a:ea typeface="台灣楷體" pitchFamily="2" charset="-120"/>
                      </a:endParaRPr>
                    </a:p>
                  </a:txBody>
                  <a:tcPr>
                    <a:lnT w="12700" cap="flat" cmpd="sng" algn="ctr">
                      <a:solidFill>
                        <a:schemeClr val="accent6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6697913"/>
                  </a:ext>
                </a:extLst>
              </a:tr>
            </a:tbl>
          </a:graphicData>
        </a:graphic>
      </p:graphicFrame>
      <p:sp>
        <p:nvSpPr>
          <p:cNvPr id="25" name="文字方塊 24">
            <a:extLst>
              <a:ext uri="{FF2B5EF4-FFF2-40B4-BE49-F238E27FC236}">
                <a16:creationId xmlns:a16="http://schemas.microsoft.com/office/drawing/2014/main" id="{8C9B2339-3B3B-A084-FBC6-DFBBEC2057AB}"/>
              </a:ext>
            </a:extLst>
          </p:cNvPr>
          <p:cNvSpPr txBox="1"/>
          <p:nvPr/>
        </p:nvSpPr>
        <p:spPr>
          <a:xfrm>
            <a:off x="900000" y="335191"/>
            <a:ext cx="55707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做伙來充電：四、俗諺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127BA499-0936-9149-D9B7-B85806767B65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pic>
        <p:nvPicPr>
          <p:cNvPr id="8" name="圖片 7">
            <a:hlinkClick r:id="rId8" action="ppaction://hlinksldjump"/>
            <a:extLst>
              <a:ext uri="{FF2B5EF4-FFF2-40B4-BE49-F238E27FC236}">
                <a16:creationId xmlns:a16="http://schemas.microsoft.com/office/drawing/2014/main" id="{2B96F8AA-411C-F47A-098F-567BE4C1AE7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302" y="309600"/>
            <a:ext cx="648000" cy="6480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52D3C0A4-9D9E-3F3E-9043-0730412C7DA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99062" y="4850249"/>
            <a:ext cx="3409285" cy="1948163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E9F148B-374F-9A1F-A31E-D3B8E8A875D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9340" y="3357858"/>
            <a:ext cx="648000" cy="648000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01B6FB1F-C9C7-9122-003E-AFD265D62370}"/>
              </a:ext>
            </a:extLst>
          </p:cNvPr>
          <p:cNvSpPr txBox="1"/>
          <p:nvPr/>
        </p:nvSpPr>
        <p:spPr>
          <a:xfrm>
            <a:off x="2564383" y="3357786"/>
            <a:ext cx="8643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比喻一個人不了解當事人的辛苦而任意批評。</a:t>
            </a:r>
          </a:p>
        </p:txBody>
      </p:sp>
      <p:pic>
        <p:nvPicPr>
          <p:cNvPr id="2" name="B2L1-曲目8-俗諺-2">
            <a:hlinkClick r:id="" action="ppaction://media"/>
            <a:extLst>
              <a:ext uri="{FF2B5EF4-FFF2-40B4-BE49-F238E27FC236}">
                <a16:creationId xmlns:a16="http://schemas.microsoft.com/office/drawing/2014/main" id="{771EE720-C216-155C-7E45-ED72921F52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638" y="1169079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42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9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字方塊 17"/>
          <p:cNvSpPr txBox="1"/>
          <p:nvPr/>
        </p:nvSpPr>
        <p:spPr>
          <a:xfrm>
            <a:off x="11567814" y="3573810"/>
            <a:ext cx="540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14</a:t>
            </a:r>
            <a:endParaRPr lang="zh-TW" altLang="en-US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2033FB8B-4974-4E4F-0307-E7672FD68D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0648049"/>
              </p:ext>
            </p:extLst>
          </p:nvPr>
        </p:nvGraphicFramePr>
        <p:xfrm>
          <a:off x="853626" y="2570892"/>
          <a:ext cx="10570172" cy="3210927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921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490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73567">
                <a:tc rowSpan="2"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latin typeface="微軟正黑體" pitchFamily="34" charset="-120"/>
                          <a:ea typeface="微軟正黑體" pitchFamily="34" charset="-120"/>
                        </a:rPr>
                        <a:t>例</a:t>
                      </a:r>
                      <a:endParaRPr lang="en-US" altLang="zh-TW" sz="3600" b="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/>
                      <a:r>
                        <a:rPr lang="zh-TW" altLang="en-US" sz="3600" b="0" dirty="0">
                          <a:latin typeface="微軟正黑體" pitchFamily="34" charset="-120"/>
                          <a:ea typeface="微軟正黑體" pitchFamily="34" charset="-120"/>
                        </a:rPr>
                        <a:t>句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3600" b="1" dirty="0">
                          <a:latin typeface="台灣楷體" pitchFamily="2" charset="-120"/>
                          <a:ea typeface="台灣楷體" pitchFamily="2" charset="-120"/>
                        </a:rPr>
                        <a:t>   班長做代誌真認真，毋過煞有人佇伊的尻</a:t>
                      </a:r>
                      <a:endParaRPr lang="en-US" altLang="zh-TW" sz="3600" b="1" dirty="0">
                        <a:latin typeface="台灣楷體" pitchFamily="2" charset="-120"/>
                        <a:ea typeface="台灣楷體" pitchFamily="2" charset="-120"/>
                      </a:endParaRPr>
                    </a:p>
                    <a:p>
                      <a:r>
                        <a:rPr lang="en-US" altLang="zh-TW" sz="3600" b="1" dirty="0">
                          <a:latin typeface="台灣楷體" pitchFamily="2" charset="-120"/>
                          <a:ea typeface="台灣楷體" pitchFamily="2" charset="-120"/>
                        </a:rPr>
                        <a:t>   </a:t>
                      </a:r>
                      <a:r>
                        <a:rPr lang="zh-TW" altLang="en-US" sz="3600" b="1" dirty="0">
                          <a:latin typeface="台灣楷體" pitchFamily="2" charset="-120"/>
                          <a:ea typeface="台灣楷體" pitchFamily="2" charset="-120"/>
                        </a:rPr>
                        <a:t>脊後講歹話，真正是「棚頂做甲流汗，棚跤</a:t>
                      </a:r>
                      <a:endParaRPr lang="en-US" altLang="zh-TW" sz="3600" b="1" dirty="0">
                        <a:latin typeface="台灣楷體" pitchFamily="2" charset="-120"/>
                        <a:ea typeface="台灣楷體" pitchFamily="2" charset="-120"/>
                      </a:endParaRPr>
                    </a:p>
                    <a:p>
                      <a:r>
                        <a:rPr lang="en-US" altLang="zh-TW" sz="3600" b="1" dirty="0">
                          <a:latin typeface="台灣楷體" pitchFamily="2" charset="-120"/>
                          <a:ea typeface="台灣楷體" pitchFamily="2" charset="-120"/>
                        </a:rPr>
                        <a:t>   </a:t>
                      </a:r>
                      <a:r>
                        <a:rPr lang="zh-TW" altLang="en-US" sz="3600" b="1" dirty="0">
                          <a:latin typeface="台灣楷體" pitchFamily="2" charset="-120"/>
                          <a:ea typeface="台灣楷體" pitchFamily="2" charset="-120"/>
                        </a:rPr>
                        <a:t>嫌甲流瀾」。</a:t>
                      </a:r>
                    </a:p>
                  </a:txBody>
                  <a:tcPr>
                    <a:lnB w="12700" cap="flat" cmpd="sng" algn="ctr">
                      <a:solidFill>
                        <a:schemeClr val="accent6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73567">
                <a:tc vMerge="1">
                  <a:txBody>
                    <a:bodyPr/>
                    <a:lstStyle/>
                    <a:p>
                      <a:endParaRPr lang="zh-TW" altLang="en-US" sz="3600" b="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altLang="zh-TW" sz="3600" b="1" dirty="0">
                        <a:latin typeface="台灣楷體" pitchFamily="2" charset="-120"/>
                        <a:ea typeface="台灣楷體" pitchFamily="2" charset="-120"/>
                      </a:endParaRPr>
                    </a:p>
                  </a:txBody>
                  <a:tcPr>
                    <a:lnT w="12700" cap="flat" cmpd="sng" algn="ctr">
                      <a:solidFill>
                        <a:schemeClr val="accent6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378786717"/>
                  </a:ext>
                </a:extLst>
              </a:tr>
            </a:tbl>
          </a:graphicData>
        </a:graphic>
      </p:graphicFrame>
      <p:sp>
        <p:nvSpPr>
          <p:cNvPr id="25" name="文字方塊 24">
            <a:extLst>
              <a:ext uri="{FF2B5EF4-FFF2-40B4-BE49-F238E27FC236}">
                <a16:creationId xmlns:a16="http://schemas.microsoft.com/office/drawing/2014/main" id="{8C9B2339-3B3B-A084-FBC6-DFBBEC2057AB}"/>
              </a:ext>
            </a:extLst>
          </p:cNvPr>
          <p:cNvSpPr txBox="1"/>
          <p:nvPr/>
        </p:nvSpPr>
        <p:spPr>
          <a:xfrm>
            <a:off x="900000" y="335191"/>
            <a:ext cx="55707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做伙來充電：四、俗諺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127BA499-0936-9149-D9B7-B85806767B65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pic>
        <p:nvPicPr>
          <p:cNvPr id="8" name="圖片 7">
            <a:hlinkClick r:id="rId8" action="ppaction://hlinksldjump"/>
            <a:extLst>
              <a:ext uri="{FF2B5EF4-FFF2-40B4-BE49-F238E27FC236}">
                <a16:creationId xmlns:a16="http://schemas.microsoft.com/office/drawing/2014/main" id="{2B96F8AA-411C-F47A-098F-567BE4C1AE7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302" y="309600"/>
            <a:ext cx="648000" cy="64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EECFADF0-74EE-5EFC-C5D0-D50550CA67CE}"/>
              </a:ext>
            </a:extLst>
          </p:cNvPr>
          <p:cNvSpPr/>
          <p:nvPr/>
        </p:nvSpPr>
        <p:spPr>
          <a:xfrm>
            <a:off x="2636061" y="1035257"/>
            <a:ext cx="891398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8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棚頂做甲流汗，棚跤嫌甲流瀾。</a:t>
            </a:r>
            <a:endParaRPr lang="en-US" altLang="zh-TW" sz="4800" b="1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r>
              <a:rPr lang="fi-FI" altLang="zh-TW" sz="3200" b="1" dirty="0">
                <a:latin typeface="Taiwanese Serif" panose="02000503000000020003" pitchFamily="2" charset="0"/>
                <a:ea typeface="台灣楷體" panose="02010604000101010101" pitchFamily="2" charset="-120"/>
              </a:rPr>
              <a:t>Pênn tíng tsò kah lâu-kuānn, pênn kha hiâm kah lâu-nuā.</a:t>
            </a:r>
            <a:endParaRPr lang="en-US" altLang="zh-TW" sz="3200" b="1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</p:txBody>
      </p:sp>
      <p:pic>
        <p:nvPicPr>
          <p:cNvPr id="9" name="圖形 8" descr="識別證 以實心填滿">
            <a:extLst>
              <a:ext uri="{FF2B5EF4-FFF2-40B4-BE49-F238E27FC236}">
                <a16:creationId xmlns:a16="http://schemas.microsoft.com/office/drawing/2014/main" id="{FBC7BD4B-D121-DE91-DAE4-024C8526E61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822900" y="1053530"/>
            <a:ext cx="879099" cy="879099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01B6FB1F-C9C7-9122-003E-AFD265D62370}"/>
              </a:ext>
            </a:extLst>
          </p:cNvPr>
          <p:cNvSpPr txBox="1"/>
          <p:nvPr/>
        </p:nvSpPr>
        <p:spPr>
          <a:xfrm>
            <a:off x="2494806" y="4512816"/>
            <a:ext cx="88419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班長做事情很認真，不過卻有人在他的背後說壞話，真是「</a:t>
            </a:r>
            <a:r>
              <a:rPr lang="zh-TW" altLang="en-US" sz="3200" dirty="0">
                <a:solidFill>
                  <a:srgbClr val="0070C0"/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棚頂做甲流汗，棚跤嫌甲流瀾</a:t>
            </a:r>
            <a:r>
              <a:rPr lang="zh-TW" altLang="en-US" sz="32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」。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E9F148B-374F-9A1F-A31E-D3B8E8A875D5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6734" y="4726010"/>
            <a:ext cx="648000" cy="648000"/>
          </a:xfrm>
          <a:prstGeom prst="rect">
            <a:avLst/>
          </a:prstGeom>
        </p:spPr>
      </p:pic>
      <p:pic>
        <p:nvPicPr>
          <p:cNvPr id="3" name="B2L1-曲目8-俗諺-2A">
            <a:hlinkClick r:id="" action="ppaction://media"/>
            <a:extLst>
              <a:ext uri="{FF2B5EF4-FFF2-40B4-BE49-F238E27FC236}">
                <a16:creationId xmlns:a16="http://schemas.microsoft.com/office/drawing/2014/main" id="{67A1ED3C-6A1D-C1B3-FD18-5F90EAE757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2123" y="3156642"/>
            <a:ext cx="648000" cy="648000"/>
          </a:xfrm>
          <a:prstGeom prst="rect">
            <a:avLst/>
          </a:prstGeom>
        </p:spPr>
      </p:pic>
      <p:pic>
        <p:nvPicPr>
          <p:cNvPr id="10" name="B2L1-曲目8-俗諺-2">
            <a:hlinkClick r:id="" action="ppaction://media"/>
            <a:extLst>
              <a:ext uri="{FF2B5EF4-FFF2-40B4-BE49-F238E27FC236}">
                <a16:creationId xmlns:a16="http://schemas.microsoft.com/office/drawing/2014/main" id="{5966DDA1-9C7F-32EC-1133-F8198EA508E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638" y="1169079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32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98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65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字方塊 17"/>
          <p:cNvSpPr txBox="1"/>
          <p:nvPr/>
        </p:nvSpPr>
        <p:spPr>
          <a:xfrm>
            <a:off x="11567814" y="3573810"/>
            <a:ext cx="540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15</a:t>
            </a:r>
            <a:endParaRPr lang="zh-TW" altLang="en-US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3" name="圖片 3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82800" y="309600"/>
            <a:ext cx="648000" cy="6480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80471180-6BAF-90A8-4B84-867B17D02E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7780" y="1955259"/>
            <a:ext cx="9308000" cy="2949069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C8C5B94D-96FC-8B6B-B0A5-F180B813C68A}"/>
              </a:ext>
            </a:extLst>
          </p:cNvPr>
          <p:cNvSpPr txBox="1"/>
          <p:nvPr/>
        </p:nvSpPr>
        <p:spPr>
          <a:xfrm>
            <a:off x="3034866" y="5446018"/>
            <a:ext cx="612068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我講：早安，你要去哪裡？</a:t>
            </a:r>
          </a:p>
          <a:p>
            <a:r>
              <a:rPr lang="zh-TW" altLang="en-US" sz="4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你講：我要去銀行領錢。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045E19C-D8E4-D00E-FC7F-474D547915E9}"/>
              </a:ext>
            </a:extLst>
          </p:cNvPr>
          <p:cNvSpPr txBox="1"/>
          <p:nvPr/>
        </p:nvSpPr>
        <p:spPr>
          <a:xfrm>
            <a:off x="900000" y="333450"/>
            <a:ext cx="71865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3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做伙來充電：五、方音差講看覓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3D1B2300-2375-8174-C408-7D86EB62866B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pic>
        <p:nvPicPr>
          <p:cNvPr id="5" name="圖片 4">
            <a:hlinkClick r:id="rId7" action="ppaction://hlinksldjump"/>
            <a:extLst>
              <a:ext uri="{FF2B5EF4-FFF2-40B4-BE49-F238E27FC236}">
                <a16:creationId xmlns:a16="http://schemas.microsoft.com/office/drawing/2014/main" id="{202B10E0-A3AF-9A02-367B-EE57841AE5B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302" y="309600"/>
            <a:ext cx="648000" cy="648000"/>
          </a:xfrm>
          <a:prstGeom prst="rect">
            <a:avLst/>
          </a:prstGeom>
        </p:spPr>
      </p:pic>
      <p:pic>
        <p:nvPicPr>
          <p:cNvPr id="4" name="B2L1-曲目9-方音差講看覓-1">
            <a:hlinkClick r:id="" action="ppaction://media"/>
            <a:extLst>
              <a:ext uri="{FF2B5EF4-FFF2-40B4-BE49-F238E27FC236}">
                <a16:creationId xmlns:a16="http://schemas.microsoft.com/office/drawing/2014/main" id="{93930404-C736-4D6A-8AD9-0E05C2DF25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82800" y="309600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40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0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字方塊 17"/>
          <p:cNvSpPr txBox="1"/>
          <p:nvPr/>
        </p:nvSpPr>
        <p:spPr>
          <a:xfrm>
            <a:off x="11567814" y="3573810"/>
            <a:ext cx="540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15</a:t>
            </a:r>
            <a:endParaRPr lang="zh-TW" altLang="en-US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3" name="圖片 3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82800" y="309600"/>
            <a:ext cx="648000" cy="64800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B528A4DD-F928-B30B-9778-360EEEA596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1615" y="1598873"/>
            <a:ext cx="9307179" cy="3661841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62272477-E82B-4A5D-2AAC-B0CB061AADFB}"/>
              </a:ext>
            </a:extLst>
          </p:cNvPr>
          <p:cNvSpPr txBox="1"/>
          <p:nvPr/>
        </p:nvSpPr>
        <p:spPr>
          <a:xfrm>
            <a:off x="1185866" y="5446018"/>
            <a:ext cx="98186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我講：現在壞人很多，去銀行要小心一點。</a:t>
            </a:r>
          </a:p>
          <a:p>
            <a:r>
              <a:rPr lang="zh-TW" altLang="en-US" sz="4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你講：好，現在壞人很多，我會小心。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74D1FA9-987A-FC24-B6A6-837304DD623A}"/>
              </a:ext>
            </a:extLst>
          </p:cNvPr>
          <p:cNvSpPr txBox="1"/>
          <p:nvPr/>
        </p:nvSpPr>
        <p:spPr>
          <a:xfrm>
            <a:off x="900000" y="333450"/>
            <a:ext cx="71865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3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做伙來充電：五、方音差講看覓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1F889030-8FB3-E7DE-2F69-AB3DC96E3020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pic>
        <p:nvPicPr>
          <p:cNvPr id="6" name="圖片 5">
            <a:hlinkClick r:id="rId7" action="ppaction://hlinksldjump"/>
            <a:extLst>
              <a:ext uri="{FF2B5EF4-FFF2-40B4-BE49-F238E27FC236}">
                <a16:creationId xmlns:a16="http://schemas.microsoft.com/office/drawing/2014/main" id="{BB173AF4-0BE6-1963-31C2-399F5CB731A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302" y="309600"/>
            <a:ext cx="648000" cy="648000"/>
          </a:xfrm>
          <a:prstGeom prst="rect">
            <a:avLst/>
          </a:prstGeom>
        </p:spPr>
      </p:pic>
      <p:pic>
        <p:nvPicPr>
          <p:cNvPr id="5" name="B2L1-曲目9-方音差講看覓-2">
            <a:hlinkClick r:id="" action="ppaction://media"/>
            <a:extLst>
              <a:ext uri="{FF2B5EF4-FFF2-40B4-BE49-F238E27FC236}">
                <a16:creationId xmlns:a16="http://schemas.microsoft.com/office/drawing/2014/main" id="{BFAEFB4E-8B22-CFD9-EECF-72C6CA7BD7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82800" y="309600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29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5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字方塊 17"/>
          <p:cNvSpPr txBox="1"/>
          <p:nvPr/>
        </p:nvSpPr>
        <p:spPr>
          <a:xfrm>
            <a:off x="11567814" y="3573810"/>
            <a:ext cx="540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15</a:t>
            </a:r>
            <a:endParaRPr lang="zh-TW" altLang="en-US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3" name="圖片 3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82800" y="309600"/>
            <a:ext cx="648000" cy="64800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B528A4DD-F928-B30B-9778-360EEEA596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9224" y="1512056"/>
            <a:ext cx="9309445" cy="3589184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62272477-E82B-4A5D-2AAC-B0CB061AADFB}"/>
              </a:ext>
            </a:extLst>
          </p:cNvPr>
          <p:cNvSpPr txBox="1"/>
          <p:nvPr/>
        </p:nvSpPr>
        <p:spPr>
          <a:xfrm>
            <a:off x="2579551" y="5369658"/>
            <a:ext cx="70313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我講：這樣，我要去工廠上班了。</a:t>
            </a:r>
          </a:p>
          <a:p>
            <a:r>
              <a:rPr lang="zh-TW" altLang="en-US" sz="36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你講：你去工廠上班也要小心。</a:t>
            </a:r>
            <a:endParaRPr lang="zh-TW" altLang="en-US" sz="3600" spc="-3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矩形 1">
            <a:hlinkClick r:id="rId7" action="ppaction://hlinksldjump"/>
            <a:extLst>
              <a:ext uri="{FF2B5EF4-FFF2-40B4-BE49-F238E27FC236}">
                <a16:creationId xmlns:a16="http://schemas.microsoft.com/office/drawing/2014/main" id="{BBD9E82C-F216-D8E7-62A2-1320D76EDCB8}"/>
              </a:ext>
            </a:extLst>
          </p:cNvPr>
          <p:cNvSpPr/>
          <p:nvPr/>
        </p:nvSpPr>
        <p:spPr>
          <a:xfrm>
            <a:off x="5879182" y="2637706"/>
            <a:ext cx="936000" cy="396000"/>
          </a:xfrm>
          <a:prstGeom prst="rect">
            <a:avLst/>
          </a:prstGeom>
          <a:solidFill>
            <a:srgbClr val="F07F0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7BAF419-3F77-3DC8-804F-95CC5DCD822C}"/>
              </a:ext>
            </a:extLst>
          </p:cNvPr>
          <p:cNvSpPr txBox="1"/>
          <p:nvPr/>
        </p:nvSpPr>
        <p:spPr>
          <a:xfrm>
            <a:off x="900000" y="333450"/>
            <a:ext cx="71865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3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做伙來充電：五、方音差講看覓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C3553BFC-EEF0-1352-1BF1-B1DFCC55A045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pic>
        <p:nvPicPr>
          <p:cNvPr id="7" name="圖片 6">
            <a:hlinkClick r:id="rId8" action="ppaction://hlinksldjump"/>
            <a:extLst>
              <a:ext uri="{FF2B5EF4-FFF2-40B4-BE49-F238E27FC236}">
                <a16:creationId xmlns:a16="http://schemas.microsoft.com/office/drawing/2014/main" id="{E3DEFF60-C126-C1D9-5322-FBE4CF365DA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302" y="309600"/>
            <a:ext cx="648000" cy="648000"/>
          </a:xfrm>
          <a:prstGeom prst="rect">
            <a:avLst/>
          </a:prstGeom>
        </p:spPr>
      </p:pic>
      <p:pic>
        <p:nvPicPr>
          <p:cNvPr id="6" name="B2L1-曲目9-方音差講看覓-3">
            <a:hlinkClick r:id="" action="ppaction://media"/>
            <a:extLst>
              <a:ext uri="{FF2B5EF4-FFF2-40B4-BE49-F238E27FC236}">
                <a16:creationId xmlns:a16="http://schemas.microsoft.com/office/drawing/2014/main" id="{0094C980-C36A-189B-BD06-5A7DD5989A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82800" y="309600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90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0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字方塊 17"/>
          <p:cNvSpPr txBox="1"/>
          <p:nvPr/>
        </p:nvSpPr>
        <p:spPr>
          <a:xfrm>
            <a:off x="11567814" y="3573810"/>
            <a:ext cx="540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16</a:t>
            </a:r>
            <a:endParaRPr lang="zh-TW" altLang="en-US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13" name="表格 3">
            <a:extLst>
              <a:ext uri="{FF2B5EF4-FFF2-40B4-BE49-F238E27FC236}">
                <a16:creationId xmlns:a16="http://schemas.microsoft.com/office/drawing/2014/main" id="{613590F6-5BE7-B210-40D5-68513828E3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5290703"/>
              </p:ext>
            </p:extLst>
          </p:nvPr>
        </p:nvGraphicFramePr>
        <p:xfrm>
          <a:off x="332174" y="2455010"/>
          <a:ext cx="10875600" cy="348848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226528">
                  <a:extLst>
                    <a:ext uri="{9D8B030D-6E8A-4147-A177-3AD203B41FA5}">
                      <a16:colId xmlns:a16="http://schemas.microsoft.com/office/drawing/2014/main" val="2592702471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98978950"/>
                    </a:ext>
                  </a:extLst>
                </a:gridCol>
                <a:gridCol w="1440888">
                  <a:extLst>
                    <a:ext uri="{9D8B030D-6E8A-4147-A177-3AD203B41FA5}">
                      <a16:colId xmlns:a16="http://schemas.microsoft.com/office/drawing/2014/main" val="2548554812"/>
                    </a:ext>
                  </a:extLst>
                </a:gridCol>
                <a:gridCol w="3455656">
                  <a:extLst>
                    <a:ext uri="{9D8B030D-6E8A-4147-A177-3AD203B41FA5}">
                      <a16:colId xmlns:a16="http://schemas.microsoft.com/office/drawing/2014/main" val="3104876990"/>
                    </a:ext>
                  </a:extLst>
                </a:gridCol>
                <a:gridCol w="1944344">
                  <a:extLst>
                    <a:ext uri="{9D8B030D-6E8A-4147-A177-3AD203B41FA5}">
                      <a16:colId xmlns:a16="http://schemas.microsoft.com/office/drawing/2014/main" val="4196490947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1194177687"/>
                    </a:ext>
                  </a:extLst>
                </a:gridCol>
              </a:tblGrid>
              <a:tr h="75608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聲母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鼻音韻尾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例字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例詞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國語對照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音檔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66067448"/>
                  </a:ext>
                </a:extLst>
              </a:tr>
              <a:tr h="910800">
                <a:tc rowSpan="3">
                  <a:txBody>
                    <a:bodyPr/>
                    <a:lstStyle/>
                    <a:p>
                      <a:endParaRPr lang="zh-TW" altLang="en-US" sz="4000" b="1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TW" sz="4400" b="0" dirty="0" err="1">
                          <a:latin typeface="Taiwanese Serif" panose="02000503000000020003" pitchFamily="2" charset="0"/>
                        </a:rPr>
                        <a:t>ian</a:t>
                      </a:r>
                      <a:endParaRPr lang="zh-TW" altLang="en-US" sz="4400" b="0" dirty="0">
                        <a:latin typeface="Taiwanese Serif" panose="0200050300000002000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400" b="0" dirty="0" err="1">
                          <a:latin typeface="Taiwanese Serif" panose="02000503000000020003" pitchFamily="2" charset="0"/>
                        </a:rPr>
                        <a:t>ian</a:t>
                      </a:r>
                      <a:endParaRPr lang="en-US" altLang="zh-TW" sz="4400" b="0" dirty="0">
                        <a:latin typeface="Taiwanese Serif" panose="0200050300000002000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3600" b="0" dirty="0">
                          <a:latin typeface="Taiwanese Serif" panose="02000503000000020003" pitchFamily="2" charset="0"/>
                          <a:ea typeface="台灣楷體" panose="02010604000101010101" pitchFamily="2" charset="-120"/>
                        </a:rPr>
                        <a:t>油煙</a:t>
                      </a:r>
                      <a:r>
                        <a:rPr lang="zh-TW" altLang="en-US" sz="3200" b="0" dirty="0">
                          <a:latin typeface="Taiwanese Serif" panose="02000503000000020003" pitchFamily="2" charset="0"/>
                          <a:ea typeface="台灣楷體" panose="02010604000101010101" pitchFamily="2" charset="-120"/>
                        </a:rPr>
                        <a:t> </a:t>
                      </a:r>
                      <a:r>
                        <a:rPr lang="en-US" altLang="zh-TW" sz="3200" b="0" dirty="0" err="1">
                          <a:latin typeface="Taiwanese Serif" panose="02000503000000020003" pitchFamily="2" charset="0"/>
                          <a:ea typeface="台灣楷體" panose="02010604000101010101" pitchFamily="2" charset="-120"/>
                        </a:rPr>
                        <a:t>iû-ian</a:t>
                      </a:r>
                      <a:endParaRPr lang="en-US" altLang="zh-TW" sz="3200" b="0" dirty="0">
                        <a:latin typeface="Taiwanese Serif" panose="02000503000000020003" pitchFamily="2" charset="0"/>
                        <a:ea typeface="台灣楷體" panose="02010604000101010101" pitchFamily="2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3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油煙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zh-TW" altLang="en-US" sz="40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6073041"/>
                  </a:ext>
                </a:extLst>
              </a:tr>
              <a:tr h="9108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400" b="0" dirty="0" err="1">
                          <a:latin typeface="Taiwanese Serif" panose="02000503000000020003" pitchFamily="2" charset="0"/>
                        </a:rPr>
                        <a:t>ián</a:t>
                      </a:r>
                      <a:endParaRPr lang="en-US" altLang="zh-TW" sz="4400" b="0" dirty="0">
                        <a:latin typeface="Taiwanese Serif" panose="0200050300000002000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3600" b="0" dirty="0">
                          <a:latin typeface="Taiwanese Serif" panose="02000503000000020003" pitchFamily="2" charset="0"/>
                          <a:ea typeface="台灣楷體" panose="02010604000101010101" pitchFamily="2" charset="-120"/>
                        </a:rPr>
                        <a:t>表演</a:t>
                      </a:r>
                      <a:r>
                        <a:rPr lang="zh-TW" altLang="en-US" sz="3200" b="0" dirty="0">
                          <a:latin typeface="Taiwanese Serif" panose="02000503000000020003" pitchFamily="2" charset="0"/>
                          <a:ea typeface="台灣楷體" panose="02010604000101010101" pitchFamily="2" charset="-120"/>
                        </a:rPr>
                        <a:t> </a:t>
                      </a:r>
                      <a:r>
                        <a:rPr lang="en-US" altLang="zh-TW" sz="3200" b="0" dirty="0" err="1">
                          <a:latin typeface="Taiwanese Serif" panose="02000503000000020003" pitchFamily="2" charset="0"/>
                          <a:ea typeface="台灣楷體" panose="02010604000101010101" pitchFamily="2" charset="-120"/>
                        </a:rPr>
                        <a:t>piáu-ián</a:t>
                      </a:r>
                      <a:endParaRPr lang="en-US" altLang="zh-TW" sz="3200" b="0" dirty="0">
                        <a:latin typeface="Taiwanese Serif" panose="02000503000000020003" pitchFamily="2" charset="0"/>
                        <a:ea typeface="台灣楷體" panose="02010604000101010101" pitchFamily="2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3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表演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zh-TW" altLang="en-US" sz="40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70889437"/>
                  </a:ext>
                </a:extLst>
              </a:tr>
              <a:tr h="910800">
                <a:tc vMerge="1">
                  <a:txBody>
                    <a:bodyPr/>
                    <a:lstStyle/>
                    <a:p>
                      <a:endParaRPr lang="zh-TW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400" b="0" dirty="0" err="1">
                          <a:latin typeface="Taiwanese Serif" panose="02000503000000020003" pitchFamily="2" charset="0"/>
                        </a:rPr>
                        <a:t>iang</a:t>
                      </a:r>
                      <a:endParaRPr lang="zh-TW" altLang="en-US" sz="4400" b="0" dirty="0">
                        <a:latin typeface="Taiwanese Serif" panose="0200050300000002000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400" b="0" dirty="0" err="1">
                          <a:latin typeface="Taiwanese Serif" panose="02000503000000020003" pitchFamily="2" charset="0"/>
                        </a:rPr>
                        <a:t>iāng</a:t>
                      </a:r>
                      <a:endParaRPr lang="zh-TW" altLang="en-US" sz="4400" b="0" dirty="0">
                        <a:latin typeface="Taiwanese Serif" panose="0200050300000002000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3600" b="0" dirty="0"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臭煬</a:t>
                      </a:r>
                      <a:r>
                        <a:rPr lang="zh-TW" altLang="en-US" sz="3600" b="0" dirty="0">
                          <a:latin typeface="Taiwanese Serif" panose="02000503000000020003" pitchFamily="2" charset="0"/>
                          <a:ea typeface="台灣楷體" panose="02010604000101010101" pitchFamily="2" charset="-120"/>
                        </a:rPr>
                        <a:t> </a:t>
                      </a:r>
                      <a:r>
                        <a:rPr lang="en-US" altLang="zh-TW" sz="3200" b="0" dirty="0" err="1">
                          <a:latin typeface="Taiwanese Serif" panose="02000503000000020003" pitchFamily="2" charset="0"/>
                          <a:ea typeface="台灣楷體" panose="02010604000101010101" pitchFamily="2" charset="-120"/>
                        </a:rPr>
                        <a:t>tshàu-iāng</a:t>
                      </a:r>
                      <a:endParaRPr lang="en-US" altLang="zh-TW" sz="3200" b="0" kern="1200" dirty="0">
                        <a:solidFill>
                          <a:schemeClr val="dk1"/>
                        </a:solidFill>
                        <a:latin typeface="Taiwanese Serif" panose="02000503000000020003" pitchFamily="2" charset="0"/>
                        <a:ea typeface="台灣楷體" panose="02010604000101010101" pitchFamily="2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3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神氣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zh-TW" altLang="en-US" sz="40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6190299"/>
                  </a:ext>
                </a:extLst>
              </a:tr>
            </a:tbl>
          </a:graphicData>
        </a:graphic>
      </p:graphicFrame>
      <p:sp>
        <p:nvSpPr>
          <p:cNvPr id="14" name="文字方塊 13">
            <a:extLst>
              <a:ext uri="{FF2B5EF4-FFF2-40B4-BE49-F238E27FC236}">
                <a16:creationId xmlns:a16="http://schemas.microsoft.com/office/drawing/2014/main" id="{F4DFA3B8-C1B3-9D15-3F79-D83AC64A83C4}"/>
              </a:ext>
            </a:extLst>
          </p:cNvPr>
          <p:cNvSpPr txBox="1"/>
          <p:nvPr/>
        </p:nvSpPr>
        <p:spPr>
          <a:xfrm>
            <a:off x="168937" y="1557586"/>
            <a:ext cx="39100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b="1" spc="300" dirty="0">
                <a:latin typeface="台灣楷體" panose="02010604000101010101" pitchFamily="2" charset="-120"/>
                <a:ea typeface="台灣楷體" panose="02010604000101010101" pitchFamily="2" charset="-120"/>
              </a:rPr>
              <a:t>(</a:t>
            </a:r>
            <a:r>
              <a:rPr lang="zh-TW" altLang="en-US" sz="4000" b="1" spc="300" dirty="0">
                <a:latin typeface="台灣楷體" panose="02010604000101010101" pitchFamily="2" charset="-120"/>
                <a:ea typeface="台灣楷體" panose="02010604000101010101" pitchFamily="2" charset="-120"/>
              </a:rPr>
              <a:t>一</a:t>
            </a:r>
            <a:r>
              <a:rPr lang="en-US" altLang="zh-TW" sz="4000" b="1" spc="300" dirty="0">
                <a:latin typeface="台灣楷體" panose="02010604000101010101" pitchFamily="2" charset="-120"/>
                <a:ea typeface="台灣楷體" panose="02010604000101010101" pitchFamily="2" charset="-120"/>
              </a:rPr>
              <a:t>)</a:t>
            </a:r>
            <a:r>
              <a:rPr lang="zh-TW" altLang="en-US" sz="4000" b="1" spc="300" dirty="0">
                <a:latin typeface="台灣楷體" panose="02010604000101010101" pitchFamily="2" charset="-120"/>
                <a:ea typeface="台灣楷體" panose="02010604000101010101" pitchFamily="2" charset="-120"/>
              </a:rPr>
              <a:t>語詞讀看覓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C5B3775-2CB5-E429-026F-43F372A97E1F}"/>
              </a:ext>
            </a:extLst>
          </p:cNvPr>
          <p:cNvSpPr txBox="1"/>
          <p:nvPr/>
        </p:nvSpPr>
        <p:spPr>
          <a:xfrm>
            <a:off x="900000" y="334800"/>
            <a:ext cx="71865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做伙來充電：六、漢羅攏會通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2F16BFDE-3E7E-9AF1-1FFB-AC823469474C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AD85AE67-9E3F-3DC6-5B65-826E6AE8CC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1017084" y="5392727"/>
            <a:ext cx="3090771" cy="1480609"/>
          </a:xfrm>
          <a:prstGeom prst="rect">
            <a:avLst/>
          </a:prstGeom>
        </p:spPr>
      </p:pic>
      <p:pic>
        <p:nvPicPr>
          <p:cNvPr id="4" name="圖片 3">
            <a:hlinkClick r:id="rId10" action="ppaction://hlinksldjump"/>
            <a:extLst>
              <a:ext uri="{FF2B5EF4-FFF2-40B4-BE49-F238E27FC236}">
                <a16:creationId xmlns:a16="http://schemas.microsoft.com/office/drawing/2014/main" id="{28329724-F51A-9DFF-DB68-39A636B385C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302" y="309600"/>
            <a:ext cx="648000" cy="648000"/>
          </a:xfrm>
          <a:prstGeom prst="rect">
            <a:avLst/>
          </a:prstGeom>
        </p:spPr>
      </p:pic>
      <p:pic>
        <p:nvPicPr>
          <p:cNvPr id="3" name="B2L1-曲目10-漢羅攏會通-3">
            <a:hlinkClick r:id="" action="ppaction://media"/>
            <a:extLst>
              <a:ext uri="{FF2B5EF4-FFF2-40B4-BE49-F238E27FC236}">
                <a16:creationId xmlns:a16="http://schemas.microsoft.com/office/drawing/2014/main" id="{979EFD79-CF04-2AE2-D762-F2ADDDEE1E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8338" y="5179306"/>
            <a:ext cx="648000" cy="648000"/>
          </a:xfrm>
          <a:prstGeom prst="rect">
            <a:avLst/>
          </a:prstGeom>
        </p:spPr>
      </p:pic>
      <p:pic>
        <p:nvPicPr>
          <p:cNvPr id="5" name="B2L1-曲目10-漢羅攏會通-1">
            <a:hlinkClick r:id="" action="ppaction://media"/>
            <a:extLst>
              <a:ext uri="{FF2B5EF4-FFF2-40B4-BE49-F238E27FC236}">
                <a16:creationId xmlns:a16="http://schemas.microsoft.com/office/drawing/2014/main" id="{FB4BAB52-C8EC-2F20-7787-06AFEF4CF9E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8338" y="3362472"/>
            <a:ext cx="648000" cy="648000"/>
          </a:xfrm>
          <a:prstGeom prst="rect">
            <a:avLst/>
          </a:prstGeom>
        </p:spPr>
      </p:pic>
      <p:pic>
        <p:nvPicPr>
          <p:cNvPr id="8" name="B2L1-曲目10-漢羅攏會通-2">
            <a:hlinkClick r:id="" action="ppaction://media"/>
            <a:extLst>
              <a:ext uri="{FF2B5EF4-FFF2-40B4-BE49-F238E27FC236}">
                <a16:creationId xmlns:a16="http://schemas.microsoft.com/office/drawing/2014/main" id="{66E37A86-52D5-E6C9-61BC-01F3AF97406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8338" y="4269934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69471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7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3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字方塊 17"/>
          <p:cNvSpPr txBox="1"/>
          <p:nvPr/>
        </p:nvSpPr>
        <p:spPr>
          <a:xfrm>
            <a:off x="11567814" y="3573810"/>
            <a:ext cx="540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16</a:t>
            </a:r>
            <a:endParaRPr lang="zh-TW" altLang="en-US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13" name="表格 3">
            <a:extLst>
              <a:ext uri="{FF2B5EF4-FFF2-40B4-BE49-F238E27FC236}">
                <a16:creationId xmlns:a16="http://schemas.microsoft.com/office/drawing/2014/main" id="{613590F6-5BE7-B210-40D5-68513828E3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8335420"/>
              </p:ext>
            </p:extLst>
          </p:nvPr>
        </p:nvGraphicFramePr>
        <p:xfrm>
          <a:off x="332174" y="1989634"/>
          <a:ext cx="10875600" cy="435608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226528">
                  <a:extLst>
                    <a:ext uri="{9D8B030D-6E8A-4147-A177-3AD203B41FA5}">
                      <a16:colId xmlns:a16="http://schemas.microsoft.com/office/drawing/2014/main" val="2592702471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98978950"/>
                    </a:ext>
                  </a:extLst>
                </a:gridCol>
                <a:gridCol w="1440888">
                  <a:extLst>
                    <a:ext uri="{9D8B030D-6E8A-4147-A177-3AD203B41FA5}">
                      <a16:colId xmlns:a16="http://schemas.microsoft.com/office/drawing/2014/main" val="2548554812"/>
                    </a:ext>
                  </a:extLst>
                </a:gridCol>
                <a:gridCol w="3455656">
                  <a:extLst>
                    <a:ext uri="{9D8B030D-6E8A-4147-A177-3AD203B41FA5}">
                      <a16:colId xmlns:a16="http://schemas.microsoft.com/office/drawing/2014/main" val="3104876990"/>
                    </a:ext>
                  </a:extLst>
                </a:gridCol>
                <a:gridCol w="1944344">
                  <a:extLst>
                    <a:ext uri="{9D8B030D-6E8A-4147-A177-3AD203B41FA5}">
                      <a16:colId xmlns:a16="http://schemas.microsoft.com/office/drawing/2014/main" val="4196490947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1194177687"/>
                    </a:ext>
                  </a:extLst>
                </a:gridCol>
              </a:tblGrid>
              <a:tr h="75608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聲母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鼻音韻尾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例字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例詞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國語對照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音檔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66067448"/>
                  </a:ext>
                </a:extLst>
              </a:tr>
              <a:tr h="900000">
                <a:tc rowSpan="4">
                  <a:txBody>
                    <a:bodyPr/>
                    <a:lstStyle/>
                    <a:p>
                      <a:endParaRPr lang="zh-TW" altLang="en-US" b="1" dirty="0"/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altLang="zh-TW" sz="4400" b="0" dirty="0" err="1">
                          <a:latin typeface="Taiwanese Serif" panose="02000503000000020003" pitchFamily="2" charset="0"/>
                        </a:rPr>
                        <a:t>iong</a:t>
                      </a:r>
                      <a:endParaRPr lang="zh-TW" altLang="en-US" sz="4400" b="0" dirty="0">
                        <a:latin typeface="Taiwanese Serif" panose="0200050300000002000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400" b="0" dirty="0" err="1">
                          <a:latin typeface="Taiwanese Serif" panose="02000503000000020003" pitchFamily="2" charset="0"/>
                        </a:rPr>
                        <a:t>iong</a:t>
                      </a:r>
                      <a:endParaRPr lang="en-US" altLang="zh-TW" sz="4400" b="0" dirty="0">
                        <a:latin typeface="Taiwanese Serif" panose="0200050300000002000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3600" b="0" kern="1200" dirty="0">
                          <a:solidFill>
                            <a:schemeClr val="dk1"/>
                          </a:solidFill>
                          <a:latin typeface="Taiwanese Serif" panose="02000503000000020003" pitchFamily="2" charset="0"/>
                          <a:ea typeface="台灣楷體" panose="02010604000101010101" pitchFamily="2" charset="-120"/>
                          <a:cs typeface="+mn-cs"/>
                        </a:rPr>
                        <a:t>中央</a:t>
                      </a:r>
                      <a:r>
                        <a:rPr lang="zh-TW" altLang="en-US" sz="3200" b="0" kern="1200" dirty="0">
                          <a:solidFill>
                            <a:schemeClr val="dk1"/>
                          </a:solidFill>
                          <a:latin typeface="Taiwanese Serif" panose="02000503000000020003" pitchFamily="2" charset="0"/>
                          <a:ea typeface="台灣楷體" panose="02010604000101010101" pitchFamily="2" charset="-120"/>
                          <a:cs typeface="+mn-cs"/>
                        </a:rPr>
                        <a:t> </a:t>
                      </a:r>
                      <a:r>
                        <a:rPr lang="en-US" altLang="zh-TW" sz="3200" b="0" kern="1200" dirty="0" err="1">
                          <a:solidFill>
                            <a:schemeClr val="dk1"/>
                          </a:solidFill>
                          <a:latin typeface="Taiwanese Serif" panose="02000503000000020003" pitchFamily="2" charset="0"/>
                          <a:ea typeface="台灣楷體" panose="02010604000101010101" pitchFamily="2" charset="-120"/>
                          <a:cs typeface="+mn-cs"/>
                        </a:rPr>
                        <a:t>tiong-iong</a:t>
                      </a:r>
                      <a:endParaRPr lang="en-US" altLang="zh-TW" sz="3200" b="0" kern="1200" dirty="0">
                        <a:solidFill>
                          <a:schemeClr val="dk1"/>
                        </a:solidFill>
                        <a:latin typeface="Taiwanese Serif" panose="02000503000000020003" pitchFamily="2" charset="0"/>
                        <a:ea typeface="台灣楷體" panose="02010604000101010101" pitchFamily="2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3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zh-TW" altLang="en-US" sz="40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365387"/>
                  </a:ext>
                </a:extLst>
              </a:tr>
              <a:tr h="900000">
                <a:tc vMerge="1">
                  <a:txBody>
                    <a:bodyPr/>
                    <a:lstStyle/>
                    <a:p>
                      <a:endParaRPr lang="zh-TW" altLang="en-US" b="1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zh-TW" altLang="en-US" sz="4400" b="0" dirty="0">
                        <a:latin typeface="Taiwanese Serif" panose="0200050300000002000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0883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400" b="0" dirty="0" err="1">
                          <a:latin typeface="Taiwanese Serif" panose="02000503000000020003" pitchFamily="2" charset="0"/>
                        </a:rPr>
                        <a:t>ióng</a:t>
                      </a:r>
                      <a:endParaRPr lang="en-US" altLang="zh-TW" sz="4400" b="0" dirty="0">
                        <a:latin typeface="Taiwanese Serif" panose="0200050300000002000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10883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600" b="0" kern="1200" dirty="0">
                          <a:solidFill>
                            <a:schemeClr val="dk1"/>
                          </a:solidFill>
                          <a:latin typeface="Taiwanese Serif" panose="02000503000000020003" pitchFamily="2" charset="0"/>
                          <a:ea typeface="台灣楷體" panose="02010604000101010101" pitchFamily="2" charset="-120"/>
                          <a:cs typeface="+mn-cs"/>
                        </a:rPr>
                        <a:t>營養</a:t>
                      </a:r>
                      <a:r>
                        <a:rPr lang="zh-TW" altLang="en-US" sz="3200" b="0" kern="1200" dirty="0">
                          <a:solidFill>
                            <a:schemeClr val="dk1"/>
                          </a:solidFill>
                          <a:latin typeface="Taiwanese Serif" panose="02000503000000020003" pitchFamily="2" charset="0"/>
                          <a:ea typeface="台灣楷體" panose="02010604000101010101" pitchFamily="2" charset="-120"/>
                          <a:cs typeface="+mn-cs"/>
                        </a:rPr>
                        <a:t> </a:t>
                      </a:r>
                      <a:r>
                        <a:rPr lang="en-US" altLang="zh-TW" sz="3200" b="0" kern="1200" dirty="0" err="1">
                          <a:solidFill>
                            <a:schemeClr val="dk1"/>
                          </a:solidFill>
                          <a:latin typeface="Taiwanese Serif" panose="02000503000000020003" pitchFamily="2" charset="0"/>
                          <a:ea typeface="台灣楷體" panose="02010604000101010101" pitchFamily="2" charset="-120"/>
                          <a:cs typeface="+mn-cs"/>
                        </a:rPr>
                        <a:t>îng-ióng</a:t>
                      </a:r>
                      <a:endParaRPr lang="en-US" altLang="zh-TW" sz="3200" b="0" kern="1200" dirty="0">
                        <a:solidFill>
                          <a:schemeClr val="dk1"/>
                        </a:solidFill>
                        <a:latin typeface="Taiwanese Serif" panose="02000503000000020003" pitchFamily="2" charset="0"/>
                        <a:ea typeface="台灣楷體" panose="02010604000101010101" pitchFamily="2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10883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養分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zh-TW" altLang="en-US" sz="40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58143236"/>
                  </a:ext>
                </a:extLst>
              </a:tr>
              <a:tr h="900000">
                <a:tc vMerge="1">
                  <a:txBody>
                    <a:bodyPr/>
                    <a:lstStyle/>
                    <a:p>
                      <a:endParaRPr lang="zh-TW" altLang="en-US" b="1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zh-TW" altLang="en-US" sz="4400" b="0" dirty="0">
                        <a:latin typeface="Taiwanese Serif" panose="0200050300000002000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0883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400" b="0" dirty="0" err="1">
                          <a:latin typeface="Taiwanese Serif" panose="02000503000000020003" pitchFamily="2" charset="0"/>
                        </a:rPr>
                        <a:t>iông</a:t>
                      </a:r>
                      <a:endParaRPr lang="en-US" altLang="zh-TW" sz="4400" b="0" dirty="0">
                        <a:latin typeface="Taiwanese Serif" panose="0200050300000002000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10883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600" b="0" kern="1200" dirty="0">
                          <a:solidFill>
                            <a:schemeClr val="dk1"/>
                          </a:solidFill>
                          <a:latin typeface="Taiwanese Serif" panose="02000503000000020003" pitchFamily="2" charset="0"/>
                          <a:ea typeface="台灣楷體" panose="02010604000101010101" pitchFamily="2" charset="-120"/>
                          <a:cs typeface="+mn-cs"/>
                        </a:rPr>
                        <a:t>表揚</a:t>
                      </a:r>
                      <a:r>
                        <a:rPr lang="zh-TW" altLang="en-US" sz="3200" b="0" kern="1200" dirty="0">
                          <a:solidFill>
                            <a:schemeClr val="dk1"/>
                          </a:solidFill>
                          <a:latin typeface="Taiwanese Serif" panose="02000503000000020003" pitchFamily="2" charset="0"/>
                          <a:ea typeface="台灣楷體" panose="02010604000101010101" pitchFamily="2" charset="-120"/>
                          <a:cs typeface="+mn-cs"/>
                        </a:rPr>
                        <a:t> </a:t>
                      </a:r>
                      <a:r>
                        <a:rPr lang="en-US" altLang="zh-TW" sz="3200" b="0" kern="1200" dirty="0" err="1">
                          <a:solidFill>
                            <a:schemeClr val="dk1"/>
                          </a:solidFill>
                          <a:latin typeface="Taiwanese Serif" panose="02000503000000020003" pitchFamily="2" charset="0"/>
                          <a:ea typeface="台灣楷體" panose="02010604000101010101" pitchFamily="2" charset="-120"/>
                          <a:cs typeface="+mn-cs"/>
                        </a:rPr>
                        <a:t>piáu-iông</a:t>
                      </a:r>
                      <a:endParaRPr lang="en-US" altLang="zh-TW" sz="3200" b="0" kern="1200" dirty="0">
                        <a:solidFill>
                          <a:schemeClr val="dk1"/>
                        </a:solidFill>
                        <a:latin typeface="Taiwanese Serif" panose="02000503000000020003" pitchFamily="2" charset="0"/>
                        <a:ea typeface="台灣楷體" panose="02010604000101010101" pitchFamily="2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10883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表揚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zh-TW" altLang="en-US" sz="40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97930620"/>
                  </a:ext>
                </a:extLst>
              </a:tr>
              <a:tr h="900000">
                <a:tc vMerge="1">
                  <a:txBody>
                    <a:bodyPr/>
                    <a:lstStyle/>
                    <a:p>
                      <a:endParaRPr lang="zh-TW" altLang="en-US" b="1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zh-TW" altLang="en-US" sz="4400" b="0" dirty="0">
                        <a:latin typeface="Taiwanese Serif" panose="0200050300000002000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0883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400" b="0" dirty="0" err="1">
                          <a:latin typeface="Taiwanese Serif" panose="02000503000000020003" pitchFamily="2" charset="0"/>
                        </a:rPr>
                        <a:t>iōng</a:t>
                      </a:r>
                      <a:endParaRPr lang="zh-TW" altLang="en-US" sz="4400" b="0" dirty="0">
                        <a:latin typeface="Taiwanese Serif" panose="0200050300000002000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10883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600" b="0" kern="1200" dirty="0">
                          <a:solidFill>
                            <a:schemeClr val="dk1"/>
                          </a:solidFill>
                          <a:latin typeface="Taiwanese Serif" panose="02000503000000020003" pitchFamily="2" charset="0"/>
                          <a:ea typeface="台灣楷體" panose="02010604000101010101" pitchFamily="2" charset="-120"/>
                          <a:cs typeface="+mn-cs"/>
                        </a:rPr>
                        <a:t>無路用</a:t>
                      </a:r>
                      <a:r>
                        <a:rPr lang="zh-TW" altLang="en-US" sz="3200" b="0" kern="1200" dirty="0">
                          <a:solidFill>
                            <a:schemeClr val="dk1"/>
                          </a:solidFill>
                          <a:latin typeface="Taiwanese Serif" panose="02000503000000020003" pitchFamily="2" charset="0"/>
                          <a:ea typeface="台灣楷體" panose="02010604000101010101" pitchFamily="2" charset="-120"/>
                          <a:cs typeface="+mn-cs"/>
                        </a:rPr>
                        <a:t> </a:t>
                      </a:r>
                      <a:r>
                        <a:rPr lang="en-US" altLang="zh-TW" sz="3200" b="0" kern="1200" dirty="0" err="1">
                          <a:solidFill>
                            <a:schemeClr val="dk1"/>
                          </a:solidFill>
                          <a:latin typeface="Taiwanese Serif" panose="02000503000000020003" pitchFamily="2" charset="0"/>
                          <a:ea typeface="台灣楷體" panose="02010604000101010101" pitchFamily="2" charset="-120"/>
                          <a:cs typeface="+mn-cs"/>
                        </a:rPr>
                        <a:t>bô-lōo-iöng</a:t>
                      </a:r>
                      <a:endParaRPr lang="en-US" altLang="zh-TW" sz="3200" b="0" kern="1200" dirty="0">
                        <a:solidFill>
                          <a:schemeClr val="dk1"/>
                        </a:solidFill>
                        <a:latin typeface="Taiwanese Serif" panose="02000503000000020003" pitchFamily="2" charset="0"/>
                        <a:ea typeface="台灣楷體" panose="02010604000101010101" pitchFamily="2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10883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沒有用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zh-TW" altLang="en-US" sz="40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6976791"/>
                  </a:ext>
                </a:extLst>
              </a:tr>
            </a:tbl>
          </a:graphicData>
        </a:graphic>
      </p:graphicFrame>
      <p:sp>
        <p:nvSpPr>
          <p:cNvPr id="7" name="文字方塊 6">
            <a:extLst>
              <a:ext uri="{FF2B5EF4-FFF2-40B4-BE49-F238E27FC236}">
                <a16:creationId xmlns:a16="http://schemas.microsoft.com/office/drawing/2014/main" id="{7C5B3775-2CB5-E429-026F-43F372A97E1F}"/>
              </a:ext>
            </a:extLst>
          </p:cNvPr>
          <p:cNvSpPr txBox="1"/>
          <p:nvPr/>
        </p:nvSpPr>
        <p:spPr>
          <a:xfrm>
            <a:off x="900000" y="334800"/>
            <a:ext cx="71865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做伙來充電：六、漢羅攏會通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2F16BFDE-3E7E-9AF1-1FFB-AC823469474C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pic>
        <p:nvPicPr>
          <p:cNvPr id="5" name="圖片 4">
            <a:hlinkClick r:id="rId11" action="ppaction://hlinksldjump"/>
            <a:extLst>
              <a:ext uri="{FF2B5EF4-FFF2-40B4-BE49-F238E27FC236}">
                <a16:creationId xmlns:a16="http://schemas.microsoft.com/office/drawing/2014/main" id="{450A5DE9-DDAE-F650-8C10-DF9868280CB9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302" y="309600"/>
            <a:ext cx="648000" cy="64800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868ADF14-473D-DEDD-3DC3-615B443B810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6189" y="5374010"/>
            <a:ext cx="3090771" cy="1480609"/>
          </a:xfrm>
          <a:prstGeom prst="rect">
            <a:avLst/>
          </a:prstGeom>
        </p:spPr>
      </p:pic>
      <p:pic>
        <p:nvPicPr>
          <p:cNvPr id="4" name="B2L1-曲目10-漢羅攏會通-4">
            <a:hlinkClick r:id="" action="ppaction://media"/>
            <a:extLst>
              <a:ext uri="{FF2B5EF4-FFF2-40B4-BE49-F238E27FC236}">
                <a16:creationId xmlns:a16="http://schemas.microsoft.com/office/drawing/2014/main" id="{CEF213F0-7240-1B10-2731-EC868C5F0F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71670" y="2896743"/>
            <a:ext cx="648000" cy="648000"/>
          </a:xfrm>
          <a:prstGeom prst="rect">
            <a:avLst/>
          </a:prstGeom>
        </p:spPr>
      </p:pic>
      <p:pic>
        <p:nvPicPr>
          <p:cNvPr id="6" name="B2L1-曲目10-漢羅攏會通-5">
            <a:hlinkClick r:id="" action="ppaction://media"/>
            <a:extLst>
              <a:ext uri="{FF2B5EF4-FFF2-40B4-BE49-F238E27FC236}">
                <a16:creationId xmlns:a16="http://schemas.microsoft.com/office/drawing/2014/main" id="{CB07D140-8092-DC9B-4010-1623602285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71670" y="3804642"/>
            <a:ext cx="648000" cy="648000"/>
          </a:xfrm>
          <a:prstGeom prst="rect">
            <a:avLst/>
          </a:prstGeom>
        </p:spPr>
      </p:pic>
      <p:pic>
        <p:nvPicPr>
          <p:cNvPr id="8" name="B2L1-曲目10-漢羅攏會通-6">
            <a:hlinkClick r:id="" action="ppaction://media"/>
            <a:extLst>
              <a:ext uri="{FF2B5EF4-FFF2-40B4-BE49-F238E27FC236}">
                <a16:creationId xmlns:a16="http://schemas.microsoft.com/office/drawing/2014/main" id="{204CC3A6-EFD2-0246-C773-6D8A3034006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71670" y="4684870"/>
            <a:ext cx="648000" cy="648000"/>
          </a:xfrm>
          <a:prstGeom prst="rect">
            <a:avLst/>
          </a:prstGeom>
        </p:spPr>
      </p:pic>
      <p:pic>
        <p:nvPicPr>
          <p:cNvPr id="9" name="B2L1-曲目10-漢羅攏會通-7">
            <a:hlinkClick r:id="" action="ppaction://media"/>
            <a:extLst>
              <a:ext uri="{FF2B5EF4-FFF2-40B4-BE49-F238E27FC236}">
                <a16:creationId xmlns:a16="http://schemas.microsoft.com/office/drawing/2014/main" id="{98D8E587-B2E9-853B-2C8F-F93FADB26D6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71670" y="5605248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8631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1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2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5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702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字方塊 17"/>
          <p:cNvSpPr txBox="1"/>
          <p:nvPr/>
        </p:nvSpPr>
        <p:spPr>
          <a:xfrm>
            <a:off x="11567814" y="3573810"/>
            <a:ext cx="540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16</a:t>
            </a:r>
            <a:endParaRPr lang="zh-TW" altLang="en-US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13" name="表格 3">
            <a:extLst>
              <a:ext uri="{FF2B5EF4-FFF2-40B4-BE49-F238E27FC236}">
                <a16:creationId xmlns:a16="http://schemas.microsoft.com/office/drawing/2014/main" id="{613590F6-5BE7-B210-40D5-68513828E3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8208252"/>
              </p:ext>
            </p:extLst>
          </p:nvPr>
        </p:nvGraphicFramePr>
        <p:xfrm>
          <a:off x="334566" y="1557586"/>
          <a:ext cx="10875600" cy="435214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43600">
                  <a:extLst>
                    <a:ext uri="{9D8B030D-6E8A-4147-A177-3AD203B41FA5}">
                      <a16:colId xmlns:a16="http://schemas.microsoft.com/office/drawing/2014/main" val="2592702471"/>
                    </a:ext>
                  </a:extLst>
                </a:gridCol>
                <a:gridCol w="1656000">
                  <a:extLst>
                    <a:ext uri="{9D8B030D-6E8A-4147-A177-3AD203B41FA5}">
                      <a16:colId xmlns:a16="http://schemas.microsoft.com/office/drawing/2014/main" val="298978950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2548554812"/>
                    </a:ext>
                  </a:extLst>
                </a:gridCol>
                <a:gridCol w="2880000">
                  <a:extLst>
                    <a:ext uri="{9D8B030D-6E8A-4147-A177-3AD203B41FA5}">
                      <a16:colId xmlns:a16="http://schemas.microsoft.com/office/drawing/2014/main" val="3104876990"/>
                    </a:ext>
                  </a:extLst>
                </a:gridCol>
                <a:gridCol w="2520000">
                  <a:extLst>
                    <a:ext uri="{9D8B030D-6E8A-4147-A177-3AD203B41FA5}">
                      <a16:colId xmlns:a16="http://schemas.microsoft.com/office/drawing/2014/main" val="4196490947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509446604"/>
                    </a:ext>
                  </a:extLst>
                </a:gridCol>
              </a:tblGrid>
              <a:tr h="75214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聲母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鼻音韻尾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例字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例詞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國語對照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音檔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66067448"/>
                  </a:ext>
                </a:extLst>
              </a:tr>
              <a:tr h="900000">
                <a:tc rowSpan="4">
                  <a:txBody>
                    <a:bodyPr/>
                    <a:lstStyle/>
                    <a:p>
                      <a:pPr algn="ctr"/>
                      <a:r>
                        <a:rPr lang="en-US" altLang="zh-TW" sz="4400" b="0" kern="1200" dirty="0">
                          <a:solidFill>
                            <a:schemeClr val="dk1"/>
                          </a:solidFill>
                          <a:latin typeface="Taiwanese Serif" panose="02000503000000020003" pitchFamily="2" charset="0"/>
                          <a:ea typeface="+mn-ea"/>
                          <a:cs typeface="+mn-cs"/>
                        </a:rPr>
                        <a:t>p</a:t>
                      </a:r>
                      <a:endParaRPr lang="zh-TW" altLang="en-US" sz="4400" b="0" kern="1200" dirty="0">
                        <a:solidFill>
                          <a:schemeClr val="dk1"/>
                        </a:solidFill>
                        <a:latin typeface="Taiwanese Serif" panose="02000503000000020003" pitchFamily="2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altLang="zh-TW" sz="4400" b="0" dirty="0" err="1">
                          <a:latin typeface="Taiwanese Serif" panose="02000503000000020003" pitchFamily="2" charset="0"/>
                        </a:rPr>
                        <a:t>ian</a:t>
                      </a:r>
                      <a:endParaRPr lang="zh-TW" altLang="en-US" sz="4400" b="0" dirty="0">
                        <a:latin typeface="Taiwanese Serif" panose="0200050300000002000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400" b="0" dirty="0">
                          <a:latin typeface="Taiwanese Serif" panose="02000503000000020003" pitchFamily="2" charset="0"/>
                        </a:rPr>
                        <a:t>pian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3600" b="0" dirty="0">
                          <a:latin typeface="Taiwanese Serif" panose="02000503000000020003" pitchFamily="2" charset="0"/>
                          <a:ea typeface="台灣楷體" panose="02010604000101010101" pitchFamily="2" charset="-120"/>
                        </a:rPr>
                        <a:t>改編 </a:t>
                      </a:r>
                      <a:r>
                        <a:rPr lang="en-US" altLang="zh-TW" sz="3200" b="0" dirty="0" err="1">
                          <a:latin typeface="Taiwanese Serif" panose="02000503000000020003" pitchFamily="2" charset="0"/>
                          <a:ea typeface="台灣楷體" panose="02010604000101010101" pitchFamily="2" charset="-120"/>
                        </a:rPr>
                        <a:t>kái</a:t>
                      </a:r>
                      <a:r>
                        <a:rPr lang="en-US" altLang="zh-TW" sz="3200" b="0" dirty="0">
                          <a:latin typeface="Taiwanese Serif" panose="02000503000000020003" pitchFamily="2" charset="0"/>
                          <a:ea typeface="台灣楷體" panose="02010604000101010101" pitchFamily="2" charset="-120"/>
                        </a:rPr>
                        <a:t>-pian</a:t>
                      </a:r>
                      <a:endParaRPr lang="en-US" altLang="zh-TW" sz="3600" b="0" dirty="0">
                        <a:latin typeface="Taiwanese Serif" panose="02000503000000020003" pitchFamily="2" charset="0"/>
                        <a:ea typeface="台灣楷體" panose="02010604000101010101" pitchFamily="2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3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改編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zh-TW" altLang="en-US" sz="40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6073041"/>
                  </a:ext>
                </a:extLst>
              </a:tr>
              <a:tr h="900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400" b="0" dirty="0" err="1">
                          <a:latin typeface="Taiwanese Serif" panose="02000503000000020003" pitchFamily="2" charset="0"/>
                        </a:rPr>
                        <a:t>pián</a:t>
                      </a:r>
                      <a:endParaRPr lang="en-US" altLang="zh-TW" sz="4400" b="0" dirty="0">
                        <a:latin typeface="Taiwanese Serif" panose="0200050300000002000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3600" b="0" dirty="0">
                          <a:latin typeface="Taiwanese Serif" panose="02000503000000020003" pitchFamily="2" charset="0"/>
                          <a:ea typeface="台灣楷體" panose="02010604000101010101" pitchFamily="2" charset="-120"/>
                        </a:rPr>
                        <a:t>牌匾 </a:t>
                      </a:r>
                      <a:r>
                        <a:rPr lang="en-US" altLang="zh-TW" sz="3200" b="0" dirty="0" err="1">
                          <a:latin typeface="Taiwanese Serif" panose="02000503000000020003" pitchFamily="2" charset="0"/>
                          <a:ea typeface="台灣楷體" panose="02010604000101010101" pitchFamily="2" charset="-120"/>
                        </a:rPr>
                        <a:t>pâi-pián</a:t>
                      </a:r>
                      <a:endParaRPr lang="en-US" altLang="zh-TW" sz="3600" b="0" dirty="0">
                        <a:latin typeface="Taiwanese Serif" panose="02000503000000020003" pitchFamily="2" charset="0"/>
                        <a:ea typeface="台灣楷體" panose="02010604000101010101" pitchFamily="2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3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匾額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zh-TW" altLang="en-US" sz="40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70889437"/>
                  </a:ext>
                </a:extLst>
              </a:tr>
              <a:tr h="900000">
                <a:tc vMerge="1">
                  <a:txBody>
                    <a:bodyPr/>
                    <a:lstStyle/>
                    <a:p>
                      <a:endParaRPr lang="zh-TW" altLang="en-US" b="1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altLang="zh-TW" sz="4400" b="1" dirty="0">
                          <a:latin typeface="Taiwanese Serif" panose="02000503000000020003" pitchFamily="2" charset="0"/>
                        </a:rPr>
                        <a:t>in</a:t>
                      </a:r>
                      <a:endParaRPr lang="zh-TW" altLang="en-US" sz="4400" b="1" dirty="0">
                        <a:latin typeface="Taiwanese Serif" panose="0200050300000002000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400" b="0" dirty="0" err="1">
                          <a:latin typeface="Taiwanese Serif" panose="02000503000000020003" pitchFamily="2" charset="0"/>
                        </a:rPr>
                        <a:t>piàn</a:t>
                      </a:r>
                      <a:endParaRPr lang="en-US" altLang="zh-TW" sz="4400" b="0" dirty="0">
                        <a:latin typeface="Taiwanese Serif" panose="0200050300000002000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3600" b="0" dirty="0">
                          <a:latin typeface="Taiwanese Serif" panose="02000503000000020003" pitchFamily="2" charset="0"/>
                          <a:ea typeface="台灣楷體" panose="02010604000101010101" pitchFamily="2" charset="-120"/>
                        </a:rPr>
                        <a:t>一遍 </a:t>
                      </a:r>
                      <a:r>
                        <a:rPr lang="en-US" altLang="zh-TW" sz="3200" b="0" dirty="0" err="1">
                          <a:latin typeface="Taiwanese Serif" panose="02000503000000020003" pitchFamily="2" charset="0"/>
                          <a:ea typeface="台灣楷體" panose="02010604000101010101" pitchFamily="2" charset="-120"/>
                        </a:rPr>
                        <a:t>ts</a:t>
                      </a:r>
                      <a:r>
                        <a:rPr lang="en-US" altLang="zh-TW" sz="3200" b="0" dirty="0">
                          <a:latin typeface="Taiwanese Serif" panose="02000503000000020003" pitchFamily="2" charset="0"/>
                          <a:ea typeface="台灣楷體" panose="02010604000101010101" pitchFamily="2" charset="-120"/>
                        </a:rPr>
                        <a:t>…t </a:t>
                      </a:r>
                      <a:r>
                        <a:rPr lang="en-US" altLang="zh-TW" sz="3200" b="0" dirty="0" err="1">
                          <a:latin typeface="Taiwanese Serif" panose="02000503000000020003" pitchFamily="2" charset="0"/>
                          <a:ea typeface="台灣楷體" panose="02010604000101010101" pitchFamily="2" charset="-120"/>
                        </a:rPr>
                        <a:t>piàn</a:t>
                      </a:r>
                      <a:endParaRPr lang="en-US" altLang="zh-TW" sz="3600" b="0" dirty="0">
                        <a:latin typeface="Taiwanese Serif" panose="02000503000000020003" pitchFamily="2" charset="0"/>
                        <a:ea typeface="台灣楷體" panose="02010604000101010101" pitchFamily="2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3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zh-TW" altLang="en-US" sz="40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6190299"/>
                  </a:ext>
                </a:extLst>
              </a:tr>
              <a:tr h="900000">
                <a:tc vMerge="1">
                  <a:txBody>
                    <a:bodyPr/>
                    <a:lstStyle/>
                    <a:p>
                      <a:endParaRPr lang="zh-TW" altLang="en-US" b="1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zh-TW" altLang="en-US" sz="4400" b="1" dirty="0">
                        <a:latin typeface="Taiwanese Serif" panose="0200050300000002000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400" b="0" dirty="0" err="1">
                          <a:latin typeface="Taiwanese Serif" panose="02000503000000020003" pitchFamily="2" charset="0"/>
                        </a:rPr>
                        <a:t>piān</a:t>
                      </a:r>
                      <a:endParaRPr lang="en-US" altLang="zh-TW" sz="4400" b="0" dirty="0">
                        <a:latin typeface="Taiwanese Serif" panose="0200050300000002000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3600" b="0" dirty="0">
                          <a:latin typeface="Taiwanese Serif" panose="02000503000000020003" pitchFamily="2" charset="0"/>
                          <a:ea typeface="台灣楷體" panose="02010604000101010101" pitchFamily="2" charset="-120"/>
                        </a:rPr>
                        <a:t>利便 </a:t>
                      </a:r>
                      <a:r>
                        <a:rPr lang="en-US" altLang="zh-TW" sz="3200" b="0" dirty="0" err="1">
                          <a:latin typeface="Taiwanese Serif" panose="02000503000000020003" pitchFamily="2" charset="0"/>
                          <a:ea typeface="台灣楷體" panose="02010604000101010101" pitchFamily="2" charset="-120"/>
                        </a:rPr>
                        <a:t>lī-piān</a:t>
                      </a:r>
                      <a:endParaRPr lang="en-US" altLang="zh-TW" sz="4000" b="0" dirty="0">
                        <a:latin typeface="Taiwanese Serif" panose="02000503000000020003" pitchFamily="2" charset="0"/>
                        <a:ea typeface="台灣楷體" panose="02010604000101010101" pitchFamily="2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3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方便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zh-TW" altLang="en-US" sz="40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38157966"/>
                  </a:ext>
                </a:extLst>
              </a:tr>
            </a:tbl>
          </a:graphicData>
        </a:graphic>
      </p:graphicFrame>
      <p:sp>
        <p:nvSpPr>
          <p:cNvPr id="7" name="文字方塊 6">
            <a:extLst>
              <a:ext uri="{FF2B5EF4-FFF2-40B4-BE49-F238E27FC236}">
                <a16:creationId xmlns:a16="http://schemas.microsoft.com/office/drawing/2014/main" id="{72862ABB-AFA3-E709-C484-D4FEEC108307}"/>
              </a:ext>
            </a:extLst>
          </p:cNvPr>
          <p:cNvSpPr txBox="1"/>
          <p:nvPr/>
        </p:nvSpPr>
        <p:spPr>
          <a:xfrm>
            <a:off x="900000" y="334800"/>
            <a:ext cx="71865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做伙來充電：六、漢羅攏會通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22AE11A0-19E0-E1A8-3704-4973CBEEF0DC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pic>
        <p:nvPicPr>
          <p:cNvPr id="5" name="圖片 4">
            <a:hlinkClick r:id="rId12" action="ppaction://hlinksldjump"/>
            <a:extLst>
              <a:ext uri="{FF2B5EF4-FFF2-40B4-BE49-F238E27FC236}">
                <a16:creationId xmlns:a16="http://schemas.microsoft.com/office/drawing/2014/main" id="{0B0A2738-B1CC-F140-F551-E425495C3AEC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302" y="309600"/>
            <a:ext cx="648000" cy="64800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2AECBE3E-3108-216F-5F53-528CB5C41C0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6189" y="5374010"/>
            <a:ext cx="3090771" cy="1480609"/>
          </a:xfrm>
          <a:prstGeom prst="rect">
            <a:avLst/>
          </a:prstGeom>
        </p:spPr>
      </p:pic>
      <p:pic>
        <p:nvPicPr>
          <p:cNvPr id="4" name="B2L1-曲目10-漢羅攏會通-8">
            <a:hlinkClick r:id="" action="ppaction://media"/>
            <a:extLst>
              <a:ext uri="{FF2B5EF4-FFF2-40B4-BE49-F238E27FC236}">
                <a16:creationId xmlns:a16="http://schemas.microsoft.com/office/drawing/2014/main" id="{902242ED-9102-8DFE-18FF-1733BD6D91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40803" y="2465657"/>
            <a:ext cx="648000" cy="648000"/>
          </a:xfrm>
          <a:prstGeom prst="rect">
            <a:avLst/>
          </a:prstGeom>
        </p:spPr>
      </p:pic>
      <p:pic>
        <p:nvPicPr>
          <p:cNvPr id="6" name="B2L1-曲目10-漢羅攏會通-9">
            <a:hlinkClick r:id="" action="ppaction://media"/>
            <a:extLst>
              <a:ext uri="{FF2B5EF4-FFF2-40B4-BE49-F238E27FC236}">
                <a16:creationId xmlns:a16="http://schemas.microsoft.com/office/drawing/2014/main" id="{153F9D56-F258-3DBE-27BC-41E07F552A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40803" y="3383757"/>
            <a:ext cx="648000" cy="648000"/>
          </a:xfrm>
          <a:prstGeom prst="rect">
            <a:avLst/>
          </a:prstGeom>
        </p:spPr>
      </p:pic>
      <p:pic>
        <p:nvPicPr>
          <p:cNvPr id="9" name="B2L1-曲目10-漢羅攏會通-10">
            <a:hlinkClick r:id="" action="ppaction://media"/>
            <a:extLst>
              <a:ext uri="{FF2B5EF4-FFF2-40B4-BE49-F238E27FC236}">
                <a16:creationId xmlns:a16="http://schemas.microsoft.com/office/drawing/2014/main" id="{5DB69893-20C0-4088-86ED-734EB25ED72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40803" y="4250762"/>
            <a:ext cx="648000" cy="648000"/>
          </a:xfrm>
          <a:prstGeom prst="rect">
            <a:avLst/>
          </a:prstGeom>
        </p:spPr>
      </p:pic>
      <p:pic>
        <p:nvPicPr>
          <p:cNvPr id="11" name="B2L1-曲目10-漢羅攏會通-11">
            <a:hlinkClick r:id="" action="ppaction://media"/>
            <a:extLst>
              <a:ext uri="{FF2B5EF4-FFF2-40B4-BE49-F238E27FC236}">
                <a16:creationId xmlns:a16="http://schemas.microsoft.com/office/drawing/2014/main" id="{5B125972-2525-8563-61C1-DE60D1B8634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40803" y="5120111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0375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9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4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2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64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圖片 76">
            <a:extLst>
              <a:ext uri="{FF2B5EF4-FFF2-40B4-BE49-F238E27FC236}">
                <a16:creationId xmlns:a16="http://schemas.microsoft.com/office/drawing/2014/main" id="{3D186125-3692-3DD5-2C16-F03344F529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8622" y="1543231"/>
            <a:ext cx="9001000" cy="476688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0" name="圖片 79">
            <a:extLst>
              <a:ext uri="{FF2B5EF4-FFF2-40B4-BE49-F238E27FC236}">
                <a16:creationId xmlns:a16="http://schemas.microsoft.com/office/drawing/2014/main" id="{2939E5E9-B7C7-25AD-3840-A1AF80D9BDC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8492" y="2216660"/>
            <a:ext cx="7246724" cy="3134771"/>
          </a:xfrm>
          <a:prstGeom prst="rect">
            <a:avLst/>
          </a:prstGeom>
        </p:spPr>
      </p:pic>
      <p:sp>
        <p:nvSpPr>
          <p:cNvPr id="89" name="文字方塊 88">
            <a:extLst>
              <a:ext uri="{FF2B5EF4-FFF2-40B4-BE49-F238E27FC236}">
                <a16:creationId xmlns:a16="http://schemas.microsoft.com/office/drawing/2014/main" id="{5B904A0C-CA86-3AA2-2BBC-6128957ED5DA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第一單元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逐家來看戲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9C576F8E-FF39-6A42-31DD-3904D75FD8B5}"/>
              </a:ext>
            </a:extLst>
          </p:cNvPr>
          <p:cNvSpPr txBox="1"/>
          <p:nvPr/>
        </p:nvSpPr>
        <p:spPr>
          <a:xfrm>
            <a:off x="900000" y="335191"/>
            <a:ext cx="2339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60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單元介紹</a:t>
            </a:r>
          </a:p>
        </p:txBody>
      </p:sp>
      <p:pic>
        <p:nvPicPr>
          <p:cNvPr id="73" name="圖形 72" descr="燈泡">
            <a:extLst>
              <a:ext uri="{FF2B5EF4-FFF2-40B4-BE49-F238E27FC236}">
                <a16:creationId xmlns:a16="http://schemas.microsoft.com/office/drawing/2014/main" id="{1326AF38-8BA5-23AA-6B61-508BEA2E295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521" y="118971"/>
            <a:ext cx="959500" cy="959500"/>
          </a:xfrm>
          <a:prstGeom prst="rect">
            <a:avLst/>
          </a:prstGeom>
        </p:spPr>
      </p:pic>
      <p:sp>
        <p:nvSpPr>
          <p:cNvPr id="76" name="文字方塊 75">
            <a:extLst>
              <a:ext uri="{FF2B5EF4-FFF2-40B4-BE49-F238E27FC236}">
                <a16:creationId xmlns:a16="http://schemas.microsoft.com/office/drawing/2014/main" id="{3496064D-298D-501F-2012-80C49AFB19CC}"/>
              </a:ext>
            </a:extLst>
          </p:cNvPr>
          <p:cNvSpPr txBox="1"/>
          <p:nvPr/>
        </p:nvSpPr>
        <p:spPr>
          <a:xfrm>
            <a:off x="989021" y="1941513"/>
            <a:ext cx="8346545" cy="404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hangingPunct="0">
              <a:spcAft>
                <a:spcPts val="600"/>
              </a:spcAft>
            </a:pPr>
            <a:r>
              <a:rPr lang="zh-TW" altLang="en-US" sz="3600" dirty="0">
                <a:latin typeface="台灣楷體" panose="02010604000101010101" pitchFamily="2" charset="-120"/>
                <a:ea typeface="台灣楷體" panose="02010604000101010101" pitchFamily="2" charset="-120"/>
              </a:rPr>
              <a:t>    傳統戲劇毋但是先民流傳落來的智慧，嘛是上有藝術價值的傳統文化。這个單元透過傳統戲劇，來了解臺灣的文化，學習欣賞傳統的藝文活動。</a:t>
            </a:r>
          </a:p>
          <a:p>
            <a:pPr algn="just" hangingPunct="0"/>
            <a:r>
              <a:rPr lang="zh-TW" altLang="en-US" sz="3600" dirty="0">
                <a:latin typeface="台灣楷體" panose="02010604000101010101" pitchFamily="2" charset="-120"/>
                <a:ea typeface="台灣楷體" panose="02010604000101010101" pitchFamily="2" charset="-120"/>
              </a:rPr>
              <a:t>　　第一課是咧講布袋戲尪仔的特色，靠著扭掠的雙手來掠弄、真人肉聲來助陣，予伊敢若有性命，行路有風。</a:t>
            </a:r>
            <a:endParaRPr lang="en-US" altLang="zh-TW" sz="36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</p:txBody>
      </p:sp>
      <p:pic>
        <p:nvPicPr>
          <p:cNvPr id="79" name="圖片 78">
            <a:extLst>
              <a:ext uri="{FF2B5EF4-FFF2-40B4-BE49-F238E27FC236}">
                <a16:creationId xmlns:a16="http://schemas.microsoft.com/office/drawing/2014/main" id="{301DDF99-08AB-EA3C-682F-66EB3B36686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47695" y="4640265"/>
            <a:ext cx="2817992" cy="2115698"/>
          </a:xfrm>
          <a:prstGeom prst="rect">
            <a:avLst/>
          </a:prstGeom>
        </p:spPr>
      </p:pic>
      <p:pic>
        <p:nvPicPr>
          <p:cNvPr id="2" name="圖片 1">
            <a:hlinkClick r:id="rId9" action="ppaction://hlinksldjump"/>
            <a:extLst>
              <a:ext uri="{FF2B5EF4-FFF2-40B4-BE49-F238E27FC236}">
                <a16:creationId xmlns:a16="http://schemas.microsoft.com/office/drawing/2014/main" id="{262A3624-10EB-BCBA-34FA-9855B0987DC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6800" y="309600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9842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字方塊 17"/>
          <p:cNvSpPr txBox="1"/>
          <p:nvPr/>
        </p:nvSpPr>
        <p:spPr>
          <a:xfrm>
            <a:off x="11567814" y="3573810"/>
            <a:ext cx="540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17</a:t>
            </a:r>
            <a:endParaRPr lang="zh-TW" altLang="en-US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13" name="表格 3">
            <a:extLst>
              <a:ext uri="{FF2B5EF4-FFF2-40B4-BE49-F238E27FC236}">
                <a16:creationId xmlns:a16="http://schemas.microsoft.com/office/drawing/2014/main" id="{613590F6-5BE7-B210-40D5-68513828E3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9517306"/>
              </p:ext>
            </p:extLst>
          </p:nvPr>
        </p:nvGraphicFramePr>
        <p:xfrm>
          <a:off x="82066" y="1160397"/>
          <a:ext cx="11341731" cy="493040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72580">
                  <a:extLst>
                    <a:ext uri="{9D8B030D-6E8A-4147-A177-3AD203B41FA5}">
                      <a16:colId xmlns:a16="http://schemas.microsoft.com/office/drawing/2014/main" val="2592702471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98978950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548554812"/>
                    </a:ext>
                  </a:extLst>
                </a:gridCol>
                <a:gridCol w="3025817">
                  <a:extLst>
                    <a:ext uri="{9D8B030D-6E8A-4147-A177-3AD203B41FA5}">
                      <a16:colId xmlns:a16="http://schemas.microsoft.com/office/drawing/2014/main" val="3104876990"/>
                    </a:ext>
                  </a:extLst>
                </a:gridCol>
                <a:gridCol w="2926253">
                  <a:extLst>
                    <a:ext uri="{9D8B030D-6E8A-4147-A177-3AD203B41FA5}">
                      <a16:colId xmlns:a16="http://schemas.microsoft.com/office/drawing/2014/main" val="4196490947"/>
                    </a:ext>
                  </a:extLst>
                </a:gridCol>
                <a:gridCol w="1104713">
                  <a:extLst>
                    <a:ext uri="{9D8B030D-6E8A-4147-A177-3AD203B41FA5}">
                      <a16:colId xmlns:a16="http://schemas.microsoft.com/office/drawing/2014/main" val="1092690662"/>
                    </a:ext>
                  </a:extLst>
                </a:gridCol>
              </a:tblGrid>
              <a:tr h="75608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聲母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鼻音韻尾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例字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例詞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國語對照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音檔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66067448"/>
                  </a:ext>
                </a:extLst>
              </a:tr>
              <a:tr h="792000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TW" sz="4400" b="0" dirty="0" err="1">
                          <a:latin typeface="Taiwanese Serif" panose="02000503000000020003" pitchFamily="2" charset="0"/>
                        </a:rPr>
                        <a:t>ph</a:t>
                      </a:r>
                      <a:endParaRPr lang="zh-TW" altLang="en-US" sz="4400" b="0" dirty="0">
                        <a:latin typeface="Taiwanese Serif" panose="02000503000000020003" pitchFamily="2" charset="0"/>
                      </a:endParaRP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altLang="zh-TW" sz="4400" b="0" dirty="0" err="1">
                          <a:latin typeface="Taiwanese Serif" panose="02000503000000020003" pitchFamily="2" charset="0"/>
                        </a:rPr>
                        <a:t>ian</a:t>
                      </a:r>
                      <a:endParaRPr lang="zh-TW" altLang="en-US" sz="4400" b="0" dirty="0">
                        <a:latin typeface="Taiwanese Serif" panose="0200050300000002000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400" b="0" dirty="0" err="1">
                          <a:latin typeface="Taiwanese Serif" panose="02000503000000020003" pitchFamily="2" charset="0"/>
                        </a:rPr>
                        <a:t>phian</a:t>
                      </a:r>
                      <a:endParaRPr lang="en-US" altLang="zh-TW" sz="4400" b="0" dirty="0">
                        <a:latin typeface="Taiwanese Serif" panose="0200050300000002000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3600" b="0" dirty="0">
                          <a:latin typeface="Taiwanese Serif" panose="02000503000000020003" pitchFamily="2" charset="0"/>
                          <a:ea typeface="台灣楷體" panose="02010604000101010101" pitchFamily="2" charset="-120"/>
                        </a:rPr>
                        <a:t>偏偏 </a:t>
                      </a:r>
                      <a:r>
                        <a:rPr lang="en-US" altLang="zh-TW" sz="3200" b="0" dirty="0" err="1">
                          <a:latin typeface="Taiwanese Serif" panose="02000503000000020003" pitchFamily="2" charset="0"/>
                          <a:ea typeface="台灣楷體" panose="02010604000101010101" pitchFamily="2" charset="-120"/>
                        </a:rPr>
                        <a:t>phian-phian</a:t>
                      </a:r>
                      <a:endParaRPr lang="en-US" altLang="zh-TW" sz="3200" b="0" dirty="0">
                        <a:latin typeface="Taiwanese Serif" panose="02000503000000020003" pitchFamily="2" charset="0"/>
                        <a:ea typeface="台灣楷體" panose="02010604000101010101" pitchFamily="2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8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</a:t>
                      </a:r>
                      <a:r>
                        <a:rPr lang="zh-TW" altLang="en-US" sz="28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與事實或願望</a:t>
                      </a:r>
                      <a:endParaRPr lang="en-US" altLang="zh-TW" sz="28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l"/>
                      <a:r>
                        <a:rPr lang="en-US" altLang="zh-TW" sz="28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</a:t>
                      </a:r>
                      <a:r>
                        <a:rPr lang="zh-TW" altLang="en-US" sz="28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相反</a:t>
                      </a:r>
                    </a:p>
                    <a:p>
                      <a:pPr algn="l"/>
                      <a:r>
                        <a:rPr lang="en-US" altLang="zh-TW" sz="28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</a:t>
                      </a:r>
                      <a:r>
                        <a:rPr lang="zh-TW" altLang="en-US" sz="28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不巧</a:t>
                      </a:r>
                    </a:p>
                    <a:p>
                      <a:pPr algn="l"/>
                      <a:r>
                        <a:rPr lang="en-US" altLang="zh-TW" sz="28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3.</a:t>
                      </a:r>
                      <a:r>
                        <a:rPr lang="zh-TW" altLang="en-US" sz="28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故意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zh-TW" altLang="en-US" sz="40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2676317"/>
                  </a:ext>
                </a:extLst>
              </a:tr>
              <a:tr h="792000">
                <a:tc vMerge="1">
                  <a:txBody>
                    <a:bodyPr/>
                    <a:lstStyle/>
                    <a:p>
                      <a:pPr algn="ctr"/>
                      <a:r>
                        <a:rPr lang="en-US" altLang="zh-TW" sz="4400" b="1" dirty="0">
                          <a:latin typeface="Taiwanese Serif" panose="02000503000000020003" pitchFamily="2" charset="0"/>
                        </a:rPr>
                        <a:t>k</a:t>
                      </a:r>
                      <a:endParaRPr lang="zh-TW" altLang="en-US" sz="4400" b="1" dirty="0">
                        <a:latin typeface="Taiwanese Serif" panose="02000503000000020003" pitchFamily="2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altLang="zh-TW" sz="4400" b="1" dirty="0" err="1">
                          <a:latin typeface="Taiwanese Serif" panose="02000503000000020003" pitchFamily="2" charset="0"/>
                        </a:rPr>
                        <a:t>im</a:t>
                      </a:r>
                      <a:endParaRPr lang="zh-TW" altLang="en-US" sz="4400" b="1" dirty="0">
                        <a:latin typeface="Taiwanese Serif" panose="0200050300000002000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400" b="0" dirty="0" err="1">
                          <a:latin typeface="Taiwanese Serif" panose="02000503000000020003" pitchFamily="2" charset="0"/>
                        </a:rPr>
                        <a:t>phiàn</a:t>
                      </a:r>
                      <a:endParaRPr lang="en-US" altLang="zh-TW" sz="4400" b="0" dirty="0">
                        <a:latin typeface="Taiwanese Serif" panose="0200050300000002000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3600" b="0" dirty="0">
                          <a:latin typeface="Taiwanese Serif" panose="02000503000000020003" pitchFamily="2" charset="0"/>
                          <a:ea typeface="台灣楷體" panose="02010604000101010101" pitchFamily="2" charset="-120"/>
                        </a:rPr>
                        <a:t>欺騙 </a:t>
                      </a:r>
                      <a:r>
                        <a:rPr lang="en-US" altLang="zh-TW" sz="3200" b="0" dirty="0" err="1">
                          <a:latin typeface="Taiwanese Serif" panose="02000503000000020003" pitchFamily="2" charset="0"/>
                          <a:ea typeface="台灣楷體" panose="02010604000101010101" pitchFamily="2" charset="-120"/>
                        </a:rPr>
                        <a:t>khi-phiàn</a:t>
                      </a:r>
                      <a:endParaRPr lang="en-US" altLang="zh-TW" sz="3600" b="0" dirty="0">
                        <a:latin typeface="Taiwanese Serif" panose="02000503000000020003" pitchFamily="2" charset="0"/>
                        <a:ea typeface="台灣楷體" panose="02010604000101010101" pitchFamily="2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3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欺騙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zh-TW" altLang="en-US" sz="40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6073041"/>
                  </a:ext>
                </a:extLst>
              </a:tr>
              <a:tr h="792000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TW" sz="4400" b="0" dirty="0">
                          <a:latin typeface="Taiwanese Serif" panose="02000503000000020003" pitchFamily="2" charset="0"/>
                        </a:rPr>
                        <a:t>b</a:t>
                      </a:r>
                      <a:endParaRPr lang="zh-TW" altLang="en-US" sz="4400" b="0" dirty="0">
                        <a:latin typeface="Taiwanese Serif" panose="02000503000000020003" pitchFamily="2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400" b="0" dirty="0" err="1">
                          <a:latin typeface="Taiwanese Serif" panose="02000503000000020003" pitchFamily="2" charset="0"/>
                        </a:rPr>
                        <a:t>bián</a:t>
                      </a:r>
                      <a:endParaRPr lang="en-US" altLang="zh-TW" sz="4400" b="0" dirty="0">
                        <a:latin typeface="Taiwanese Serif" panose="0200050300000002000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3600" b="0" dirty="0">
                          <a:latin typeface="Taiwanese Serif" panose="02000503000000020003" pitchFamily="2" charset="0"/>
                          <a:ea typeface="台灣楷體" panose="02010604000101010101" pitchFamily="2" charset="-120"/>
                        </a:rPr>
                        <a:t>避免 </a:t>
                      </a:r>
                      <a:r>
                        <a:rPr lang="en-US" altLang="zh-TW" sz="3200" b="0" dirty="0" err="1">
                          <a:latin typeface="Taiwanese Serif" panose="02000503000000020003" pitchFamily="2" charset="0"/>
                          <a:ea typeface="台灣楷體" panose="02010604000101010101" pitchFamily="2" charset="-120"/>
                        </a:rPr>
                        <a:t>pī-bián</a:t>
                      </a:r>
                      <a:endParaRPr lang="en-US" altLang="zh-TW" sz="3600" b="0" dirty="0">
                        <a:latin typeface="Taiwanese Serif" panose="02000503000000020003" pitchFamily="2" charset="0"/>
                        <a:ea typeface="台灣楷體" panose="02010604000101010101" pitchFamily="2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3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避免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zh-TW" altLang="en-US" sz="40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70889437"/>
                  </a:ext>
                </a:extLst>
              </a:tr>
              <a:tr h="792000">
                <a:tc vMerge="1">
                  <a:txBody>
                    <a:bodyPr/>
                    <a:lstStyle/>
                    <a:p>
                      <a:pPr algn="ctr"/>
                      <a:endParaRPr lang="zh-TW" altLang="en-US" sz="4400" b="0" dirty="0">
                        <a:latin typeface="Taiwanese Serif" panose="02000503000000020003" pitchFamily="2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altLang="zh-TW" sz="4400" b="1" dirty="0">
                          <a:latin typeface="Taiwanese Serif" panose="02000503000000020003" pitchFamily="2" charset="0"/>
                        </a:rPr>
                        <a:t>in</a:t>
                      </a:r>
                      <a:endParaRPr lang="zh-TW" altLang="en-US" sz="4400" b="1" dirty="0">
                        <a:latin typeface="Taiwanese Serif" panose="0200050300000002000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400" b="0" dirty="0" err="1">
                          <a:latin typeface="Taiwanese Serif" panose="02000503000000020003" pitchFamily="2" charset="0"/>
                        </a:rPr>
                        <a:t>biān</a:t>
                      </a:r>
                      <a:endParaRPr lang="zh-TW" altLang="en-US" sz="4400" b="0" dirty="0">
                        <a:latin typeface="Taiwanese Serif" panose="0200050300000002000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3600" b="0" dirty="0">
                          <a:latin typeface="Taiwanese Serif" panose="02000503000000020003" pitchFamily="2" charset="0"/>
                          <a:ea typeface="台灣楷體" panose="02010604000101010101" pitchFamily="2" charset="-120"/>
                        </a:rPr>
                        <a:t>體面 </a:t>
                      </a:r>
                      <a:r>
                        <a:rPr lang="en-US" altLang="zh-TW" sz="3200" b="0" dirty="0" err="1">
                          <a:latin typeface="Taiwanese Serif" panose="02000503000000020003" pitchFamily="2" charset="0"/>
                          <a:ea typeface="台灣楷體" panose="02010604000101010101" pitchFamily="2" charset="-120"/>
                        </a:rPr>
                        <a:t>thé-biān</a:t>
                      </a:r>
                      <a:endParaRPr lang="en-US" altLang="zh-TW" sz="4000" b="0" dirty="0">
                        <a:latin typeface="Taiwanese Serif" panose="02000503000000020003" pitchFamily="2" charset="0"/>
                        <a:ea typeface="台灣楷體" panose="02010604000101010101" pitchFamily="2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3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體面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zh-TW" altLang="en-US" sz="40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6190299"/>
                  </a:ext>
                </a:extLst>
              </a:tr>
            </a:tbl>
          </a:graphicData>
        </a:graphic>
      </p:graphicFrame>
      <p:sp>
        <p:nvSpPr>
          <p:cNvPr id="7" name="文字方塊 6">
            <a:extLst>
              <a:ext uri="{FF2B5EF4-FFF2-40B4-BE49-F238E27FC236}">
                <a16:creationId xmlns:a16="http://schemas.microsoft.com/office/drawing/2014/main" id="{52C7A484-AAD8-53B0-6121-60DC333E9BB5}"/>
              </a:ext>
            </a:extLst>
          </p:cNvPr>
          <p:cNvSpPr txBox="1"/>
          <p:nvPr/>
        </p:nvSpPr>
        <p:spPr>
          <a:xfrm>
            <a:off x="900000" y="334800"/>
            <a:ext cx="71865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做伙來充電：六、漢羅攏會通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C2E9749F-D837-F751-AB33-D15C67ACF49E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AB2F24DF-F8F4-7FD9-B6E8-6C710297048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90878" y="6037497"/>
            <a:ext cx="1753871" cy="840178"/>
          </a:xfrm>
          <a:prstGeom prst="rect">
            <a:avLst/>
          </a:prstGeom>
        </p:spPr>
      </p:pic>
      <p:pic>
        <p:nvPicPr>
          <p:cNvPr id="4" name="圖片 3">
            <a:hlinkClick r:id="rId12" action="ppaction://hlinksldjump"/>
            <a:extLst>
              <a:ext uri="{FF2B5EF4-FFF2-40B4-BE49-F238E27FC236}">
                <a16:creationId xmlns:a16="http://schemas.microsoft.com/office/drawing/2014/main" id="{65F94764-7D78-5681-6D3A-B9CCBA50A08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302" y="309600"/>
            <a:ext cx="648000" cy="648000"/>
          </a:xfrm>
          <a:prstGeom prst="rect">
            <a:avLst/>
          </a:prstGeom>
        </p:spPr>
      </p:pic>
      <p:pic>
        <p:nvPicPr>
          <p:cNvPr id="3" name="B2L1-曲目10-漢羅攏會通-15">
            <a:hlinkClick r:id="" action="ppaction://media"/>
            <a:extLst>
              <a:ext uri="{FF2B5EF4-FFF2-40B4-BE49-F238E27FC236}">
                <a16:creationId xmlns:a16="http://schemas.microsoft.com/office/drawing/2014/main" id="{11346C6E-64D8-7CDC-BF25-802E1B5190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36936" y="5376413"/>
            <a:ext cx="648000" cy="648000"/>
          </a:xfrm>
          <a:prstGeom prst="rect">
            <a:avLst/>
          </a:prstGeom>
        </p:spPr>
      </p:pic>
      <p:pic>
        <p:nvPicPr>
          <p:cNvPr id="5" name="B2L1-曲目10-漢羅攏會通-12">
            <a:hlinkClick r:id="" action="ppaction://media"/>
            <a:extLst>
              <a:ext uri="{FF2B5EF4-FFF2-40B4-BE49-F238E27FC236}">
                <a16:creationId xmlns:a16="http://schemas.microsoft.com/office/drawing/2014/main" id="{14E7B994-2376-A3E5-4F61-47813DBCDB3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46659" y="2482428"/>
            <a:ext cx="648000" cy="648000"/>
          </a:xfrm>
          <a:prstGeom prst="rect">
            <a:avLst/>
          </a:prstGeom>
        </p:spPr>
      </p:pic>
      <p:pic>
        <p:nvPicPr>
          <p:cNvPr id="9" name="B2L1-曲目10-漢羅攏會通-13">
            <a:hlinkClick r:id="" action="ppaction://media"/>
            <a:extLst>
              <a:ext uri="{FF2B5EF4-FFF2-40B4-BE49-F238E27FC236}">
                <a16:creationId xmlns:a16="http://schemas.microsoft.com/office/drawing/2014/main" id="{BB10D950-BFA0-EEB9-D3C8-0D96AC09CF5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36936" y="3789477"/>
            <a:ext cx="648000" cy="648000"/>
          </a:xfrm>
          <a:prstGeom prst="rect">
            <a:avLst/>
          </a:prstGeom>
        </p:spPr>
      </p:pic>
      <p:pic>
        <p:nvPicPr>
          <p:cNvPr id="11" name="B2L1-曲目10-漢羅攏會通-14">
            <a:hlinkClick r:id="" action="ppaction://media"/>
            <a:extLst>
              <a:ext uri="{FF2B5EF4-FFF2-40B4-BE49-F238E27FC236}">
                <a16:creationId xmlns:a16="http://schemas.microsoft.com/office/drawing/2014/main" id="{084517A7-8FEE-1C0E-1F6E-C14F305F7F4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46659" y="4592098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67628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3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7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49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78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3">
            <a:extLst>
              <a:ext uri="{FF2B5EF4-FFF2-40B4-BE49-F238E27FC236}">
                <a16:creationId xmlns:a16="http://schemas.microsoft.com/office/drawing/2014/main" id="{DA1D3F1D-035F-5084-A22B-68E7D202D14E}"/>
              </a:ext>
            </a:extLst>
          </p:cNvPr>
          <p:cNvSpPr/>
          <p:nvPr/>
        </p:nvSpPr>
        <p:spPr>
          <a:xfrm>
            <a:off x="1479357" y="2925738"/>
            <a:ext cx="9505056" cy="1892801"/>
          </a:xfrm>
          <a:prstGeom prst="roundRect">
            <a:avLst/>
          </a:prstGeom>
          <a:solidFill>
            <a:schemeClr val="accent6">
              <a:lumMod val="20000"/>
              <a:lumOff val="80000"/>
              <a:alpha val="50196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4500" b="1" dirty="0">
                <a:solidFill>
                  <a:srgbClr val="0070C0"/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 </a:t>
            </a:r>
            <a:endParaRPr lang="zh-TW" altLang="en-US" sz="40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11567814" y="3573810"/>
            <a:ext cx="540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17</a:t>
            </a:r>
            <a:endParaRPr lang="zh-TW" altLang="en-US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407F251C-A071-86E0-E3D5-DB497B8C81F0}"/>
              </a:ext>
            </a:extLst>
          </p:cNvPr>
          <p:cNvSpPr txBox="1"/>
          <p:nvPr/>
        </p:nvSpPr>
        <p:spPr>
          <a:xfrm>
            <a:off x="118542" y="1053530"/>
            <a:ext cx="39100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b="1" spc="300" dirty="0">
                <a:latin typeface="台灣楷體" panose="02010604000101010101" pitchFamily="2" charset="-120"/>
                <a:ea typeface="台灣楷體" panose="02010604000101010101" pitchFamily="2" charset="-120"/>
              </a:rPr>
              <a:t>(</a:t>
            </a:r>
            <a:r>
              <a:rPr lang="zh-TW" altLang="en-US" sz="4000" b="1" spc="300" dirty="0">
                <a:latin typeface="台灣楷體" panose="02010604000101010101" pitchFamily="2" charset="-120"/>
                <a:ea typeface="台灣楷體" panose="02010604000101010101" pitchFamily="2" charset="-120"/>
              </a:rPr>
              <a:t>二</a:t>
            </a:r>
            <a:r>
              <a:rPr lang="en-US" altLang="zh-TW" sz="4000" b="1" spc="300" dirty="0">
                <a:latin typeface="台灣楷體" panose="02010604000101010101" pitchFamily="2" charset="-120"/>
                <a:ea typeface="台灣楷體" panose="02010604000101010101" pitchFamily="2" charset="-120"/>
              </a:rPr>
              <a:t>)</a:t>
            </a:r>
            <a:r>
              <a:rPr lang="zh-TW" altLang="en-US" sz="4000" b="1" spc="300" dirty="0">
                <a:latin typeface="台灣楷體" panose="02010604000101010101" pitchFamily="2" charset="-120"/>
                <a:ea typeface="台灣楷體" panose="02010604000101010101" pitchFamily="2" charset="-120"/>
              </a:rPr>
              <a:t>短句讀看覓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52820E0A-CB57-7F37-1B9C-EC5114686C34}"/>
              </a:ext>
            </a:extLst>
          </p:cNvPr>
          <p:cNvSpPr txBox="1"/>
          <p:nvPr/>
        </p:nvSpPr>
        <p:spPr>
          <a:xfrm>
            <a:off x="2203106" y="3135372"/>
            <a:ext cx="9073008" cy="144655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zh-TW" altLang="en-US" sz="4500" b="1" dirty="0">
                <a:solidFill>
                  <a:srgbClr val="0070C0"/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漢字：咱毋通欺騙朋友。</a:t>
            </a:r>
            <a:endParaRPr lang="en-US" altLang="zh-TW" sz="4500" b="1" dirty="0">
              <a:solidFill>
                <a:srgbClr val="0070C0"/>
              </a:solidFill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r>
              <a:rPr lang="zh-TW" altLang="en-US" sz="4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翻 譯： 我們不可以欺騙朋友。</a:t>
            </a:r>
            <a:endParaRPr lang="zh-TW" altLang="en-US" sz="36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F1801CF6-2E03-CA3B-7E61-C5874D6AA286}"/>
              </a:ext>
            </a:extLst>
          </p:cNvPr>
          <p:cNvSpPr txBox="1"/>
          <p:nvPr/>
        </p:nvSpPr>
        <p:spPr>
          <a:xfrm>
            <a:off x="1774726" y="1845618"/>
            <a:ext cx="86409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4800" b="1" dirty="0">
                <a:latin typeface="Taiwanese Serif" panose="02000503000000020003" pitchFamily="2" charset="0"/>
              </a:rPr>
              <a:t>1. </a:t>
            </a:r>
            <a:r>
              <a:rPr lang="en-US" altLang="zh-TW" sz="4800" b="1" dirty="0" err="1">
                <a:latin typeface="Taiwanese Serif" panose="02000503000000020003" pitchFamily="2" charset="0"/>
              </a:rPr>
              <a:t>Lán</a:t>
            </a:r>
            <a:r>
              <a:rPr lang="en-US" altLang="zh-TW" sz="4800" b="1" dirty="0">
                <a:latin typeface="Taiwanese Serif" panose="02000503000000020003" pitchFamily="2" charset="0"/>
              </a:rPr>
              <a:t> ˜-thang </a:t>
            </a:r>
            <a:r>
              <a:rPr lang="en-US" altLang="zh-TW" sz="4800" b="1" dirty="0" err="1">
                <a:latin typeface="Taiwanese Serif" panose="02000503000000020003" pitchFamily="2" charset="0"/>
              </a:rPr>
              <a:t>khi-phiàn</a:t>
            </a:r>
            <a:r>
              <a:rPr lang="en-US" altLang="zh-TW" sz="4800" b="1" dirty="0">
                <a:latin typeface="Taiwanese Serif" panose="02000503000000020003" pitchFamily="2" charset="0"/>
              </a:rPr>
              <a:t> </a:t>
            </a:r>
            <a:r>
              <a:rPr lang="en-US" altLang="zh-TW" sz="4800" b="1" dirty="0" err="1">
                <a:latin typeface="Taiwanese Serif" panose="02000503000000020003" pitchFamily="2" charset="0"/>
              </a:rPr>
              <a:t>pîng-iú</a:t>
            </a:r>
            <a:r>
              <a:rPr lang="en-US" altLang="zh-TW" sz="4800" b="1" dirty="0">
                <a:latin typeface="Taiwanese Serif" panose="02000503000000020003" pitchFamily="2" charset="0"/>
              </a:rPr>
              <a:t>.</a:t>
            </a: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E792E345-6455-7798-E3B1-071504C0E32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1977" y="3429794"/>
            <a:ext cx="648000" cy="6480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F72BFEE8-2D6D-5B61-588F-AF8EF2675318}"/>
              </a:ext>
            </a:extLst>
          </p:cNvPr>
          <p:cNvSpPr txBox="1"/>
          <p:nvPr/>
        </p:nvSpPr>
        <p:spPr>
          <a:xfrm>
            <a:off x="900000" y="334800"/>
            <a:ext cx="71865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做伙來充電：六、漢羅攏會通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AEC0AB7E-897C-CEF8-7962-574699C26410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1D77C0F3-07D6-B976-BAB3-DDB8BC275B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6" t="15" b="21302"/>
          <a:stretch/>
        </p:blipFill>
        <p:spPr>
          <a:xfrm>
            <a:off x="-54" y="4368546"/>
            <a:ext cx="2782892" cy="2491043"/>
          </a:xfrm>
          <a:prstGeom prst="rect">
            <a:avLst/>
          </a:prstGeom>
        </p:spPr>
      </p:pic>
      <p:pic>
        <p:nvPicPr>
          <p:cNvPr id="9" name="圖片 8">
            <a:hlinkClick r:id="rId7" action="ppaction://hlinksldjump"/>
            <a:extLst>
              <a:ext uri="{FF2B5EF4-FFF2-40B4-BE49-F238E27FC236}">
                <a16:creationId xmlns:a16="http://schemas.microsoft.com/office/drawing/2014/main" id="{C2F648F1-B642-94F6-F6B8-27357599C30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302" y="309600"/>
            <a:ext cx="648000" cy="648000"/>
          </a:xfrm>
          <a:prstGeom prst="rect">
            <a:avLst/>
          </a:prstGeom>
        </p:spPr>
      </p:pic>
      <p:pic>
        <p:nvPicPr>
          <p:cNvPr id="6" name="B2L1-曲目11-短句讀看覓-1">
            <a:hlinkClick r:id="" action="ppaction://media"/>
            <a:extLst>
              <a:ext uri="{FF2B5EF4-FFF2-40B4-BE49-F238E27FC236}">
                <a16:creationId xmlns:a16="http://schemas.microsoft.com/office/drawing/2014/main" id="{D9C3A873-031E-C3DB-73FC-4D6FB7CCA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1977" y="1981057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99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9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圓角 4">
            <a:extLst>
              <a:ext uri="{FF2B5EF4-FFF2-40B4-BE49-F238E27FC236}">
                <a16:creationId xmlns:a16="http://schemas.microsoft.com/office/drawing/2014/main" id="{64008100-897E-1BD9-653A-11B8B0EE3640}"/>
              </a:ext>
            </a:extLst>
          </p:cNvPr>
          <p:cNvSpPr/>
          <p:nvPr/>
        </p:nvSpPr>
        <p:spPr>
          <a:xfrm>
            <a:off x="1479356" y="3121169"/>
            <a:ext cx="9944441" cy="1892801"/>
          </a:xfrm>
          <a:prstGeom prst="roundRect">
            <a:avLst/>
          </a:prstGeom>
          <a:solidFill>
            <a:schemeClr val="accent6">
              <a:lumMod val="20000"/>
              <a:lumOff val="80000"/>
              <a:alpha val="50196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4500" b="1" dirty="0">
                <a:solidFill>
                  <a:srgbClr val="0070C0"/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 </a:t>
            </a:r>
            <a:endParaRPr lang="zh-TW" altLang="en-US" sz="40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11567814" y="3573810"/>
            <a:ext cx="540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17</a:t>
            </a:r>
            <a:endParaRPr lang="zh-TW" altLang="en-US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407F251C-A071-86E0-E3D5-DB497B8C81F0}"/>
              </a:ext>
            </a:extLst>
          </p:cNvPr>
          <p:cNvSpPr txBox="1"/>
          <p:nvPr/>
        </p:nvSpPr>
        <p:spPr>
          <a:xfrm>
            <a:off x="118542" y="1053530"/>
            <a:ext cx="39100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b="1" spc="300" dirty="0">
                <a:latin typeface="台灣楷體" panose="02010604000101010101" pitchFamily="2" charset="-120"/>
                <a:ea typeface="台灣楷體" panose="02010604000101010101" pitchFamily="2" charset="-120"/>
              </a:rPr>
              <a:t>(</a:t>
            </a:r>
            <a:r>
              <a:rPr lang="zh-TW" altLang="en-US" sz="4000" b="1" spc="300" dirty="0">
                <a:latin typeface="台灣楷體" panose="02010604000101010101" pitchFamily="2" charset="-120"/>
                <a:ea typeface="台灣楷體" panose="02010604000101010101" pitchFamily="2" charset="-120"/>
              </a:rPr>
              <a:t>二</a:t>
            </a:r>
            <a:r>
              <a:rPr lang="en-US" altLang="zh-TW" sz="4000" b="1" spc="300" dirty="0">
                <a:latin typeface="台灣楷體" panose="02010604000101010101" pitchFamily="2" charset="-120"/>
                <a:ea typeface="台灣楷體" panose="02010604000101010101" pitchFamily="2" charset="-120"/>
              </a:rPr>
              <a:t>)</a:t>
            </a:r>
            <a:r>
              <a:rPr lang="zh-TW" altLang="en-US" sz="4000" b="1" spc="300" dirty="0">
                <a:latin typeface="台灣楷體" panose="02010604000101010101" pitchFamily="2" charset="-120"/>
                <a:ea typeface="台灣楷體" panose="02010604000101010101" pitchFamily="2" charset="-120"/>
              </a:rPr>
              <a:t>短句讀看覓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8A16D812-7873-DF8E-2984-6F6F229C20BA}"/>
              </a:ext>
            </a:extLst>
          </p:cNvPr>
          <p:cNvSpPr txBox="1"/>
          <p:nvPr/>
        </p:nvSpPr>
        <p:spPr>
          <a:xfrm>
            <a:off x="2350790" y="3285778"/>
            <a:ext cx="9145016" cy="1400383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zh-TW" altLang="en-US" sz="4500" b="1" dirty="0">
                <a:solidFill>
                  <a:srgbClr val="0070C0"/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漢字：這塊牌匾是咧表揚伊的表演。</a:t>
            </a:r>
            <a:r>
              <a:rPr lang="zh-TW" altLang="en-US" sz="4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翻 譯： 這塊匾額是在表揚他的演出。</a:t>
            </a:r>
            <a:endParaRPr lang="zh-TW" altLang="en-US" sz="36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756F39A0-B173-3995-54A7-253F4D093DD8}"/>
              </a:ext>
            </a:extLst>
          </p:cNvPr>
          <p:cNvSpPr txBox="1"/>
          <p:nvPr/>
        </p:nvSpPr>
        <p:spPr>
          <a:xfrm>
            <a:off x="1846734" y="1773610"/>
            <a:ext cx="9649072" cy="12977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700"/>
              </a:lnSpc>
            </a:pPr>
            <a:r>
              <a:rPr lang="en-US" altLang="zh-TW" sz="4800" b="1" dirty="0">
                <a:latin typeface="Taiwanese Serif" panose="02000503000000020003" pitchFamily="2" charset="0"/>
              </a:rPr>
              <a:t>2</a:t>
            </a:r>
            <a:r>
              <a:rPr lang="zh-TW" altLang="en-US" sz="4800" b="1" dirty="0">
                <a:latin typeface="Taiwanese Serif" panose="02000503000000020003" pitchFamily="2" charset="0"/>
              </a:rPr>
              <a:t>. </a:t>
            </a:r>
            <a:r>
              <a:rPr lang="en-US" altLang="zh-TW" sz="4800" b="1" dirty="0" err="1">
                <a:latin typeface="Taiwanese Serif" panose="02000503000000020003" pitchFamily="2" charset="0"/>
              </a:rPr>
              <a:t>Tsit</a:t>
            </a:r>
            <a:r>
              <a:rPr lang="en-US" altLang="zh-TW" sz="4800" b="1" dirty="0">
                <a:latin typeface="Taiwanese Serif" panose="02000503000000020003" pitchFamily="2" charset="0"/>
              </a:rPr>
              <a:t> </a:t>
            </a:r>
            <a:r>
              <a:rPr lang="en-US" altLang="zh-TW" sz="4800" b="1" dirty="0" err="1">
                <a:latin typeface="Taiwanese Serif" panose="02000503000000020003" pitchFamily="2" charset="0"/>
              </a:rPr>
              <a:t>tè</a:t>
            </a:r>
            <a:r>
              <a:rPr lang="en-US" altLang="zh-TW" sz="4800" b="1" dirty="0">
                <a:latin typeface="Taiwanese Serif" panose="02000503000000020003" pitchFamily="2" charset="0"/>
              </a:rPr>
              <a:t> </a:t>
            </a:r>
            <a:r>
              <a:rPr lang="en-US" altLang="zh-TW" sz="4800" b="1" dirty="0" err="1">
                <a:latin typeface="Taiwanese Serif" panose="02000503000000020003" pitchFamily="2" charset="0"/>
              </a:rPr>
              <a:t>pâi-pián</a:t>
            </a:r>
            <a:r>
              <a:rPr lang="en-US" altLang="zh-TW" sz="4800" b="1" dirty="0">
                <a:latin typeface="Taiwanese Serif" panose="02000503000000020003" pitchFamily="2" charset="0"/>
              </a:rPr>
              <a:t> </a:t>
            </a:r>
            <a:r>
              <a:rPr lang="en-US" altLang="zh-TW" sz="4800" b="1" dirty="0" err="1">
                <a:latin typeface="Taiwanese Serif" panose="02000503000000020003" pitchFamily="2" charset="0"/>
              </a:rPr>
              <a:t>sī</a:t>
            </a:r>
            <a:r>
              <a:rPr lang="en-US" altLang="zh-TW" sz="4800" b="1" dirty="0">
                <a:latin typeface="Taiwanese Serif" panose="02000503000000020003" pitchFamily="2" charset="0"/>
              </a:rPr>
              <a:t> </a:t>
            </a:r>
            <a:r>
              <a:rPr lang="en-US" altLang="zh-TW" sz="4800" b="1" dirty="0" err="1">
                <a:latin typeface="Taiwanese Serif" panose="02000503000000020003" pitchFamily="2" charset="0"/>
              </a:rPr>
              <a:t>leh</a:t>
            </a:r>
            <a:r>
              <a:rPr lang="en-US" altLang="zh-TW" sz="4800" b="1" dirty="0">
                <a:latin typeface="Taiwanese Serif" panose="02000503000000020003" pitchFamily="2" charset="0"/>
              </a:rPr>
              <a:t> </a:t>
            </a:r>
            <a:r>
              <a:rPr lang="en-US" altLang="zh-TW" sz="4800" b="1" dirty="0" err="1">
                <a:latin typeface="Taiwanese Serif" panose="02000503000000020003" pitchFamily="2" charset="0"/>
              </a:rPr>
              <a:t>piáu-iông</a:t>
            </a:r>
            <a:r>
              <a:rPr lang="en-US" altLang="zh-TW" sz="4800" b="1" dirty="0">
                <a:latin typeface="Taiwanese Serif" panose="02000503000000020003" pitchFamily="2" charset="0"/>
              </a:rPr>
              <a:t> </a:t>
            </a:r>
            <a:r>
              <a:rPr lang="en-US" altLang="zh-TW" sz="4800" b="1" dirty="0" err="1">
                <a:latin typeface="Taiwanese Serif" panose="02000503000000020003" pitchFamily="2" charset="0"/>
              </a:rPr>
              <a:t>i</a:t>
            </a:r>
            <a:r>
              <a:rPr lang="en-US" altLang="zh-TW" sz="4800" b="1" dirty="0">
                <a:latin typeface="Taiwanese Serif" panose="02000503000000020003" pitchFamily="2" charset="0"/>
              </a:rPr>
              <a:t> ê  </a:t>
            </a:r>
          </a:p>
          <a:p>
            <a:pPr>
              <a:lnSpc>
                <a:spcPts val="4700"/>
              </a:lnSpc>
            </a:pPr>
            <a:r>
              <a:rPr lang="en-US" altLang="zh-TW" sz="4800" b="1" dirty="0">
                <a:latin typeface="Taiwanese Serif" panose="02000503000000020003" pitchFamily="2" charset="0"/>
              </a:rPr>
              <a:t>    </a:t>
            </a:r>
            <a:r>
              <a:rPr lang="en-US" altLang="zh-TW" sz="4800" b="1" dirty="0" err="1">
                <a:latin typeface="Taiwanese Serif" panose="02000503000000020003" pitchFamily="2" charset="0"/>
              </a:rPr>
              <a:t>piáu-ián</a:t>
            </a:r>
            <a:r>
              <a:rPr lang="en-US" altLang="zh-TW" sz="4800" b="1" dirty="0">
                <a:latin typeface="Taiwanese Serif" panose="02000503000000020003" pitchFamily="2" charset="0"/>
              </a:rPr>
              <a:t>.</a:t>
            </a:r>
            <a:endParaRPr lang="zh-TW" altLang="en-US" sz="4800" b="1" dirty="0">
              <a:latin typeface="Taiwanese Serif" panose="02000503000000020003" pitchFamily="2" charset="0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37575036-3F61-9837-4EBB-7FFA06B1F83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4990" y="3645818"/>
            <a:ext cx="648000" cy="6480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96CEBCC1-F3C1-0743-DC56-B4C294020D04}"/>
              </a:ext>
            </a:extLst>
          </p:cNvPr>
          <p:cNvSpPr txBox="1"/>
          <p:nvPr/>
        </p:nvSpPr>
        <p:spPr>
          <a:xfrm>
            <a:off x="900000" y="334800"/>
            <a:ext cx="71865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做伙來充電：六、漢羅攏會通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BCF25D02-995F-115C-EE5C-21C16CBDFFFE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pic>
        <p:nvPicPr>
          <p:cNvPr id="9" name="圖片 8">
            <a:hlinkClick r:id="rId6" action="ppaction://hlinksldjump"/>
            <a:extLst>
              <a:ext uri="{FF2B5EF4-FFF2-40B4-BE49-F238E27FC236}">
                <a16:creationId xmlns:a16="http://schemas.microsoft.com/office/drawing/2014/main" id="{8BC251BB-8E18-0800-11BD-F6F0AE5668B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302" y="309600"/>
            <a:ext cx="648000" cy="6480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11709072-3B7A-578C-E9A0-293A7595605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6" t="15" b="21302"/>
          <a:stretch/>
        </p:blipFill>
        <p:spPr>
          <a:xfrm>
            <a:off x="-54" y="4368546"/>
            <a:ext cx="2782892" cy="2491043"/>
          </a:xfrm>
          <a:prstGeom prst="rect">
            <a:avLst/>
          </a:prstGeom>
        </p:spPr>
      </p:pic>
      <p:pic>
        <p:nvPicPr>
          <p:cNvPr id="6" name="B2L1-曲目11-短句讀看覓-2">
            <a:hlinkClick r:id="" action="ppaction://media"/>
            <a:extLst>
              <a:ext uri="{FF2B5EF4-FFF2-40B4-BE49-F238E27FC236}">
                <a16:creationId xmlns:a16="http://schemas.microsoft.com/office/drawing/2014/main" id="{066AEF12-841D-CA13-1602-1F57F856BF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4990" y="1790363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39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3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字方塊 17"/>
          <p:cNvSpPr txBox="1"/>
          <p:nvPr/>
        </p:nvSpPr>
        <p:spPr>
          <a:xfrm>
            <a:off x="11567814" y="3573810"/>
            <a:ext cx="540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18</a:t>
            </a:r>
            <a:endParaRPr lang="zh-TW" altLang="en-US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E4FC3EF0-EA0C-3ACF-FC3D-94BDEB957019}"/>
              </a:ext>
            </a:extLst>
          </p:cNvPr>
          <p:cNvSpPr txBox="1"/>
          <p:nvPr/>
        </p:nvSpPr>
        <p:spPr>
          <a:xfrm>
            <a:off x="838622" y="3267106"/>
            <a:ext cx="31683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請簡單講出你所看著的圖片內容</a:t>
            </a:r>
          </a:p>
        </p:txBody>
      </p:sp>
      <p:pic>
        <p:nvPicPr>
          <p:cNvPr id="6" name="圖形 5" descr="書本 以實心填滿">
            <a:extLst>
              <a:ext uri="{FF2B5EF4-FFF2-40B4-BE49-F238E27FC236}">
                <a16:creationId xmlns:a16="http://schemas.microsoft.com/office/drawing/2014/main" id="{1179E839-BC77-2FB9-99DF-DBA3FD2552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6534" y="3213770"/>
            <a:ext cx="858813" cy="85881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E8324B4-9960-475F-4666-8D32318E29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9091" y="1172254"/>
            <a:ext cx="5941235" cy="55699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圖片 15">
            <a:hlinkClick r:id="rId8" action="ppaction://hlinksldjump"/>
            <a:extLst>
              <a:ext uri="{FF2B5EF4-FFF2-40B4-BE49-F238E27FC236}">
                <a16:creationId xmlns:a16="http://schemas.microsoft.com/office/drawing/2014/main" id="{648E5369-D504-5991-0FE3-D9D934E35D0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709" y="3054304"/>
            <a:ext cx="648000" cy="648000"/>
          </a:xfrm>
          <a:prstGeom prst="rect">
            <a:avLst/>
          </a:prstGeom>
        </p:spPr>
      </p:pic>
      <p:pic>
        <p:nvPicPr>
          <p:cNvPr id="19" name="圖片 18">
            <a:hlinkClick r:id="rId10" action="ppaction://hlinksldjump"/>
            <a:extLst>
              <a:ext uri="{FF2B5EF4-FFF2-40B4-BE49-F238E27FC236}">
                <a16:creationId xmlns:a16="http://schemas.microsoft.com/office/drawing/2014/main" id="{E664DB43-BDC7-56C0-2211-C91D3A04FBB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708" y="4201435"/>
            <a:ext cx="648000" cy="648000"/>
          </a:xfrm>
          <a:prstGeom prst="rect">
            <a:avLst/>
          </a:prstGeom>
        </p:spPr>
      </p:pic>
      <p:pic>
        <p:nvPicPr>
          <p:cNvPr id="20" name="圖片 19">
            <a:hlinkClick r:id="rId11" action="ppaction://hlinksldjump"/>
            <a:extLst>
              <a:ext uri="{FF2B5EF4-FFF2-40B4-BE49-F238E27FC236}">
                <a16:creationId xmlns:a16="http://schemas.microsoft.com/office/drawing/2014/main" id="{84D69F5A-CF8F-1B2E-7650-C273FA5BB5D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39709" y="3047508"/>
            <a:ext cx="648000" cy="648000"/>
          </a:xfrm>
          <a:prstGeom prst="rect">
            <a:avLst/>
          </a:prstGeom>
        </p:spPr>
      </p:pic>
      <p:pic>
        <p:nvPicPr>
          <p:cNvPr id="21" name="圖片 20">
            <a:hlinkClick r:id="rId12" action="ppaction://hlinksldjump"/>
            <a:extLst>
              <a:ext uri="{FF2B5EF4-FFF2-40B4-BE49-F238E27FC236}">
                <a16:creationId xmlns:a16="http://schemas.microsoft.com/office/drawing/2014/main" id="{22D5715B-AC9F-2306-3C7E-3FF890D1624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39709" y="4211142"/>
            <a:ext cx="648000" cy="6480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AC0087DA-AE93-8DEB-89DD-D6BB10C9050E}"/>
              </a:ext>
            </a:extLst>
          </p:cNvPr>
          <p:cNvSpPr txBox="1"/>
          <p:nvPr/>
        </p:nvSpPr>
        <p:spPr>
          <a:xfrm>
            <a:off x="900000" y="335191"/>
            <a:ext cx="6109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應用練習：一、看圖講話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2443E4AE-4BB0-FDF9-BF09-27BFB518EDC2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pic>
        <p:nvPicPr>
          <p:cNvPr id="8" name="圖片 7">
            <a:hlinkClick r:id="rId13" action="ppaction://hlinksldjump"/>
            <a:extLst>
              <a:ext uri="{FF2B5EF4-FFF2-40B4-BE49-F238E27FC236}">
                <a16:creationId xmlns:a16="http://schemas.microsoft.com/office/drawing/2014/main" id="{9499D55A-A4ED-DC4A-B545-C189F10EEB7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302" y="309600"/>
            <a:ext cx="648000" cy="648000"/>
          </a:xfrm>
          <a:prstGeom prst="rect">
            <a:avLst/>
          </a:prstGeom>
        </p:spPr>
      </p:pic>
      <p:pic>
        <p:nvPicPr>
          <p:cNvPr id="5" name="B2L1-曲目12-看圖講話">
            <a:hlinkClick r:id="" action="ppaction://media"/>
            <a:extLst>
              <a:ext uri="{FF2B5EF4-FFF2-40B4-BE49-F238E27FC236}">
                <a16:creationId xmlns:a16="http://schemas.microsoft.com/office/drawing/2014/main" id="{D567A358-74BC-F35D-B581-6B474CED26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0000" y="309600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42549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60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字方塊 17"/>
          <p:cNvSpPr txBox="1"/>
          <p:nvPr/>
        </p:nvSpPr>
        <p:spPr>
          <a:xfrm>
            <a:off x="11567814" y="3573810"/>
            <a:ext cx="540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18</a:t>
            </a:r>
            <a:endParaRPr lang="zh-TW" altLang="en-US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1E437E1F-D7B3-60D5-FAA4-9B940F97961A}"/>
              </a:ext>
            </a:extLst>
          </p:cNvPr>
          <p:cNvSpPr txBox="1"/>
          <p:nvPr/>
        </p:nvSpPr>
        <p:spPr>
          <a:xfrm>
            <a:off x="1054646" y="1086655"/>
            <a:ext cx="91450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b="1" i="0" u="none" strike="noStrike" baseline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雙底線的字要讀本調，單底線的字都要變調。</a:t>
            </a:r>
            <a:endParaRPr lang="zh-TW" altLang="en-US" sz="32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6" name="圖形 45" descr="警告 以實心填滿">
            <a:extLst>
              <a:ext uri="{FF2B5EF4-FFF2-40B4-BE49-F238E27FC236}">
                <a16:creationId xmlns:a16="http://schemas.microsoft.com/office/drawing/2014/main" id="{694BB3AC-13CA-5B18-C652-45A8A956F77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8582" y="1053530"/>
            <a:ext cx="583200" cy="583200"/>
          </a:xfrm>
          <a:prstGeom prst="rect">
            <a:avLst/>
          </a:prstGeom>
        </p:spPr>
      </p:pic>
      <p:sp>
        <p:nvSpPr>
          <p:cNvPr id="47" name="文字方塊 46">
            <a:extLst>
              <a:ext uri="{FF2B5EF4-FFF2-40B4-BE49-F238E27FC236}">
                <a16:creationId xmlns:a16="http://schemas.microsoft.com/office/drawing/2014/main" id="{FF3A6B10-F2BE-CC9B-832A-748897D18646}"/>
              </a:ext>
            </a:extLst>
          </p:cNvPr>
          <p:cNvSpPr txBox="1"/>
          <p:nvPr/>
        </p:nvSpPr>
        <p:spPr>
          <a:xfrm>
            <a:off x="478582" y="1557586"/>
            <a:ext cx="10729192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6600" b="1" i="0" u="sng" strike="noStrike" spc="300" baseline="0" dirty="0">
                <a:latin typeface="台灣楷體" panose="02010604000101010101" pitchFamily="2" charset="-120"/>
                <a:ea typeface="台灣楷體" panose="02010604000101010101" pitchFamily="2" charset="-120"/>
              </a:rPr>
              <a:t>毋但有武</a:t>
            </a:r>
            <a:r>
              <a:rPr lang="zh-TW" altLang="en-US" sz="6600" b="1" i="0" u="sng" strike="noStrike" spc="300" dirty="0">
                <a:latin typeface="台灣楷體" panose="02010604000101010101" pitchFamily="2" charset="-120"/>
                <a:ea typeface="台灣楷體" panose="02010604000101010101" pitchFamily="2" charset="-120"/>
              </a:rPr>
              <a:t>功</a:t>
            </a:r>
            <a:r>
              <a:rPr lang="zh-TW" altLang="en-US" sz="6600" b="1" i="0" strike="noStrike" spc="300" baseline="0" dirty="0">
                <a:latin typeface="台灣楷體" panose="02010604000101010101" pitchFamily="2" charset="-120"/>
                <a:ea typeface="台灣楷體" panose="02010604000101010101" pitchFamily="2" charset="-120"/>
              </a:rPr>
              <a:t>／</a:t>
            </a:r>
            <a:r>
              <a:rPr lang="zh-TW" altLang="en-US" sz="6600" b="1" i="0" u="sng" strike="noStrike" spc="300" baseline="0" dirty="0">
                <a:latin typeface="台灣楷體" panose="02010604000101010101" pitchFamily="2" charset="-120"/>
                <a:ea typeface="台灣楷體" panose="02010604000101010101" pitchFamily="2" charset="-120"/>
              </a:rPr>
              <a:t>嘛會吐劍光</a:t>
            </a:r>
            <a:r>
              <a:rPr lang="zh-TW" altLang="en-US" sz="6600" b="1" i="0" strike="noStrike" spc="300" baseline="0" dirty="0">
                <a:latin typeface="台灣楷體" panose="02010604000101010101" pitchFamily="2" charset="-120"/>
                <a:ea typeface="台灣楷體" panose="02010604000101010101" pitchFamily="2" charset="-120"/>
              </a:rPr>
              <a:t>／</a:t>
            </a:r>
            <a:r>
              <a:rPr lang="zh-TW" altLang="en-US" sz="6600" b="1" i="0" u="sng" strike="noStrike" spc="300" baseline="0" dirty="0">
                <a:latin typeface="台灣楷體" panose="02010604000101010101" pitchFamily="2" charset="-120"/>
                <a:ea typeface="台灣楷體" panose="02010604000101010101" pitchFamily="2" charset="-120"/>
              </a:rPr>
              <a:t>一切全是膨風</a:t>
            </a:r>
            <a:r>
              <a:rPr lang="zh-TW" altLang="en-US" sz="6600" b="1" i="0" strike="noStrike" spc="300" baseline="0" dirty="0">
                <a:latin typeface="台灣楷體" panose="02010604000101010101" pitchFamily="2" charset="-120"/>
                <a:ea typeface="台灣楷體" panose="02010604000101010101" pitchFamily="2" charset="-120"/>
              </a:rPr>
              <a:t>／</a:t>
            </a:r>
            <a:r>
              <a:rPr lang="zh-TW" altLang="en-US" sz="6600" b="1" i="0" u="sng" strike="noStrike" spc="300" baseline="0" dirty="0">
                <a:latin typeface="台灣楷體" panose="02010604000101010101" pitchFamily="2" charset="-120"/>
                <a:ea typeface="台灣楷體" panose="02010604000101010101" pitchFamily="2" charset="-120"/>
              </a:rPr>
              <a:t>其實無半項精傱</a:t>
            </a:r>
            <a:r>
              <a:rPr lang="zh-TW" altLang="en-US" sz="6600" b="1" i="0" strike="noStrike" spc="300" baseline="0" dirty="0">
                <a:latin typeface="台灣楷體" panose="02010604000101010101" pitchFamily="2" charset="-120"/>
                <a:ea typeface="台灣楷體" panose="02010604000101010101" pitchFamily="2" charset="-120"/>
              </a:rPr>
              <a:t>／</a:t>
            </a:r>
            <a:r>
              <a:rPr lang="zh-TW" altLang="en-US" sz="6600" b="1" i="0" u="sng" strike="noStrike" spc="300" baseline="0" dirty="0">
                <a:latin typeface="台灣楷體" panose="02010604000101010101" pitchFamily="2" charset="-120"/>
                <a:ea typeface="台灣楷體" panose="02010604000101010101" pitchFamily="2" charset="-120"/>
              </a:rPr>
              <a:t>人手若莫弄</a:t>
            </a:r>
            <a:r>
              <a:rPr lang="zh-TW" altLang="en-US" sz="6600" b="1" i="0" strike="noStrike" spc="300" baseline="0" dirty="0">
                <a:latin typeface="台灣楷體" panose="02010604000101010101" pitchFamily="2" charset="-120"/>
                <a:ea typeface="台灣楷體" panose="02010604000101010101" pitchFamily="2" charset="-120"/>
              </a:rPr>
              <a:t>／</a:t>
            </a:r>
            <a:r>
              <a:rPr lang="zh-TW" altLang="en-US" sz="6600" b="1" i="0" u="sng" strike="noStrike" spc="300" baseline="0" dirty="0">
                <a:latin typeface="台灣楷體" panose="02010604000101010101" pitchFamily="2" charset="-120"/>
                <a:ea typeface="台灣楷體" panose="02010604000101010101" pitchFamily="2" charset="-120"/>
              </a:rPr>
              <a:t>人聲若莫講</a:t>
            </a:r>
            <a:r>
              <a:rPr lang="zh-TW" altLang="en-US" sz="6600" b="1" i="0" strike="noStrike" spc="300" baseline="0" dirty="0">
                <a:latin typeface="台灣楷體" panose="02010604000101010101" pitchFamily="2" charset="-120"/>
                <a:ea typeface="台灣楷體" panose="02010604000101010101" pitchFamily="2" charset="-120"/>
              </a:rPr>
              <a:t>／</a:t>
            </a:r>
            <a:r>
              <a:rPr lang="zh-TW" altLang="en-US" sz="6600" b="1" i="0" u="sng" strike="noStrike" spc="300" baseline="0" dirty="0">
                <a:latin typeface="台灣楷體" panose="02010604000101010101" pitchFamily="2" charset="-120"/>
                <a:ea typeface="台灣楷體" panose="02010604000101010101" pitchFamily="2" charset="-120"/>
              </a:rPr>
              <a:t>一身一身戇戇</a:t>
            </a:r>
          </a:p>
        </p:txBody>
      </p: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E9CF31E9-9394-6D18-BBCD-F230597BCE5B}"/>
              </a:ext>
            </a:extLst>
          </p:cNvPr>
          <p:cNvCxnSpPr>
            <a:cxnSpLocks/>
          </p:cNvCxnSpPr>
          <p:nvPr/>
        </p:nvCxnSpPr>
        <p:spPr>
          <a:xfrm>
            <a:off x="4078886" y="2637706"/>
            <a:ext cx="792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接點 25">
            <a:extLst>
              <a:ext uri="{FF2B5EF4-FFF2-40B4-BE49-F238E27FC236}">
                <a16:creationId xmlns:a16="http://schemas.microsoft.com/office/drawing/2014/main" id="{CD0E59DE-307D-315D-5B2A-52F3640EDAB9}"/>
              </a:ext>
            </a:extLst>
          </p:cNvPr>
          <p:cNvCxnSpPr>
            <a:cxnSpLocks/>
          </p:cNvCxnSpPr>
          <p:nvPr/>
        </p:nvCxnSpPr>
        <p:spPr>
          <a:xfrm>
            <a:off x="9371662" y="2637706"/>
            <a:ext cx="828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接點 28">
            <a:extLst>
              <a:ext uri="{FF2B5EF4-FFF2-40B4-BE49-F238E27FC236}">
                <a16:creationId xmlns:a16="http://schemas.microsoft.com/office/drawing/2014/main" id="{3A25C280-7E16-F375-2765-9378BD5B6D8E}"/>
              </a:ext>
            </a:extLst>
          </p:cNvPr>
          <p:cNvCxnSpPr>
            <a:cxnSpLocks/>
          </p:cNvCxnSpPr>
          <p:nvPr/>
        </p:nvCxnSpPr>
        <p:spPr>
          <a:xfrm>
            <a:off x="1440000" y="3645818"/>
            <a:ext cx="86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接點 30">
            <a:extLst>
              <a:ext uri="{FF2B5EF4-FFF2-40B4-BE49-F238E27FC236}">
                <a16:creationId xmlns:a16="http://schemas.microsoft.com/office/drawing/2014/main" id="{34528F4E-1AA1-5942-2450-BF9335E11AF3}"/>
              </a:ext>
            </a:extLst>
          </p:cNvPr>
          <p:cNvCxnSpPr>
            <a:cxnSpLocks/>
          </p:cNvCxnSpPr>
          <p:nvPr/>
        </p:nvCxnSpPr>
        <p:spPr>
          <a:xfrm>
            <a:off x="4942886" y="3645818"/>
            <a:ext cx="86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接點 31">
            <a:extLst>
              <a:ext uri="{FF2B5EF4-FFF2-40B4-BE49-F238E27FC236}">
                <a16:creationId xmlns:a16="http://schemas.microsoft.com/office/drawing/2014/main" id="{EEC539DA-E4C1-B8B3-B4D7-D4357461BFE6}"/>
              </a:ext>
            </a:extLst>
          </p:cNvPr>
          <p:cNvCxnSpPr>
            <a:cxnSpLocks/>
          </p:cNvCxnSpPr>
          <p:nvPr/>
        </p:nvCxnSpPr>
        <p:spPr>
          <a:xfrm>
            <a:off x="7607182" y="3640056"/>
            <a:ext cx="86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接點 33">
            <a:extLst>
              <a:ext uri="{FF2B5EF4-FFF2-40B4-BE49-F238E27FC236}">
                <a16:creationId xmlns:a16="http://schemas.microsoft.com/office/drawing/2014/main" id="{26B4C592-E250-E436-809F-4F7EADD9B7A3}"/>
              </a:ext>
            </a:extLst>
          </p:cNvPr>
          <p:cNvCxnSpPr>
            <a:cxnSpLocks/>
          </p:cNvCxnSpPr>
          <p:nvPr/>
        </p:nvCxnSpPr>
        <p:spPr>
          <a:xfrm>
            <a:off x="1414694" y="4653930"/>
            <a:ext cx="86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接點 42">
            <a:extLst>
              <a:ext uri="{FF2B5EF4-FFF2-40B4-BE49-F238E27FC236}">
                <a16:creationId xmlns:a16="http://schemas.microsoft.com/office/drawing/2014/main" id="{A401870D-2751-5627-9282-886524721C93}"/>
              </a:ext>
            </a:extLst>
          </p:cNvPr>
          <p:cNvCxnSpPr>
            <a:cxnSpLocks/>
          </p:cNvCxnSpPr>
          <p:nvPr/>
        </p:nvCxnSpPr>
        <p:spPr>
          <a:xfrm>
            <a:off x="4078886" y="4653930"/>
            <a:ext cx="86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接點 49">
            <a:extLst>
              <a:ext uri="{FF2B5EF4-FFF2-40B4-BE49-F238E27FC236}">
                <a16:creationId xmlns:a16="http://schemas.microsoft.com/office/drawing/2014/main" id="{D61D59E1-6246-4C3E-7CA2-AACE726EFB9D}"/>
              </a:ext>
            </a:extLst>
          </p:cNvPr>
          <p:cNvCxnSpPr>
            <a:cxnSpLocks/>
          </p:cNvCxnSpPr>
          <p:nvPr/>
        </p:nvCxnSpPr>
        <p:spPr>
          <a:xfrm>
            <a:off x="9335662" y="4653930"/>
            <a:ext cx="86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接點 50">
            <a:extLst>
              <a:ext uri="{FF2B5EF4-FFF2-40B4-BE49-F238E27FC236}">
                <a16:creationId xmlns:a16="http://schemas.microsoft.com/office/drawing/2014/main" id="{546D8707-9F1A-28E1-A93B-2EBDD0565415}"/>
              </a:ext>
            </a:extLst>
          </p:cNvPr>
          <p:cNvCxnSpPr>
            <a:cxnSpLocks/>
          </p:cNvCxnSpPr>
          <p:nvPr/>
        </p:nvCxnSpPr>
        <p:spPr>
          <a:xfrm>
            <a:off x="1414694" y="5662042"/>
            <a:ext cx="86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接點 51">
            <a:extLst>
              <a:ext uri="{FF2B5EF4-FFF2-40B4-BE49-F238E27FC236}">
                <a16:creationId xmlns:a16="http://schemas.microsoft.com/office/drawing/2014/main" id="{6B4F3B3A-43CD-C7E8-4A1A-87D036905EC6}"/>
              </a:ext>
            </a:extLst>
          </p:cNvPr>
          <p:cNvCxnSpPr>
            <a:cxnSpLocks/>
          </p:cNvCxnSpPr>
          <p:nvPr/>
        </p:nvCxnSpPr>
        <p:spPr>
          <a:xfrm>
            <a:off x="5806886" y="5662042"/>
            <a:ext cx="86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接點 53">
            <a:extLst>
              <a:ext uri="{FF2B5EF4-FFF2-40B4-BE49-F238E27FC236}">
                <a16:creationId xmlns:a16="http://schemas.microsoft.com/office/drawing/2014/main" id="{6E4BFD41-6275-CEB9-46F1-A18A5BDA44E6}"/>
              </a:ext>
            </a:extLst>
          </p:cNvPr>
          <p:cNvCxnSpPr>
            <a:cxnSpLocks/>
          </p:cNvCxnSpPr>
          <p:nvPr/>
        </p:nvCxnSpPr>
        <p:spPr>
          <a:xfrm>
            <a:off x="7571182" y="5662042"/>
            <a:ext cx="9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字方塊 2">
            <a:extLst>
              <a:ext uri="{FF2B5EF4-FFF2-40B4-BE49-F238E27FC236}">
                <a16:creationId xmlns:a16="http://schemas.microsoft.com/office/drawing/2014/main" id="{12BAEF92-1B6E-94F2-598F-A97FAAAAB4E4}"/>
              </a:ext>
            </a:extLst>
          </p:cNvPr>
          <p:cNvSpPr txBox="1"/>
          <p:nvPr/>
        </p:nvSpPr>
        <p:spPr>
          <a:xfrm>
            <a:off x="900000" y="335191"/>
            <a:ext cx="6109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應用練習：二、朗讀語句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758A64E-9D85-48C1-95F2-2BD6D2A493A6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cxnSp>
        <p:nvCxnSpPr>
          <p:cNvPr id="5" name="直線接點 4">
            <a:extLst>
              <a:ext uri="{FF2B5EF4-FFF2-40B4-BE49-F238E27FC236}">
                <a16:creationId xmlns:a16="http://schemas.microsoft.com/office/drawing/2014/main" id="{A47626C1-8D89-89A6-43E0-8CFC501A1AFD}"/>
              </a:ext>
            </a:extLst>
          </p:cNvPr>
          <p:cNvCxnSpPr>
            <a:cxnSpLocks/>
          </p:cNvCxnSpPr>
          <p:nvPr/>
        </p:nvCxnSpPr>
        <p:spPr>
          <a:xfrm>
            <a:off x="6707182" y="4653930"/>
            <a:ext cx="86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圖片 7">
            <a:extLst>
              <a:ext uri="{FF2B5EF4-FFF2-40B4-BE49-F238E27FC236}">
                <a16:creationId xmlns:a16="http://schemas.microsoft.com/office/drawing/2014/main" id="{D438DF1D-B076-DCFE-D457-959C39B4D1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98225" y="4943175"/>
            <a:ext cx="3592188" cy="2082427"/>
          </a:xfrm>
          <a:prstGeom prst="rect">
            <a:avLst/>
          </a:prstGeom>
        </p:spPr>
      </p:pic>
      <p:pic>
        <p:nvPicPr>
          <p:cNvPr id="7" name="圖片 6">
            <a:hlinkClick r:id="rId9" action="ppaction://hlinksldjump"/>
            <a:extLst>
              <a:ext uri="{FF2B5EF4-FFF2-40B4-BE49-F238E27FC236}">
                <a16:creationId xmlns:a16="http://schemas.microsoft.com/office/drawing/2014/main" id="{783B6F8E-5DCF-90E0-7371-6C5CBF7F91C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302" y="309600"/>
            <a:ext cx="648000" cy="648000"/>
          </a:xfrm>
          <a:prstGeom prst="rect">
            <a:avLst/>
          </a:prstGeom>
        </p:spPr>
      </p:pic>
      <p:pic>
        <p:nvPicPr>
          <p:cNvPr id="6" name="B2L1-曲目13-朗讀語句">
            <a:hlinkClick r:id="" action="ppaction://media"/>
            <a:extLst>
              <a:ext uri="{FF2B5EF4-FFF2-40B4-BE49-F238E27FC236}">
                <a16:creationId xmlns:a16="http://schemas.microsoft.com/office/drawing/2014/main" id="{4B8982E2-1B18-1EEA-DCD7-AD2E00CA8F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0000" y="309600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6656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63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字方塊 20">
            <a:extLst>
              <a:ext uri="{FF2B5EF4-FFF2-40B4-BE49-F238E27FC236}">
                <a16:creationId xmlns:a16="http://schemas.microsoft.com/office/drawing/2014/main" id="{1DF87F36-D541-290B-0DB8-1D75A6023143}"/>
              </a:ext>
            </a:extLst>
          </p:cNvPr>
          <p:cNvSpPr txBox="1"/>
          <p:nvPr/>
        </p:nvSpPr>
        <p:spPr>
          <a:xfrm>
            <a:off x="2268153" y="2436885"/>
            <a:ext cx="8723598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0"/>
              </a:spcAft>
            </a:pPr>
            <a:r>
              <a:rPr lang="zh-TW" altLang="en-US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（  ）</a:t>
            </a:r>
            <a:r>
              <a:rPr lang="en-US" altLang="zh-TW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1.</a:t>
            </a:r>
            <a:r>
              <a:rPr lang="zh-TW" altLang="en-US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 </a:t>
            </a:r>
            <a:r>
              <a:rPr lang="en-US" altLang="zh-TW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(</a:t>
            </a:r>
            <a:r>
              <a:rPr lang="en-US" altLang="zh-TW" sz="3200" b="1" dirty="0">
                <a:latin typeface="Times New Roman" panose="02020603050405020304" pitchFamily="18" charset="0"/>
                <a:ea typeface="台灣楷體" panose="02010604000101010101" pitchFamily="2" charset="-120"/>
                <a:cs typeface="Times New Roman" panose="02020603050405020304" pitchFamily="18" charset="0"/>
              </a:rPr>
              <a:t>A</a:t>
            </a:r>
            <a:r>
              <a:rPr lang="en-US" altLang="zh-TW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)</a:t>
            </a:r>
            <a:r>
              <a:rPr lang="zh-TW" altLang="en-US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膨風  </a:t>
            </a:r>
            <a:r>
              <a:rPr lang="en-US" altLang="zh-TW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(</a:t>
            </a:r>
            <a:r>
              <a:rPr lang="en-US" altLang="zh-TW" sz="3200" b="1" dirty="0">
                <a:latin typeface="Times New Roman" panose="02020603050405020304" pitchFamily="18" charset="0"/>
                <a:ea typeface="台灣楷體" panose="02010604000101010101" pitchFamily="2" charset="-120"/>
                <a:cs typeface="Times New Roman" panose="02020603050405020304" pitchFamily="18" charset="0"/>
              </a:rPr>
              <a:t>B</a:t>
            </a:r>
            <a:r>
              <a:rPr lang="en-US" altLang="zh-TW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)</a:t>
            </a:r>
            <a:r>
              <a:rPr lang="zh-TW" altLang="en-US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澎風  </a:t>
            </a:r>
            <a:r>
              <a:rPr lang="en-US" altLang="zh-TW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(</a:t>
            </a:r>
            <a:r>
              <a:rPr lang="en-US" altLang="zh-TW" sz="3200" b="1" dirty="0">
                <a:latin typeface="Times New Roman" panose="02020603050405020304" pitchFamily="18" charset="0"/>
                <a:ea typeface="台灣楷體" panose="02010604000101010101" pitchFamily="2" charset="-120"/>
                <a:cs typeface="Times New Roman" panose="02020603050405020304" pitchFamily="18" charset="0"/>
              </a:rPr>
              <a:t>C</a:t>
            </a:r>
            <a:r>
              <a:rPr lang="en-US" altLang="zh-TW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)</a:t>
            </a:r>
            <a:r>
              <a:rPr lang="zh-TW" altLang="en-US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蓬風  </a:t>
            </a:r>
            <a:r>
              <a:rPr lang="en-US" altLang="zh-TW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(</a:t>
            </a:r>
            <a:r>
              <a:rPr lang="en-US" altLang="zh-TW" sz="3200" b="1" dirty="0">
                <a:latin typeface="Times New Roman" panose="02020603050405020304" pitchFamily="18" charset="0"/>
                <a:ea typeface="台灣楷體" panose="02010604000101010101" pitchFamily="2" charset="-120"/>
                <a:cs typeface="Times New Roman" panose="02020603050405020304" pitchFamily="18" charset="0"/>
              </a:rPr>
              <a:t>D</a:t>
            </a:r>
            <a:r>
              <a:rPr lang="en-US" altLang="zh-TW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)</a:t>
            </a:r>
            <a:r>
              <a:rPr lang="zh-TW" altLang="en-US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碰風</a:t>
            </a:r>
          </a:p>
          <a:p>
            <a:pPr>
              <a:spcAft>
                <a:spcPts val="3000"/>
              </a:spcAft>
            </a:pPr>
            <a:r>
              <a:rPr lang="zh-TW" altLang="en-US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（  ）</a:t>
            </a:r>
            <a:r>
              <a:rPr lang="en-US" altLang="zh-TW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2.</a:t>
            </a:r>
            <a:r>
              <a:rPr lang="zh-TW" altLang="en-US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 </a:t>
            </a:r>
            <a:r>
              <a:rPr lang="en-US" altLang="zh-TW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(</a:t>
            </a:r>
            <a:r>
              <a:rPr lang="en-US" altLang="zh-TW" sz="3200" b="1" dirty="0">
                <a:latin typeface="Times New Roman" panose="02020603050405020304" pitchFamily="18" charset="0"/>
                <a:ea typeface="台灣楷體" panose="02010604000101010101" pitchFamily="2" charset="-120"/>
                <a:cs typeface="Times New Roman" panose="02020603050405020304" pitchFamily="18" charset="0"/>
              </a:rPr>
              <a:t>A</a:t>
            </a:r>
            <a:r>
              <a:rPr lang="en-US" altLang="zh-TW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)</a:t>
            </a:r>
            <a:r>
              <a:rPr lang="zh-TW" altLang="en-US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傻傻  </a:t>
            </a:r>
            <a:r>
              <a:rPr lang="en-US" altLang="zh-TW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(</a:t>
            </a:r>
            <a:r>
              <a:rPr lang="en-US" altLang="zh-TW" sz="3200" b="1" dirty="0">
                <a:latin typeface="Times New Roman" panose="02020603050405020304" pitchFamily="18" charset="0"/>
                <a:ea typeface="台灣楷體" panose="02010604000101010101" pitchFamily="2" charset="-120"/>
                <a:cs typeface="Times New Roman" panose="02020603050405020304" pitchFamily="18" charset="0"/>
              </a:rPr>
              <a:t>B</a:t>
            </a:r>
            <a:r>
              <a:rPr lang="en-US" altLang="zh-TW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)</a:t>
            </a:r>
            <a:r>
              <a:rPr lang="zh-TW" altLang="en-US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戇戇  </a:t>
            </a:r>
            <a:r>
              <a:rPr lang="en-US" altLang="zh-TW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(</a:t>
            </a:r>
            <a:r>
              <a:rPr lang="en-US" altLang="zh-TW" sz="3200" b="1" dirty="0">
                <a:latin typeface="Times New Roman" panose="02020603050405020304" pitchFamily="18" charset="0"/>
                <a:ea typeface="台灣楷體" panose="02010604000101010101" pitchFamily="2" charset="-120"/>
                <a:cs typeface="Times New Roman" panose="02020603050405020304" pitchFamily="18" charset="0"/>
              </a:rPr>
              <a:t>C</a:t>
            </a:r>
            <a:r>
              <a:rPr lang="en-US" altLang="zh-TW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)</a:t>
            </a:r>
            <a:r>
              <a:rPr lang="zh-TW" altLang="en-US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愣愣　</a:t>
            </a:r>
            <a:r>
              <a:rPr lang="en-US" altLang="zh-TW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(</a:t>
            </a:r>
            <a:r>
              <a:rPr lang="en-US" altLang="zh-TW" sz="3200" b="1" dirty="0">
                <a:latin typeface="Times New Roman" panose="02020603050405020304" pitchFamily="18" charset="0"/>
                <a:ea typeface="台灣楷體" panose="02010604000101010101" pitchFamily="2" charset="-120"/>
                <a:cs typeface="Times New Roman" panose="02020603050405020304" pitchFamily="18" charset="0"/>
              </a:rPr>
              <a:t>D</a:t>
            </a:r>
            <a:r>
              <a:rPr lang="en-US" altLang="zh-TW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)</a:t>
            </a:r>
            <a:r>
              <a:rPr lang="zh-TW" altLang="en-US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笨笨</a:t>
            </a:r>
            <a:endParaRPr lang="en-US" altLang="zh-TW" sz="3200" b="1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>
              <a:spcAft>
                <a:spcPts val="3000"/>
              </a:spcAft>
            </a:pPr>
            <a:r>
              <a:rPr lang="zh-TW" altLang="en-US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（  ）</a:t>
            </a:r>
            <a:r>
              <a:rPr lang="en-US" altLang="zh-TW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3. (</a:t>
            </a:r>
            <a:r>
              <a:rPr lang="en-US" altLang="zh-TW" sz="3200" b="1" dirty="0">
                <a:latin typeface="Times New Roman" panose="02020603050405020304" pitchFamily="18" charset="0"/>
                <a:ea typeface="台灣楷體" panose="02010604000101010101" pitchFamily="2" charset="-120"/>
                <a:cs typeface="Times New Roman" panose="02020603050405020304" pitchFamily="18" charset="0"/>
              </a:rPr>
              <a:t>A</a:t>
            </a:r>
            <a:r>
              <a:rPr lang="en-US" altLang="zh-TW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)</a:t>
            </a:r>
            <a:r>
              <a:rPr lang="zh-TW" altLang="en-US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精工　</a:t>
            </a:r>
            <a:r>
              <a:rPr lang="en-US" altLang="zh-TW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(</a:t>
            </a:r>
            <a:r>
              <a:rPr lang="en-US" altLang="zh-TW" sz="3200" b="1" dirty="0">
                <a:latin typeface="Times New Roman" panose="02020603050405020304" pitchFamily="18" charset="0"/>
                <a:ea typeface="台灣楷體" panose="02010604000101010101" pitchFamily="2" charset="-120"/>
                <a:cs typeface="Times New Roman" panose="02020603050405020304" pitchFamily="18" charset="0"/>
              </a:rPr>
              <a:t>B</a:t>
            </a:r>
            <a:r>
              <a:rPr lang="en-US" altLang="zh-TW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)</a:t>
            </a:r>
            <a:r>
              <a:rPr lang="zh-TW" altLang="en-US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精神　</a:t>
            </a:r>
            <a:r>
              <a:rPr lang="en-US" altLang="zh-TW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(</a:t>
            </a:r>
            <a:r>
              <a:rPr lang="en-US" altLang="zh-TW" sz="3200" b="1" dirty="0">
                <a:latin typeface="Times New Roman" panose="02020603050405020304" pitchFamily="18" charset="0"/>
                <a:ea typeface="台灣楷體" panose="02010604000101010101" pitchFamily="2" charset="-120"/>
                <a:cs typeface="Times New Roman" panose="02020603050405020304" pitchFamily="18" charset="0"/>
              </a:rPr>
              <a:t>C</a:t>
            </a:r>
            <a:r>
              <a:rPr lang="en-US" altLang="zh-TW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)</a:t>
            </a:r>
            <a:r>
              <a:rPr lang="zh-TW" altLang="en-US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精傱　</a:t>
            </a:r>
            <a:r>
              <a:rPr lang="en-US" altLang="zh-TW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(</a:t>
            </a:r>
            <a:r>
              <a:rPr lang="en-US" altLang="zh-TW" sz="3200" b="1" dirty="0">
                <a:latin typeface="Times New Roman" panose="02020603050405020304" pitchFamily="18" charset="0"/>
                <a:ea typeface="台灣楷體" panose="02010604000101010101" pitchFamily="2" charset="-120"/>
                <a:cs typeface="Times New Roman" panose="02020603050405020304" pitchFamily="18" charset="0"/>
              </a:rPr>
              <a:t>D</a:t>
            </a:r>
            <a:r>
              <a:rPr lang="en-US" altLang="zh-TW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)</a:t>
            </a:r>
            <a:r>
              <a:rPr lang="zh-TW" altLang="en-US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精差</a:t>
            </a:r>
            <a:endParaRPr lang="en-US" altLang="zh-TW" sz="3200" b="1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>
              <a:spcAft>
                <a:spcPts val="3000"/>
              </a:spcAft>
            </a:pPr>
            <a:r>
              <a:rPr lang="zh-TW" altLang="en-US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（  ）</a:t>
            </a:r>
            <a:r>
              <a:rPr lang="en-US" altLang="zh-TW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4. (</a:t>
            </a:r>
            <a:r>
              <a:rPr lang="en-US" altLang="zh-TW" sz="3200" b="1" dirty="0">
                <a:latin typeface="Times New Roman" panose="02020603050405020304" pitchFamily="18" charset="0"/>
                <a:ea typeface="台灣楷體" panose="02010604000101010101" pitchFamily="2" charset="-120"/>
                <a:cs typeface="Times New Roman" panose="02020603050405020304" pitchFamily="18" charset="0"/>
              </a:rPr>
              <a:t>A</a:t>
            </a:r>
            <a:r>
              <a:rPr lang="en-US" altLang="zh-TW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)</a:t>
            </a:r>
            <a:r>
              <a:rPr lang="zh-TW" altLang="en-US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瘋風  </a:t>
            </a:r>
            <a:r>
              <a:rPr lang="en-US" altLang="zh-TW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(</a:t>
            </a:r>
            <a:r>
              <a:rPr lang="en-US" altLang="zh-TW" sz="3200" b="1" dirty="0">
                <a:latin typeface="Times New Roman" panose="02020603050405020304" pitchFamily="18" charset="0"/>
                <a:ea typeface="台灣楷體" panose="02010604000101010101" pitchFamily="2" charset="-120"/>
                <a:cs typeface="Times New Roman" panose="02020603050405020304" pitchFamily="18" charset="0"/>
              </a:rPr>
              <a:t>B</a:t>
            </a:r>
            <a:r>
              <a:rPr lang="en-US" altLang="zh-TW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)</a:t>
            </a:r>
            <a:r>
              <a:rPr lang="zh-TW" altLang="en-US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消風　</a:t>
            </a:r>
            <a:r>
              <a:rPr lang="en-US" altLang="zh-TW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(</a:t>
            </a:r>
            <a:r>
              <a:rPr lang="en-US" altLang="zh-TW" sz="3200" b="1" dirty="0">
                <a:latin typeface="Times New Roman" panose="02020603050405020304" pitchFamily="18" charset="0"/>
                <a:ea typeface="台灣楷體" panose="02010604000101010101" pitchFamily="2" charset="-120"/>
                <a:cs typeface="Times New Roman" panose="02020603050405020304" pitchFamily="18" charset="0"/>
              </a:rPr>
              <a:t>C</a:t>
            </a:r>
            <a:r>
              <a:rPr lang="en-US" altLang="zh-TW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)</a:t>
            </a:r>
            <a:r>
              <a:rPr lang="zh-TW" altLang="en-US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蕭風　</a:t>
            </a:r>
            <a:r>
              <a:rPr lang="en-US" altLang="zh-TW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(</a:t>
            </a:r>
            <a:r>
              <a:rPr lang="en-US" altLang="zh-TW" sz="3200" b="1" dirty="0">
                <a:latin typeface="Times New Roman" panose="02020603050405020304" pitchFamily="18" charset="0"/>
                <a:ea typeface="台灣楷體" panose="02010604000101010101" pitchFamily="2" charset="-120"/>
                <a:cs typeface="Times New Roman" panose="02020603050405020304" pitchFamily="18" charset="0"/>
              </a:rPr>
              <a:t>D</a:t>
            </a:r>
            <a:r>
              <a:rPr lang="en-US" altLang="zh-TW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)</a:t>
            </a:r>
            <a:r>
              <a:rPr lang="zh-TW" altLang="en-US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笑風</a:t>
            </a:r>
          </a:p>
        </p:txBody>
      </p:sp>
      <p:sp>
        <p:nvSpPr>
          <p:cNvPr id="18" name="文字方塊 17"/>
          <p:cNvSpPr txBox="1"/>
          <p:nvPr/>
        </p:nvSpPr>
        <p:spPr>
          <a:xfrm>
            <a:off x="11567814" y="3573810"/>
            <a:ext cx="540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19</a:t>
            </a:r>
            <a:endParaRPr lang="zh-TW" altLang="en-US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CFBECEF5-B7BF-E3CF-7E73-0DA21594A261}"/>
              </a:ext>
            </a:extLst>
          </p:cNvPr>
          <p:cNvSpPr txBox="1"/>
          <p:nvPr/>
        </p:nvSpPr>
        <p:spPr>
          <a:xfrm>
            <a:off x="766614" y="1014647"/>
            <a:ext cx="91450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b="1" i="0" u="none" strike="noStrike" baseline="0" dirty="0">
                <a:latin typeface="台灣楷體" panose="02010604000101010101" pitchFamily="2" charset="-120"/>
                <a:ea typeface="台灣楷體" panose="02010604000101010101" pitchFamily="2" charset="-120"/>
              </a:rPr>
              <a:t>請聽聲音檔，共正確的語詞選出來。</a:t>
            </a:r>
            <a:endParaRPr lang="zh-TW" altLang="en-US" sz="3200" b="1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</p:txBody>
      </p:sp>
      <p:pic>
        <p:nvPicPr>
          <p:cNvPr id="10" name="圖形 9" descr="手背向前食指朝右指 以實心填滿">
            <a:extLst>
              <a:ext uri="{FF2B5EF4-FFF2-40B4-BE49-F238E27FC236}">
                <a16:creationId xmlns:a16="http://schemas.microsoft.com/office/drawing/2014/main" id="{BFA62E49-0A33-2677-73BF-8A22E98FA76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255422" y="981522"/>
            <a:ext cx="583200" cy="58320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3E543ED7-5F44-CA3C-75F8-FD1259558342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2088" y="2423898"/>
            <a:ext cx="648000" cy="648000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B341561E-29B4-6B3D-E17D-414504992B46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7083" y="3272139"/>
            <a:ext cx="648000" cy="648000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661C908F-252A-685D-654D-4451C6075FFD}"/>
              </a:ext>
            </a:extLst>
          </p:cNvPr>
          <p:cNvSpPr txBox="1"/>
          <p:nvPr/>
        </p:nvSpPr>
        <p:spPr>
          <a:xfrm>
            <a:off x="900000" y="335191"/>
            <a:ext cx="6109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應用練習：三、聽力測驗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3DFCC67D-D33D-C3EC-8191-07FD372CA571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B07591F-0286-0EC0-3FF7-DF0BDD1C6DC7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7083" y="4177876"/>
            <a:ext cx="648000" cy="648000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96B7F14F-5482-6D11-CE50-A6AA6F3FA2AD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7083" y="5039850"/>
            <a:ext cx="648000" cy="648000"/>
          </a:xfrm>
          <a:prstGeom prst="rect">
            <a:avLst/>
          </a:prstGeom>
        </p:spPr>
      </p:pic>
      <p:pic>
        <p:nvPicPr>
          <p:cNvPr id="11" name="圖片 10">
            <a:hlinkClick r:id="rId17" action="ppaction://hlinksldjump"/>
            <a:extLst>
              <a:ext uri="{FF2B5EF4-FFF2-40B4-BE49-F238E27FC236}">
                <a16:creationId xmlns:a16="http://schemas.microsoft.com/office/drawing/2014/main" id="{06C42A34-C3F0-9C2C-129A-90B15C98AE7E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302" y="309600"/>
            <a:ext cx="648000" cy="648000"/>
          </a:xfrm>
          <a:prstGeom prst="rect">
            <a:avLst/>
          </a:prstGeom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589865C6-703B-F7D9-60A4-5F227167E2C2}"/>
              </a:ext>
            </a:extLst>
          </p:cNvPr>
          <p:cNvGrpSpPr/>
          <p:nvPr/>
        </p:nvGrpSpPr>
        <p:grpSpPr>
          <a:xfrm>
            <a:off x="2710830" y="2402185"/>
            <a:ext cx="2786978" cy="669713"/>
            <a:chOff x="2710830" y="2402185"/>
            <a:chExt cx="2786978" cy="669713"/>
          </a:xfrm>
        </p:grpSpPr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17ED44C8-18C4-AF7B-DD41-105AFE14DAB7}"/>
                </a:ext>
              </a:extLst>
            </p:cNvPr>
            <p:cNvSpPr txBox="1"/>
            <p:nvPr/>
          </p:nvSpPr>
          <p:spPr>
            <a:xfrm>
              <a:off x="2710830" y="2402185"/>
              <a:ext cx="51809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台灣楷體" panose="02010604000101010101" pitchFamily="2" charset="-120"/>
                  <a:cs typeface="Times New Roman" panose="02020603050405020304" pitchFamily="18" charset="0"/>
                </a:rPr>
                <a:t>A</a:t>
              </a:r>
              <a:endParaRPr lang="zh-TW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台灣楷體" panose="02010604000101010101" pitchFamily="2" charset="-120"/>
                <a:cs typeface="Times New Roman" panose="02020603050405020304" pitchFamily="18" charset="0"/>
              </a:endParaRPr>
            </a:p>
          </p:txBody>
        </p:sp>
        <p:sp>
          <p:nvSpPr>
            <p:cNvPr id="3" name="矩形: 圓角 2">
              <a:extLst>
                <a:ext uri="{FF2B5EF4-FFF2-40B4-BE49-F238E27FC236}">
                  <a16:creationId xmlns:a16="http://schemas.microsoft.com/office/drawing/2014/main" id="{DAD1B353-D3F0-2180-30FA-272752E23B3F}"/>
                </a:ext>
              </a:extLst>
            </p:cNvPr>
            <p:cNvSpPr/>
            <p:nvPr/>
          </p:nvSpPr>
          <p:spPr>
            <a:xfrm>
              <a:off x="3985640" y="2417831"/>
              <a:ext cx="1512168" cy="654067"/>
            </a:xfrm>
            <a:prstGeom prst="roundRect">
              <a:avLst/>
            </a:prstGeom>
            <a:solidFill>
              <a:srgbClr val="F07F09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5784B187-525D-C202-BF05-FADCC9CEB194}"/>
              </a:ext>
            </a:extLst>
          </p:cNvPr>
          <p:cNvGrpSpPr/>
          <p:nvPr/>
        </p:nvGrpSpPr>
        <p:grpSpPr>
          <a:xfrm>
            <a:off x="2710830" y="3262746"/>
            <a:ext cx="4613970" cy="669061"/>
            <a:chOff x="2710830" y="3262746"/>
            <a:chExt cx="4613970" cy="669061"/>
          </a:xfrm>
        </p:grpSpPr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8956BDFA-17A6-804C-A9E3-0F70C32A7CD0}"/>
                </a:ext>
              </a:extLst>
            </p:cNvPr>
            <p:cNvSpPr txBox="1"/>
            <p:nvPr/>
          </p:nvSpPr>
          <p:spPr>
            <a:xfrm>
              <a:off x="2710830" y="3262746"/>
              <a:ext cx="4924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台灣楷體" panose="02010604000101010101" pitchFamily="2" charset="-120"/>
                  <a:cs typeface="Times New Roman" panose="02020603050405020304" pitchFamily="18" charset="0"/>
                </a:rPr>
                <a:t>B</a:t>
              </a:r>
              <a:endParaRPr lang="zh-TW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台灣楷體" panose="02010604000101010101" pitchFamily="2" charset="-120"/>
                <a:cs typeface="Times New Roman" panose="02020603050405020304" pitchFamily="18" charset="0"/>
              </a:endParaRPr>
            </a:p>
          </p:txBody>
        </p:sp>
        <p:sp>
          <p:nvSpPr>
            <p:cNvPr id="8" name="矩形: 圓角 7">
              <a:extLst>
                <a:ext uri="{FF2B5EF4-FFF2-40B4-BE49-F238E27FC236}">
                  <a16:creationId xmlns:a16="http://schemas.microsoft.com/office/drawing/2014/main" id="{D7E0994D-7E9B-92B0-2C49-936DCDD8F5EA}"/>
                </a:ext>
              </a:extLst>
            </p:cNvPr>
            <p:cNvSpPr/>
            <p:nvPr/>
          </p:nvSpPr>
          <p:spPr>
            <a:xfrm>
              <a:off x="5812632" y="3277740"/>
              <a:ext cx="1512168" cy="654067"/>
            </a:xfrm>
            <a:prstGeom prst="roundRect">
              <a:avLst/>
            </a:prstGeom>
            <a:solidFill>
              <a:srgbClr val="F07F09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6136BD9C-9195-B0F4-6911-6109B58170DD}"/>
              </a:ext>
            </a:extLst>
          </p:cNvPr>
          <p:cNvGrpSpPr/>
          <p:nvPr/>
        </p:nvGrpSpPr>
        <p:grpSpPr>
          <a:xfrm>
            <a:off x="2710830" y="4145784"/>
            <a:ext cx="6391495" cy="674785"/>
            <a:chOff x="2710830" y="4145784"/>
            <a:chExt cx="6391495" cy="674785"/>
          </a:xfrm>
        </p:grpSpPr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id="{652920E5-7050-E8D0-74A1-E5E7BAEE8732}"/>
                </a:ext>
              </a:extLst>
            </p:cNvPr>
            <p:cNvSpPr txBox="1"/>
            <p:nvPr/>
          </p:nvSpPr>
          <p:spPr>
            <a:xfrm>
              <a:off x="2710830" y="4145784"/>
              <a:ext cx="51809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台灣楷體" panose="02010604000101010101" pitchFamily="2" charset="-120"/>
                  <a:cs typeface="Times New Roman" panose="02020603050405020304" pitchFamily="18" charset="0"/>
                </a:rPr>
                <a:t>C</a:t>
              </a:r>
              <a:endParaRPr lang="zh-TW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台灣楷體" panose="02010604000101010101" pitchFamily="2" charset="-120"/>
                <a:cs typeface="Times New Roman" panose="02020603050405020304" pitchFamily="18" charset="0"/>
              </a:endParaRPr>
            </a:p>
          </p:txBody>
        </p:sp>
        <p:sp>
          <p:nvSpPr>
            <p:cNvPr id="25" name="矩形: 圓角 24">
              <a:extLst>
                <a:ext uri="{FF2B5EF4-FFF2-40B4-BE49-F238E27FC236}">
                  <a16:creationId xmlns:a16="http://schemas.microsoft.com/office/drawing/2014/main" id="{39BBA518-3342-F408-5181-1E649C36ED6A}"/>
                </a:ext>
              </a:extLst>
            </p:cNvPr>
            <p:cNvSpPr/>
            <p:nvPr/>
          </p:nvSpPr>
          <p:spPr>
            <a:xfrm>
              <a:off x="7590157" y="4166502"/>
              <a:ext cx="1512168" cy="654067"/>
            </a:xfrm>
            <a:prstGeom prst="roundRect">
              <a:avLst/>
            </a:prstGeom>
            <a:solidFill>
              <a:srgbClr val="F07F09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C2CA4526-EA89-F272-722A-069D73E274EA}"/>
              </a:ext>
            </a:extLst>
          </p:cNvPr>
          <p:cNvGrpSpPr/>
          <p:nvPr/>
        </p:nvGrpSpPr>
        <p:grpSpPr>
          <a:xfrm>
            <a:off x="2710830" y="5021081"/>
            <a:ext cx="4579787" cy="654072"/>
            <a:chOff x="2710830" y="5021081"/>
            <a:chExt cx="4579787" cy="654072"/>
          </a:xfrm>
        </p:grpSpPr>
        <p:sp>
          <p:nvSpPr>
            <p:cNvPr id="23" name="文字方塊 22">
              <a:extLst>
                <a:ext uri="{FF2B5EF4-FFF2-40B4-BE49-F238E27FC236}">
                  <a16:creationId xmlns:a16="http://schemas.microsoft.com/office/drawing/2014/main" id="{CBD5EC8F-06DE-E157-B5FF-261E03E6AB10}"/>
                </a:ext>
              </a:extLst>
            </p:cNvPr>
            <p:cNvSpPr txBox="1"/>
            <p:nvPr/>
          </p:nvSpPr>
          <p:spPr>
            <a:xfrm>
              <a:off x="2710830" y="5028822"/>
              <a:ext cx="4924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台灣楷體" panose="02010604000101010101" pitchFamily="2" charset="-120"/>
                  <a:cs typeface="Times New Roman" panose="02020603050405020304" pitchFamily="18" charset="0"/>
                </a:rPr>
                <a:t>B</a:t>
              </a:r>
              <a:endParaRPr lang="zh-TW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台灣楷體" panose="02010604000101010101" pitchFamily="2" charset="-120"/>
                <a:cs typeface="Times New Roman" panose="02020603050405020304" pitchFamily="18" charset="0"/>
              </a:endParaRPr>
            </a:p>
          </p:txBody>
        </p:sp>
        <p:sp>
          <p:nvSpPr>
            <p:cNvPr id="26" name="矩形: 圓角 25">
              <a:extLst>
                <a:ext uri="{FF2B5EF4-FFF2-40B4-BE49-F238E27FC236}">
                  <a16:creationId xmlns:a16="http://schemas.microsoft.com/office/drawing/2014/main" id="{720F4DD8-AECE-FF33-F551-6A594E5F60A9}"/>
                </a:ext>
              </a:extLst>
            </p:cNvPr>
            <p:cNvSpPr/>
            <p:nvPr/>
          </p:nvSpPr>
          <p:spPr>
            <a:xfrm>
              <a:off x="5778449" y="5021081"/>
              <a:ext cx="1512168" cy="654067"/>
            </a:xfrm>
            <a:prstGeom prst="roundRect">
              <a:avLst/>
            </a:prstGeom>
            <a:solidFill>
              <a:srgbClr val="F07F09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30" name="B2L1-曲目14-聽力練習">
            <a:hlinkClick r:id="" action="ppaction://media"/>
            <a:extLst>
              <a:ext uri="{FF2B5EF4-FFF2-40B4-BE49-F238E27FC236}">
                <a16:creationId xmlns:a16="http://schemas.microsoft.com/office/drawing/2014/main" id="{88BF8AB8-B492-033E-467B-B6B4EC4982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0000" y="324000"/>
            <a:ext cx="648000" cy="648000"/>
          </a:xfrm>
          <a:prstGeom prst="rect">
            <a:avLst/>
          </a:prstGeom>
        </p:spPr>
      </p:pic>
      <p:pic>
        <p:nvPicPr>
          <p:cNvPr id="31" name="B2L1-曲目14-聽力練習-1">
            <a:hlinkClick r:id="" action="ppaction://media"/>
            <a:extLst>
              <a:ext uri="{FF2B5EF4-FFF2-40B4-BE49-F238E27FC236}">
                <a16:creationId xmlns:a16="http://schemas.microsoft.com/office/drawing/2014/main" id="{3398E36B-0480-386A-1036-0F9E7A1CFB7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0000" y="2398728"/>
            <a:ext cx="648000" cy="648000"/>
          </a:xfrm>
          <a:prstGeom prst="rect">
            <a:avLst/>
          </a:prstGeom>
        </p:spPr>
      </p:pic>
      <p:pic>
        <p:nvPicPr>
          <p:cNvPr id="32" name="B2L1-曲目14-聽力練習-2">
            <a:hlinkClick r:id="" action="ppaction://media"/>
            <a:extLst>
              <a:ext uri="{FF2B5EF4-FFF2-40B4-BE49-F238E27FC236}">
                <a16:creationId xmlns:a16="http://schemas.microsoft.com/office/drawing/2014/main" id="{F3FE9270-DA13-C74B-639C-7A575CB746D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0000" y="3261077"/>
            <a:ext cx="648000" cy="648000"/>
          </a:xfrm>
          <a:prstGeom prst="rect">
            <a:avLst/>
          </a:prstGeom>
        </p:spPr>
      </p:pic>
      <p:pic>
        <p:nvPicPr>
          <p:cNvPr id="33" name="B2L1-曲目14-聽力練習-3">
            <a:hlinkClick r:id="" action="ppaction://media"/>
            <a:extLst>
              <a:ext uri="{FF2B5EF4-FFF2-40B4-BE49-F238E27FC236}">
                <a16:creationId xmlns:a16="http://schemas.microsoft.com/office/drawing/2014/main" id="{1FD24154-CA39-D487-C991-14781E94532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0000" y="4177876"/>
            <a:ext cx="648000" cy="648000"/>
          </a:xfrm>
          <a:prstGeom prst="rect">
            <a:avLst/>
          </a:prstGeom>
        </p:spPr>
      </p:pic>
      <p:pic>
        <p:nvPicPr>
          <p:cNvPr id="34" name="B2L1-曲目14-聽力練習-4">
            <a:hlinkClick r:id="" action="ppaction://media"/>
            <a:extLst>
              <a:ext uri="{FF2B5EF4-FFF2-40B4-BE49-F238E27FC236}">
                <a16:creationId xmlns:a16="http://schemas.microsoft.com/office/drawing/2014/main" id="{6A2A7FCF-E9D4-BC05-6BC5-0BE510C4F1D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1452" y="5039850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85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619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67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4963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7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485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圖片 3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38800" y="309600"/>
            <a:ext cx="648000" cy="648000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1F97FCAF-E405-C273-D9E7-80A60BD28F32}"/>
              </a:ext>
            </a:extLst>
          </p:cNvPr>
          <p:cNvSpPr txBox="1"/>
          <p:nvPr/>
        </p:nvSpPr>
        <p:spPr>
          <a:xfrm>
            <a:off x="1260040" y="1755517"/>
            <a:ext cx="10091750" cy="37841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600"/>
              </a:lnSpc>
              <a:spcAft>
                <a:spcPts val="1200"/>
              </a:spcAft>
            </a:pPr>
            <a:r>
              <a:rPr lang="zh-TW" altLang="en-US" sz="44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這課主要欲強調布袋戲尪仔的啥物特性？</a:t>
            </a:r>
          </a:p>
          <a:p>
            <a:pPr>
              <a:lnSpc>
                <a:spcPts val="5600"/>
              </a:lnSpc>
            </a:pPr>
            <a:r>
              <a:rPr lang="en-US" altLang="zh-TW" sz="44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(</a:t>
            </a:r>
            <a:r>
              <a:rPr lang="en-US" altLang="zh-TW" sz="4400" b="1" dirty="0">
                <a:latin typeface="Times New Roman" panose="02020603050405020304" pitchFamily="18" charset="0"/>
                <a:ea typeface="台灣楷體" panose="02010604000101010101" pitchFamily="2" charset="-120"/>
                <a:cs typeface="Times New Roman" panose="02020603050405020304" pitchFamily="18" charset="0"/>
              </a:rPr>
              <a:t>A</a:t>
            </a:r>
            <a:r>
              <a:rPr lang="en-US" altLang="zh-TW" sz="44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)</a:t>
            </a:r>
            <a:r>
              <a:rPr lang="zh-TW" altLang="en-US" sz="44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性命力</a:t>
            </a:r>
            <a:endParaRPr lang="en-US" altLang="zh-TW" sz="4400" b="1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>
              <a:lnSpc>
                <a:spcPts val="5600"/>
              </a:lnSpc>
            </a:pPr>
            <a:r>
              <a:rPr lang="en-US" altLang="zh-TW" sz="44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(</a:t>
            </a:r>
            <a:r>
              <a:rPr lang="en-US" altLang="zh-TW" sz="4400" b="1" dirty="0">
                <a:latin typeface="Times New Roman" panose="02020603050405020304" pitchFamily="18" charset="0"/>
                <a:ea typeface="台灣楷體" panose="02010604000101010101" pitchFamily="2" charset="-120"/>
                <a:cs typeface="Times New Roman" panose="02020603050405020304" pitchFamily="18" charset="0"/>
              </a:rPr>
              <a:t>B</a:t>
            </a:r>
            <a:r>
              <a:rPr lang="en-US" altLang="zh-TW" sz="44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)</a:t>
            </a:r>
            <a:r>
              <a:rPr lang="zh-TW" altLang="en-US" sz="44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外型像真人仝款</a:t>
            </a:r>
          </a:p>
          <a:p>
            <a:pPr>
              <a:lnSpc>
                <a:spcPts val="5600"/>
              </a:lnSpc>
            </a:pPr>
            <a:r>
              <a:rPr lang="en-US" altLang="zh-TW" sz="44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(</a:t>
            </a:r>
            <a:r>
              <a:rPr lang="en-US" altLang="zh-TW" sz="4400" b="1" dirty="0">
                <a:latin typeface="Times New Roman" panose="02020603050405020304" pitchFamily="18" charset="0"/>
                <a:ea typeface="台灣楷體" panose="02010604000101010101" pitchFamily="2" charset="-120"/>
                <a:cs typeface="Times New Roman" panose="02020603050405020304" pitchFamily="18" charset="0"/>
              </a:rPr>
              <a:t>C</a:t>
            </a:r>
            <a:r>
              <a:rPr lang="en-US" altLang="zh-TW" sz="44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)</a:t>
            </a:r>
            <a:r>
              <a:rPr lang="zh-TW" altLang="en-US" sz="44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倚靠搬戲的人才有靈魂</a:t>
            </a:r>
            <a:endParaRPr lang="en-US" altLang="zh-TW" sz="4400" b="1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>
              <a:lnSpc>
                <a:spcPts val="5600"/>
              </a:lnSpc>
            </a:pPr>
            <a:r>
              <a:rPr lang="en-US" altLang="zh-TW" sz="44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(</a:t>
            </a:r>
            <a:r>
              <a:rPr lang="en-US" altLang="zh-TW" sz="4400" b="1" dirty="0">
                <a:latin typeface="Times New Roman" panose="02020603050405020304" pitchFamily="18" charset="0"/>
                <a:ea typeface="台灣楷體" panose="02010604000101010101" pitchFamily="2" charset="-120"/>
                <a:cs typeface="Times New Roman" panose="02020603050405020304" pitchFamily="18" charset="0"/>
              </a:rPr>
              <a:t>D</a:t>
            </a:r>
            <a:r>
              <a:rPr lang="en-US" altLang="zh-TW" sz="44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)</a:t>
            </a:r>
            <a:r>
              <a:rPr lang="zh-TW" altLang="en-US" sz="44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會好看主要是因為故事本身精彩</a:t>
            </a:r>
          </a:p>
        </p:txBody>
      </p:sp>
      <p:pic>
        <p:nvPicPr>
          <p:cNvPr id="14" name="圖形 13" descr="徽章 1 以實心填滿">
            <a:extLst>
              <a:ext uri="{FF2B5EF4-FFF2-40B4-BE49-F238E27FC236}">
                <a16:creationId xmlns:a16="http://schemas.microsoft.com/office/drawing/2014/main" id="{69DCC674-2672-29C1-0777-07C8F7A1F36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6840" y="1842897"/>
            <a:ext cx="583200" cy="583200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00540587-C412-DFB0-CC76-1230B0E5F865}"/>
              </a:ext>
            </a:extLst>
          </p:cNvPr>
          <p:cNvSpPr txBox="1"/>
          <p:nvPr/>
        </p:nvSpPr>
        <p:spPr>
          <a:xfrm>
            <a:off x="1" y="5539630"/>
            <a:ext cx="12215886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TW" sz="3600" b="1" dirty="0">
                <a:solidFill>
                  <a:srgbClr val="FF0000"/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(</a:t>
            </a:r>
            <a:r>
              <a:rPr lang="en-US" altLang="zh-TW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台灣楷體" panose="02010604000101010101" pitchFamily="2" charset="-120"/>
                <a:cs typeface="Times New Roman" panose="02020603050405020304" pitchFamily="18" charset="0"/>
              </a:rPr>
              <a:t>C</a:t>
            </a:r>
            <a:r>
              <a:rPr lang="en-US" altLang="zh-TW" sz="3600" b="1" dirty="0">
                <a:solidFill>
                  <a:srgbClr val="FF0000"/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)</a:t>
            </a:r>
            <a:r>
              <a:rPr lang="zh-TW" altLang="en-US" sz="3600" b="1" dirty="0">
                <a:solidFill>
                  <a:srgbClr val="FF0000"/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布袋戲尪仔著愛有人共弄，才會行路有風、講話生動、</a:t>
            </a:r>
            <a:endParaRPr lang="en-US" altLang="zh-TW" sz="3600" b="1" dirty="0">
              <a:solidFill>
                <a:srgbClr val="FF0000"/>
              </a:solidFill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marL="630000" lvl="1"/>
            <a:r>
              <a:rPr lang="zh-TW" altLang="en-US" sz="3600" b="1" dirty="0">
                <a:solidFill>
                  <a:srgbClr val="FF0000"/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會振動。</a:t>
            </a:r>
            <a:endParaRPr lang="zh-TW" altLang="en-US" sz="3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6F45143B-F10B-73D5-F09B-58D31E29AEB8}"/>
              </a:ext>
            </a:extLst>
          </p:cNvPr>
          <p:cNvSpPr/>
          <p:nvPr/>
        </p:nvSpPr>
        <p:spPr>
          <a:xfrm>
            <a:off x="1260040" y="4127492"/>
            <a:ext cx="6635366" cy="612000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B3886A20-71FE-F463-BA1D-44E07141174A}"/>
              </a:ext>
            </a:extLst>
          </p:cNvPr>
          <p:cNvSpPr txBox="1"/>
          <p:nvPr/>
        </p:nvSpPr>
        <p:spPr>
          <a:xfrm>
            <a:off x="11567814" y="3573810"/>
            <a:ext cx="622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19</a:t>
            </a:r>
            <a:endParaRPr lang="zh-TW" altLang="en-US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9EBAD18-1342-631F-C80E-31149D56C21D}"/>
              </a:ext>
            </a:extLst>
          </p:cNvPr>
          <p:cNvSpPr txBox="1"/>
          <p:nvPr/>
        </p:nvSpPr>
        <p:spPr>
          <a:xfrm>
            <a:off x="900000" y="335191"/>
            <a:ext cx="6109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應用練習：四、文意理解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C53B06E7-4325-C0D7-0911-9F5B605D36B6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pic>
        <p:nvPicPr>
          <p:cNvPr id="5" name="圖片 4">
            <a:hlinkClick r:id="rId8" action="ppaction://hlinksldjump"/>
            <a:extLst>
              <a:ext uri="{FF2B5EF4-FFF2-40B4-BE49-F238E27FC236}">
                <a16:creationId xmlns:a16="http://schemas.microsoft.com/office/drawing/2014/main" id="{EF840A0A-D8B1-7D7F-46B2-09BC1816ADA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302" y="309600"/>
            <a:ext cx="648000" cy="648000"/>
          </a:xfrm>
          <a:prstGeom prst="rect">
            <a:avLst/>
          </a:prstGeom>
        </p:spPr>
      </p:pic>
      <p:pic>
        <p:nvPicPr>
          <p:cNvPr id="8" name="B2L1-曲目14_1-文意理解-1">
            <a:hlinkClick r:id="" action="ppaction://media"/>
            <a:extLst>
              <a:ext uri="{FF2B5EF4-FFF2-40B4-BE49-F238E27FC236}">
                <a16:creationId xmlns:a16="http://schemas.microsoft.com/office/drawing/2014/main" id="{FC1D3C76-CAB3-E151-616C-97ACB4F057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58800" y="309600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11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186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圖片 3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38800" y="309600"/>
            <a:ext cx="648000" cy="648000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1F97FCAF-E405-C273-D9E7-80A60BD28F32}"/>
              </a:ext>
            </a:extLst>
          </p:cNvPr>
          <p:cNvSpPr txBox="1"/>
          <p:nvPr/>
        </p:nvSpPr>
        <p:spPr>
          <a:xfrm>
            <a:off x="1188031" y="1341562"/>
            <a:ext cx="9803719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000"/>
              </a:lnSpc>
              <a:spcAft>
                <a:spcPts val="1200"/>
              </a:spcAft>
            </a:pPr>
            <a:r>
              <a:rPr lang="zh-TW" altLang="en-US" sz="44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根據詩句來看，為啥物布袋戲尪仔會「戇戇」、「無聲無說」佮「消風」？</a:t>
            </a:r>
          </a:p>
          <a:p>
            <a:pPr>
              <a:lnSpc>
                <a:spcPts val="5000"/>
              </a:lnSpc>
            </a:pPr>
            <a:r>
              <a:rPr lang="en-US" altLang="zh-TW" sz="44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(</a:t>
            </a:r>
            <a:r>
              <a:rPr lang="en-US" altLang="zh-TW" sz="4400" b="1" dirty="0">
                <a:latin typeface="Times New Roman" panose="02020603050405020304" pitchFamily="18" charset="0"/>
                <a:ea typeface="台灣楷體" panose="02010604000101010101" pitchFamily="2" charset="-120"/>
                <a:cs typeface="Times New Roman" panose="02020603050405020304" pitchFamily="18" charset="0"/>
              </a:rPr>
              <a:t>A</a:t>
            </a:r>
            <a:r>
              <a:rPr lang="en-US" altLang="zh-TW" sz="44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)</a:t>
            </a:r>
            <a:r>
              <a:rPr lang="zh-TW" altLang="en-US" sz="44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搬戲的人頇顢弄</a:t>
            </a:r>
            <a:endParaRPr lang="en-US" altLang="zh-TW" sz="4400" b="1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>
              <a:lnSpc>
                <a:spcPts val="5000"/>
              </a:lnSpc>
            </a:pPr>
            <a:r>
              <a:rPr lang="en-US" altLang="zh-TW" sz="44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(</a:t>
            </a:r>
            <a:r>
              <a:rPr lang="en-US" altLang="zh-TW" sz="4400" b="1" dirty="0">
                <a:latin typeface="Times New Roman" panose="02020603050405020304" pitchFamily="18" charset="0"/>
                <a:ea typeface="台灣楷體" panose="02010604000101010101" pitchFamily="2" charset="-120"/>
                <a:cs typeface="Times New Roman" panose="02020603050405020304" pitchFamily="18" charset="0"/>
              </a:rPr>
              <a:t>B</a:t>
            </a:r>
            <a:r>
              <a:rPr lang="en-US" altLang="zh-TW" sz="44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)</a:t>
            </a:r>
            <a:r>
              <a:rPr lang="zh-TW" altLang="en-US" sz="44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故事無精彩</a:t>
            </a:r>
          </a:p>
          <a:p>
            <a:pPr>
              <a:lnSpc>
                <a:spcPts val="5000"/>
              </a:lnSpc>
            </a:pPr>
            <a:r>
              <a:rPr lang="en-US" altLang="zh-TW" sz="44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(</a:t>
            </a:r>
            <a:r>
              <a:rPr lang="en-US" altLang="zh-TW" sz="4400" b="1" dirty="0">
                <a:latin typeface="Times New Roman" panose="02020603050405020304" pitchFamily="18" charset="0"/>
                <a:ea typeface="台灣楷體" panose="02010604000101010101" pitchFamily="2" charset="-120"/>
                <a:cs typeface="Times New Roman" panose="02020603050405020304" pitchFamily="18" charset="0"/>
              </a:rPr>
              <a:t>C</a:t>
            </a:r>
            <a:r>
              <a:rPr lang="en-US" altLang="zh-TW" sz="44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)</a:t>
            </a:r>
            <a:r>
              <a:rPr lang="zh-TW" altLang="en-US" sz="44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配音佮口白處理無夠好</a:t>
            </a:r>
            <a:endParaRPr lang="en-US" altLang="zh-TW" sz="4400" b="1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>
              <a:lnSpc>
                <a:spcPts val="5000"/>
              </a:lnSpc>
            </a:pPr>
            <a:r>
              <a:rPr lang="en-US" altLang="zh-TW" sz="44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(</a:t>
            </a:r>
            <a:r>
              <a:rPr lang="en-US" altLang="zh-TW" sz="4400" b="1" dirty="0">
                <a:latin typeface="Times New Roman" panose="02020603050405020304" pitchFamily="18" charset="0"/>
                <a:ea typeface="台灣楷體" panose="02010604000101010101" pitchFamily="2" charset="-120"/>
                <a:cs typeface="Times New Roman" panose="02020603050405020304" pitchFamily="18" charset="0"/>
              </a:rPr>
              <a:t>D</a:t>
            </a:r>
            <a:r>
              <a:rPr lang="en-US" altLang="zh-TW" sz="44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)</a:t>
            </a:r>
            <a:r>
              <a:rPr lang="zh-TW" altLang="en-US" sz="44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無人手佇內底操作的關係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0540587-C412-DFB0-CC76-1230B0E5F865}"/>
              </a:ext>
            </a:extLst>
          </p:cNvPr>
          <p:cNvSpPr txBox="1"/>
          <p:nvPr/>
        </p:nvSpPr>
        <p:spPr>
          <a:xfrm>
            <a:off x="-25474" y="5512909"/>
            <a:ext cx="12197033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3600" b="1" dirty="0">
                <a:solidFill>
                  <a:srgbClr val="FF0000"/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根據課文「人手若莫弄／人聲若莫講」，布袋戲尪仔就無法度振動矣。</a:t>
            </a:r>
            <a:endParaRPr lang="zh-TW" altLang="en-US" sz="3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6F45143B-F10B-73D5-F09B-58D31E29AEB8}"/>
              </a:ext>
            </a:extLst>
          </p:cNvPr>
          <p:cNvSpPr/>
          <p:nvPr/>
        </p:nvSpPr>
        <p:spPr>
          <a:xfrm>
            <a:off x="1199038" y="4725938"/>
            <a:ext cx="7128416" cy="612000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B3886A20-71FE-F463-BA1D-44E07141174A}"/>
              </a:ext>
            </a:extLst>
          </p:cNvPr>
          <p:cNvSpPr txBox="1"/>
          <p:nvPr/>
        </p:nvSpPr>
        <p:spPr>
          <a:xfrm>
            <a:off x="11567814" y="3573810"/>
            <a:ext cx="622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19</a:t>
            </a:r>
            <a:endParaRPr lang="zh-TW" altLang="en-US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1" name="圖形 20" descr="識別證 以實心填滿">
            <a:extLst>
              <a:ext uri="{FF2B5EF4-FFF2-40B4-BE49-F238E27FC236}">
                <a16:creationId xmlns:a16="http://schemas.microsoft.com/office/drawing/2014/main" id="{27299420-94FF-1593-6F8C-C8C98B89663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609330" y="1419481"/>
            <a:ext cx="583200" cy="58320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E151F354-EB2A-40CD-42B8-06056E22F96E}"/>
              </a:ext>
            </a:extLst>
          </p:cNvPr>
          <p:cNvSpPr txBox="1"/>
          <p:nvPr/>
        </p:nvSpPr>
        <p:spPr>
          <a:xfrm>
            <a:off x="900000" y="335191"/>
            <a:ext cx="6109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應用練習：四、文意理解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9430D1FA-51FA-7D2F-E65A-5A8B1F69E10E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pic>
        <p:nvPicPr>
          <p:cNvPr id="6" name="圖片 5">
            <a:hlinkClick r:id="rId9" action="ppaction://hlinksldjump"/>
            <a:extLst>
              <a:ext uri="{FF2B5EF4-FFF2-40B4-BE49-F238E27FC236}">
                <a16:creationId xmlns:a16="http://schemas.microsoft.com/office/drawing/2014/main" id="{2EEBDF88-9242-736C-ABD6-2C26AB97E06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302" y="309600"/>
            <a:ext cx="648000" cy="648000"/>
          </a:xfrm>
          <a:prstGeom prst="rect">
            <a:avLst/>
          </a:prstGeom>
        </p:spPr>
      </p:pic>
      <p:pic>
        <p:nvPicPr>
          <p:cNvPr id="7" name="B2L1-曲目14_1-文意理解-2">
            <a:hlinkClick r:id="" action="ppaction://media"/>
            <a:extLst>
              <a:ext uri="{FF2B5EF4-FFF2-40B4-BE49-F238E27FC236}">
                <a16:creationId xmlns:a16="http://schemas.microsoft.com/office/drawing/2014/main" id="{3E3568B2-B5B3-1AD7-9764-8F87B14D94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58800" y="309600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75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51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圖片 3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38800" y="309600"/>
            <a:ext cx="648000" cy="648000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1F97FCAF-E405-C273-D9E7-80A60BD28F32}"/>
              </a:ext>
            </a:extLst>
          </p:cNvPr>
          <p:cNvSpPr txBox="1"/>
          <p:nvPr/>
        </p:nvSpPr>
        <p:spPr>
          <a:xfrm>
            <a:off x="1188031" y="1847696"/>
            <a:ext cx="10235767" cy="34522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000"/>
              </a:lnSpc>
              <a:spcAft>
                <a:spcPts val="1200"/>
              </a:spcAft>
            </a:pPr>
            <a:r>
              <a:rPr lang="zh-TW" altLang="en-US" sz="44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「無半項精傱」這句話的意思是啥？</a:t>
            </a:r>
          </a:p>
          <a:p>
            <a:pPr>
              <a:lnSpc>
                <a:spcPts val="5000"/>
              </a:lnSpc>
            </a:pPr>
            <a:r>
              <a:rPr lang="en-US" altLang="zh-TW" sz="44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(</a:t>
            </a:r>
            <a:r>
              <a:rPr lang="en-US" altLang="zh-TW" sz="4400" b="1" dirty="0">
                <a:latin typeface="Times New Roman" panose="02020603050405020304" pitchFamily="18" charset="0"/>
                <a:ea typeface="台灣楷體" panose="02010604000101010101" pitchFamily="2" charset="-120"/>
                <a:cs typeface="Times New Roman" panose="02020603050405020304" pitchFamily="18" charset="0"/>
              </a:rPr>
              <a:t>A</a:t>
            </a:r>
            <a:r>
              <a:rPr lang="en-US" altLang="zh-TW" sz="44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)</a:t>
            </a:r>
            <a:r>
              <a:rPr lang="zh-TW" altLang="en-US" sz="44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真𠢕應喙應舌</a:t>
            </a:r>
            <a:endParaRPr lang="en-US" altLang="zh-TW" sz="4400" b="1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>
              <a:lnSpc>
                <a:spcPts val="5000"/>
              </a:lnSpc>
            </a:pPr>
            <a:r>
              <a:rPr lang="en-US" altLang="zh-TW" sz="44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(</a:t>
            </a:r>
            <a:r>
              <a:rPr lang="en-US" altLang="zh-TW" sz="4400" b="1" dirty="0">
                <a:latin typeface="Times New Roman" panose="02020603050405020304" pitchFamily="18" charset="0"/>
                <a:ea typeface="台灣楷體" panose="02010604000101010101" pitchFamily="2" charset="-120"/>
                <a:cs typeface="Times New Roman" panose="02020603050405020304" pitchFamily="18" charset="0"/>
              </a:rPr>
              <a:t>B</a:t>
            </a:r>
            <a:r>
              <a:rPr lang="en-US" altLang="zh-TW" sz="44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)</a:t>
            </a:r>
            <a:r>
              <a:rPr lang="zh-TW" altLang="en-US" sz="44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啥物攏袂曉</a:t>
            </a:r>
          </a:p>
          <a:p>
            <a:pPr>
              <a:lnSpc>
                <a:spcPts val="5000"/>
              </a:lnSpc>
            </a:pPr>
            <a:r>
              <a:rPr lang="en-US" altLang="zh-TW" sz="44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(</a:t>
            </a:r>
            <a:r>
              <a:rPr lang="en-US" altLang="zh-TW" sz="4400" b="1" dirty="0">
                <a:latin typeface="Times New Roman" panose="02020603050405020304" pitchFamily="18" charset="0"/>
                <a:ea typeface="台灣楷體" panose="02010604000101010101" pitchFamily="2" charset="-120"/>
                <a:cs typeface="Times New Roman" panose="02020603050405020304" pitchFamily="18" charset="0"/>
              </a:rPr>
              <a:t>C</a:t>
            </a:r>
            <a:r>
              <a:rPr lang="en-US" altLang="zh-TW" sz="44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)</a:t>
            </a:r>
            <a:r>
              <a:rPr lang="zh-TW" altLang="en-US" sz="44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答應人的代誌做袂到</a:t>
            </a:r>
            <a:endParaRPr lang="en-US" altLang="zh-TW" sz="4400" b="1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>
              <a:lnSpc>
                <a:spcPts val="5000"/>
              </a:lnSpc>
            </a:pPr>
            <a:r>
              <a:rPr lang="en-US" altLang="zh-TW" sz="44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(</a:t>
            </a:r>
            <a:r>
              <a:rPr lang="en-US" altLang="zh-TW" sz="4400" b="1" dirty="0">
                <a:latin typeface="Times New Roman" panose="02020603050405020304" pitchFamily="18" charset="0"/>
                <a:ea typeface="台灣楷體" panose="02010604000101010101" pitchFamily="2" charset="-120"/>
                <a:cs typeface="Times New Roman" panose="02020603050405020304" pitchFamily="18" charset="0"/>
              </a:rPr>
              <a:t>D</a:t>
            </a:r>
            <a:r>
              <a:rPr lang="en-US" altLang="zh-TW" sz="44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)</a:t>
            </a:r>
            <a:r>
              <a:rPr lang="zh-TW" altLang="en-US" sz="44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無代誌的人愛走去揣代誌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0540587-C412-DFB0-CC76-1230B0E5F865}"/>
              </a:ext>
            </a:extLst>
          </p:cNvPr>
          <p:cNvSpPr txBox="1"/>
          <p:nvPr/>
        </p:nvSpPr>
        <p:spPr>
          <a:xfrm>
            <a:off x="0" y="6052101"/>
            <a:ext cx="12197033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3600" b="1" spc="-150" dirty="0">
                <a:solidFill>
                  <a:srgbClr val="FF0000"/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精傱：精明成器。</a:t>
            </a:r>
            <a:endParaRPr lang="zh-TW" altLang="en-US" sz="4000" b="1" spc="-150" dirty="0">
              <a:solidFill>
                <a:srgbClr val="FF0000"/>
              </a:solidFill>
              <a:latin typeface="台灣楷體" panose="02010604000101010101" pitchFamily="2" charset="-120"/>
              <a:ea typeface="台灣楷體" panose="02010604000101010101" pitchFamily="2" charset="-120"/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6F45143B-F10B-73D5-F09B-58D31E29AEB8}"/>
              </a:ext>
            </a:extLst>
          </p:cNvPr>
          <p:cNvSpPr/>
          <p:nvPr/>
        </p:nvSpPr>
        <p:spPr>
          <a:xfrm>
            <a:off x="1198662" y="3299716"/>
            <a:ext cx="3672408" cy="612000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B3886A20-71FE-F463-BA1D-44E07141174A}"/>
              </a:ext>
            </a:extLst>
          </p:cNvPr>
          <p:cNvSpPr txBox="1"/>
          <p:nvPr/>
        </p:nvSpPr>
        <p:spPr>
          <a:xfrm>
            <a:off x="11567814" y="3573810"/>
            <a:ext cx="622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19</a:t>
            </a:r>
            <a:endParaRPr lang="zh-TW" altLang="en-US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0" name="圖形 19" descr="徽章 3 以實心填滿">
            <a:extLst>
              <a:ext uri="{FF2B5EF4-FFF2-40B4-BE49-F238E27FC236}">
                <a16:creationId xmlns:a16="http://schemas.microsoft.com/office/drawing/2014/main" id="{FB4672FF-70BF-3843-0D95-093DA211A56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609330" y="1919704"/>
            <a:ext cx="583200" cy="5832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4D56A6CD-672C-D8E8-EE9E-663471466D1A}"/>
              </a:ext>
            </a:extLst>
          </p:cNvPr>
          <p:cNvSpPr txBox="1"/>
          <p:nvPr/>
        </p:nvSpPr>
        <p:spPr>
          <a:xfrm>
            <a:off x="900000" y="335191"/>
            <a:ext cx="6109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應用練習：四、文意理解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B13EB87E-40B9-C861-C027-16CC79BE7520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pic>
        <p:nvPicPr>
          <p:cNvPr id="6" name="圖片 5">
            <a:hlinkClick r:id="rId9" action="ppaction://hlinksldjump"/>
            <a:extLst>
              <a:ext uri="{FF2B5EF4-FFF2-40B4-BE49-F238E27FC236}">
                <a16:creationId xmlns:a16="http://schemas.microsoft.com/office/drawing/2014/main" id="{CAE706E5-BB5D-E995-59FE-9DA499AFC68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302" y="309600"/>
            <a:ext cx="648000" cy="648000"/>
          </a:xfrm>
          <a:prstGeom prst="rect">
            <a:avLst/>
          </a:prstGeom>
        </p:spPr>
      </p:pic>
      <p:pic>
        <p:nvPicPr>
          <p:cNvPr id="5" name="B2L1-曲目14_1-文意理解-3">
            <a:hlinkClick r:id="" action="ppaction://media"/>
            <a:extLst>
              <a:ext uri="{FF2B5EF4-FFF2-40B4-BE49-F238E27FC236}">
                <a16:creationId xmlns:a16="http://schemas.microsoft.com/office/drawing/2014/main" id="{C49B7E23-554B-1D87-1721-7B7CBC521F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58800" y="309600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586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90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圖片 3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38800" y="309600"/>
            <a:ext cx="648000" cy="648000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1F97FCAF-E405-C273-D9E7-80A60BD28F32}"/>
              </a:ext>
            </a:extLst>
          </p:cNvPr>
          <p:cNvSpPr txBox="1"/>
          <p:nvPr/>
        </p:nvSpPr>
        <p:spPr>
          <a:xfrm>
            <a:off x="1188031" y="1703680"/>
            <a:ext cx="10235767" cy="34522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000"/>
              </a:lnSpc>
              <a:spcAft>
                <a:spcPts val="1200"/>
              </a:spcAft>
            </a:pPr>
            <a:r>
              <a:rPr lang="zh-TW" altLang="en-US" sz="44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「小妹見若看著生份人就走去覕，無就是一句話都毋敢講。」會當按怎形容小妹的個性？</a:t>
            </a:r>
          </a:p>
          <a:p>
            <a:pPr>
              <a:lnSpc>
                <a:spcPts val="5000"/>
              </a:lnSpc>
            </a:pPr>
            <a:r>
              <a:rPr lang="en-US" altLang="zh-TW" sz="44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(</a:t>
            </a:r>
            <a:r>
              <a:rPr lang="en-US" altLang="zh-TW" sz="4400" b="1" dirty="0">
                <a:latin typeface="Times New Roman" panose="02020603050405020304" pitchFamily="18" charset="0"/>
                <a:ea typeface="台灣楷體" panose="02010604000101010101" pitchFamily="2" charset="-120"/>
                <a:cs typeface="Times New Roman" panose="02020603050405020304" pitchFamily="18" charset="0"/>
              </a:rPr>
              <a:t>A</a:t>
            </a:r>
            <a:r>
              <a:rPr lang="en-US" altLang="zh-TW" sz="44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)</a:t>
            </a:r>
            <a:r>
              <a:rPr lang="zh-TW" altLang="en-US" sz="44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無意思　</a:t>
            </a:r>
            <a:r>
              <a:rPr lang="en-US" altLang="zh-TW" sz="44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   (</a:t>
            </a:r>
            <a:r>
              <a:rPr lang="en-US" altLang="zh-TW" sz="4400" b="1" dirty="0">
                <a:latin typeface="Times New Roman" panose="02020603050405020304" pitchFamily="18" charset="0"/>
                <a:ea typeface="台灣楷體" panose="02010604000101010101" pitchFamily="2" charset="-120"/>
                <a:cs typeface="Times New Roman" panose="02020603050405020304" pitchFamily="18" charset="0"/>
              </a:rPr>
              <a:t>B</a:t>
            </a:r>
            <a:r>
              <a:rPr lang="en-US" altLang="zh-TW" sz="44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)</a:t>
            </a:r>
            <a:r>
              <a:rPr lang="zh-TW" altLang="en-US" sz="44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真閉思　</a:t>
            </a:r>
            <a:endParaRPr lang="en-US" altLang="zh-TW" sz="4400" b="1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>
              <a:lnSpc>
                <a:spcPts val="5000"/>
              </a:lnSpc>
            </a:pPr>
            <a:r>
              <a:rPr lang="en-US" altLang="zh-TW" sz="44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(</a:t>
            </a:r>
            <a:r>
              <a:rPr lang="en-US" altLang="zh-TW" sz="4400" b="1" dirty="0">
                <a:latin typeface="Times New Roman" panose="02020603050405020304" pitchFamily="18" charset="0"/>
                <a:ea typeface="台灣楷體" panose="02010604000101010101" pitchFamily="2" charset="-120"/>
                <a:cs typeface="Times New Roman" panose="02020603050405020304" pitchFamily="18" charset="0"/>
              </a:rPr>
              <a:t>C</a:t>
            </a:r>
            <a:r>
              <a:rPr lang="en-US" altLang="zh-TW" sz="44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)</a:t>
            </a:r>
            <a:r>
              <a:rPr lang="zh-TW" altLang="en-US" sz="44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誠古意　</a:t>
            </a:r>
            <a:r>
              <a:rPr lang="en-US" altLang="zh-TW" sz="44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   (</a:t>
            </a:r>
            <a:r>
              <a:rPr lang="en-US" altLang="zh-TW" sz="4400" b="1" dirty="0">
                <a:latin typeface="Times New Roman" panose="02020603050405020304" pitchFamily="18" charset="0"/>
                <a:ea typeface="台灣楷體" panose="02010604000101010101" pitchFamily="2" charset="-120"/>
                <a:cs typeface="Times New Roman" panose="02020603050405020304" pitchFamily="18" charset="0"/>
              </a:rPr>
              <a:t>D</a:t>
            </a:r>
            <a:r>
              <a:rPr lang="en-US" altLang="zh-TW" sz="44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)</a:t>
            </a:r>
            <a:r>
              <a:rPr lang="zh-TW" altLang="en-US" sz="44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心肝狹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0540587-C412-DFB0-CC76-1230B0E5F865}"/>
              </a:ext>
            </a:extLst>
          </p:cNvPr>
          <p:cNvSpPr txBox="1"/>
          <p:nvPr/>
        </p:nvSpPr>
        <p:spPr>
          <a:xfrm>
            <a:off x="0" y="5420651"/>
            <a:ext cx="12197033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3600" b="1" spc="-150" dirty="0">
                <a:solidFill>
                  <a:srgbClr val="FF0000"/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「看著生份人就走去覕」佮「一句話都毋敢講」是個性較閉思的人。</a:t>
            </a:r>
            <a:endParaRPr lang="zh-TW" altLang="en-US" sz="3600" b="1" spc="-15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6F45143B-F10B-73D5-F09B-58D31E29AEB8}"/>
              </a:ext>
            </a:extLst>
          </p:cNvPr>
          <p:cNvSpPr/>
          <p:nvPr/>
        </p:nvSpPr>
        <p:spPr>
          <a:xfrm>
            <a:off x="5087094" y="3856330"/>
            <a:ext cx="2519706" cy="612000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B3886A20-71FE-F463-BA1D-44E07141174A}"/>
              </a:ext>
            </a:extLst>
          </p:cNvPr>
          <p:cNvSpPr txBox="1"/>
          <p:nvPr/>
        </p:nvSpPr>
        <p:spPr>
          <a:xfrm>
            <a:off x="11567814" y="3573810"/>
            <a:ext cx="622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19</a:t>
            </a:r>
            <a:endParaRPr lang="zh-TW" altLang="en-US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0" name="圖形 19" descr="徽章 4 以實心填滿">
            <a:extLst>
              <a:ext uri="{FF2B5EF4-FFF2-40B4-BE49-F238E27FC236}">
                <a16:creationId xmlns:a16="http://schemas.microsoft.com/office/drawing/2014/main" id="{FB4672FF-70BF-3843-0D95-093DA211A56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609330" y="1775688"/>
            <a:ext cx="583200" cy="5832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4D56A6CD-672C-D8E8-EE9E-663471466D1A}"/>
              </a:ext>
            </a:extLst>
          </p:cNvPr>
          <p:cNvSpPr txBox="1"/>
          <p:nvPr/>
        </p:nvSpPr>
        <p:spPr>
          <a:xfrm>
            <a:off x="900000" y="335191"/>
            <a:ext cx="6109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應用練習：四、文意理解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B13EB87E-40B9-C861-C027-16CC79BE7520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pic>
        <p:nvPicPr>
          <p:cNvPr id="6" name="圖片 5">
            <a:hlinkClick r:id="rId9" action="ppaction://hlinksldjump"/>
            <a:extLst>
              <a:ext uri="{FF2B5EF4-FFF2-40B4-BE49-F238E27FC236}">
                <a16:creationId xmlns:a16="http://schemas.microsoft.com/office/drawing/2014/main" id="{46EFB5E8-39E4-C80D-2156-D31C7825E22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302" y="309600"/>
            <a:ext cx="648000" cy="648000"/>
          </a:xfrm>
          <a:prstGeom prst="rect">
            <a:avLst/>
          </a:prstGeom>
        </p:spPr>
      </p:pic>
      <p:pic>
        <p:nvPicPr>
          <p:cNvPr id="7" name="B2L1-曲目14_1-文意理解-4">
            <a:hlinkClick r:id="" action="ppaction://media"/>
            <a:extLst>
              <a:ext uri="{FF2B5EF4-FFF2-40B4-BE49-F238E27FC236}">
                <a16:creationId xmlns:a16="http://schemas.microsoft.com/office/drawing/2014/main" id="{5EDFB4E2-0289-2C25-B15C-4B0986CE3C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58800" y="309600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78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26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圖片 76">
            <a:extLst>
              <a:ext uri="{FF2B5EF4-FFF2-40B4-BE49-F238E27FC236}">
                <a16:creationId xmlns:a16="http://schemas.microsoft.com/office/drawing/2014/main" id="{3D186125-3692-3DD5-2C16-F03344F529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8622" y="1543231"/>
            <a:ext cx="9001000" cy="476688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C3EB3423-1028-4D0A-AA00-2A528A9D064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8492" y="2216660"/>
            <a:ext cx="7246724" cy="3134771"/>
          </a:xfrm>
          <a:prstGeom prst="rect">
            <a:avLst/>
          </a:prstGeom>
        </p:spPr>
      </p:pic>
      <p:sp>
        <p:nvSpPr>
          <p:cNvPr id="89" name="文字方塊 88">
            <a:extLst>
              <a:ext uri="{FF2B5EF4-FFF2-40B4-BE49-F238E27FC236}">
                <a16:creationId xmlns:a16="http://schemas.microsoft.com/office/drawing/2014/main" id="{5B904A0C-CA86-3AA2-2BBC-6128957ED5DA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第一單元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逐家來看戲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9C576F8E-FF39-6A42-31DD-3904D75FD8B5}"/>
              </a:ext>
            </a:extLst>
          </p:cNvPr>
          <p:cNvSpPr txBox="1"/>
          <p:nvPr/>
        </p:nvSpPr>
        <p:spPr>
          <a:xfrm>
            <a:off x="900000" y="335191"/>
            <a:ext cx="2339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60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單元介紹</a:t>
            </a:r>
          </a:p>
        </p:txBody>
      </p:sp>
      <p:pic>
        <p:nvPicPr>
          <p:cNvPr id="73" name="圖形 72" descr="燈泡">
            <a:extLst>
              <a:ext uri="{FF2B5EF4-FFF2-40B4-BE49-F238E27FC236}">
                <a16:creationId xmlns:a16="http://schemas.microsoft.com/office/drawing/2014/main" id="{1326AF38-8BA5-23AA-6B61-508BEA2E295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521" y="118971"/>
            <a:ext cx="959500" cy="959500"/>
          </a:xfrm>
          <a:prstGeom prst="rect">
            <a:avLst/>
          </a:prstGeom>
        </p:spPr>
      </p:pic>
      <p:sp>
        <p:nvSpPr>
          <p:cNvPr id="76" name="文字方塊 75">
            <a:extLst>
              <a:ext uri="{FF2B5EF4-FFF2-40B4-BE49-F238E27FC236}">
                <a16:creationId xmlns:a16="http://schemas.microsoft.com/office/drawing/2014/main" id="{3496064D-298D-501F-2012-80C49AFB19CC}"/>
              </a:ext>
            </a:extLst>
          </p:cNvPr>
          <p:cNvSpPr txBox="1"/>
          <p:nvPr/>
        </p:nvSpPr>
        <p:spPr>
          <a:xfrm>
            <a:off x="989021" y="2709714"/>
            <a:ext cx="86804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latin typeface="台灣楷體" panose="02010604000101010101" pitchFamily="2" charset="-120"/>
                <a:ea typeface="台灣楷體" panose="02010604000101010101" pitchFamily="2" charset="-120"/>
              </a:rPr>
              <a:t>    第二課採用歌仔戲押韻鬥句的特色，閣加入趣味的俗諺，呈現廟口搬歌仔戲的鬧熱。落尾點醒咱愛寶惜歌仔戲的文化，予伊會當生湠展椏、開花結子。</a:t>
            </a:r>
          </a:p>
        </p:txBody>
      </p:sp>
      <p:pic>
        <p:nvPicPr>
          <p:cNvPr id="2" name="圖片 1" descr="一張含有 文字, 引擎 的圖片&#10;&#10;自動產生的描述">
            <a:extLst>
              <a:ext uri="{FF2B5EF4-FFF2-40B4-BE49-F238E27FC236}">
                <a16:creationId xmlns:a16="http://schemas.microsoft.com/office/drawing/2014/main" id="{1EA765C5-706F-F11F-9671-7E2DFF2A808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534" y="4640265"/>
            <a:ext cx="2818314" cy="2115698"/>
          </a:xfrm>
          <a:prstGeom prst="rect">
            <a:avLst/>
          </a:prstGeom>
        </p:spPr>
      </p:pic>
      <p:pic>
        <p:nvPicPr>
          <p:cNvPr id="5" name="圖片 4">
            <a:hlinkClick r:id="rId9" action="ppaction://hlinksldjump"/>
            <a:extLst>
              <a:ext uri="{FF2B5EF4-FFF2-40B4-BE49-F238E27FC236}">
                <a16:creationId xmlns:a16="http://schemas.microsoft.com/office/drawing/2014/main" id="{3A318468-27C3-13E6-A96A-362EA05883C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6800" y="309600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9474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圖片 3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38800" y="309600"/>
            <a:ext cx="648000" cy="648000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1F97FCAF-E405-C273-D9E7-80A60BD28F32}"/>
              </a:ext>
            </a:extLst>
          </p:cNvPr>
          <p:cNvSpPr txBox="1"/>
          <p:nvPr/>
        </p:nvSpPr>
        <p:spPr>
          <a:xfrm>
            <a:off x="1188031" y="2344881"/>
            <a:ext cx="10235767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000"/>
              </a:lnSpc>
              <a:spcAft>
                <a:spcPts val="1200"/>
              </a:spcAft>
            </a:pPr>
            <a:r>
              <a:rPr lang="zh-TW" altLang="en-US" sz="44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「阿信上愛</a:t>
            </a:r>
            <a:r>
              <a:rPr lang="zh-TW" altLang="en-US" sz="4400" b="1" u="sng" dirty="0">
                <a:latin typeface="台灣楷體" panose="02010604000101010101" pitchFamily="2" charset="-120"/>
                <a:ea typeface="台灣楷體" panose="02010604000101010101" pitchFamily="2" charset="-120"/>
              </a:rPr>
              <a:t>　　　</a:t>
            </a:r>
            <a:r>
              <a:rPr lang="zh-TW" altLang="en-US" sz="44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，你毋通予伊騙去。」請問空格仔內底揀佗一个上適當？</a:t>
            </a:r>
          </a:p>
          <a:p>
            <a:pPr>
              <a:lnSpc>
                <a:spcPts val="5000"/>
              </a:lnSpc>
              <a:spcAft>
                <a:spcPts val="1200"/>
              </a:spcAft>
            </a:pPr>
            <a:r>
              <a:rPr lang="en-US" altLang="zh-TW" sz="44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(</a:t>
            </a:r>
            <a:r>
              <a:rPr lang="en-US" altLang="zh-TW" sz="4400" b="1" dirty="0">
                <a:latin typeface="Times New Roman" panose="02020603050405020304" pitchFamily="18" charset="0"/>
                <a:ea typeface="台灣楷體" panose="02010604000101010101" pitchFamily="2" charset="-120"/>
                <a:cs typeface="Times New Roman" panose="02020603050405020304" pitchFamily="18" charset="0"/>
              </a:rPr>
              <a:t>A</a:t>
            </a:r>
            <a:r>
              <a:rPr lang="en-US" altLang="zh-TW" sz="44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)</a:t>
            </a:r>
            <a:r>
              <a:rPr lang="zh-TW" altLang="en-US" sz="44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膨風　</a:t>
            </a:r>
            <a:r>
              <a:rPr lang="en-US" altLang="zh-TW" sz="44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(</a:t>
            </a:r>
            <a:r>
              <a:rPr lang="en-US" altLang="zh-TW" sz="4400" b="1" dirty="0">
                <a:latin typeface="Times New Roman" panose="02020603050405020304" pitchFamily="18" charset="0"/>
                <a:ea typeface="台灣楷體" panose="02010604000101010101" pitchFamily="2" charset="-120"/>
                <a:cs typeface="Times New Roman" panose="02020603050405020304" pitchFamily="18" charset="0"/>
              </a:rPr>
              <a:t>B</a:t>
            </a:r>
            <a:r>
              <a:rPr lang="en-US" altLang="zh-TW" sz="44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)</a:t>
            </a:r>
            <a:r>
              <a:rPr lang="zh-TW" altLang="en-US" sz="44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膨喙　</a:t>
            </a:r>
            <a:r>
              <a:rPr lang="en-US" altLang="zh-TW" sz="44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(</a:t>
            </a:r>
            <a:r>
              <a:rPr lang="en-US" altLang="zh-TW" sz="4400" b="1" dirty="0">
                <a:latin typeface="Times New Roman" panose="02020603050405020304" pitchFamily="18" charset="0"/>
                <a:ea typeface="台灣楷體" panose="02010604000101010101" pitchFamily="2" charset="-120"/>
                <a:cs typeface="Times New Roman" panose="02020603050405020304" pitchFamily="18" charset="0"/>
              </a:rPr>
              <a:t>C</a:t>
            </a:r>
            <a:r>
              <a:rPr lang="en-US" altLang="zh-TW" sz="44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)</a:t>
            </a:r>
            <a:r>
              <a:rPr lang="zh-TW" altLang="en-US" sz="44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歕風　</a:t>
            </a:r>
            <a:r>
              <a:rPr lang="en-US" altLang="zh-TW" sz="44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(</a:t>
            </a:r>
            <a:r>
              <a:rPr lang="en-US" altLang="zh-TW" sz="4400" b="1" dirty="0">
                <a:latin typeface="Times New Roman" panose="02020603050405020304" pitchFamily="18" charset="0"/>
                <a:ea typeface="台灣楷體" panose="02010604000101010101" pitchFamily="2" charset="-120"/>
                <a:cs typeface="Times New Roman" panose="02020603050405020304" pitchFamily="18" charset="0"/>
              </a:rPr>
              <a:t>D</a:t>
            </a:r>
            <a:r>
              <a:rPr lang="en-US" altLang="zh-TW" sz="44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)</a:t>
            </a:r>
            <a:r>
              <a:rPr lang="zh-TW" altLang="en-US" sz="44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精傱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0540587-C412-DFB0-CC76-1230B0E5F865}"/>
              </a:ext>
            </a:extLst>
          </p:cNvPr>
          <p:cNvSpPr txBox="1"/>
          <p:nvPr/>
        </p:nvSpPr>
        <p:spPr>
          <a:xfrm>
            <a:off x="0" y="5878065"/>
            <a:ext cx="12197033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3600" b="1" spc="-300" dirty="0">
                <a:solidFill>
                  <a:srgbClr val="FF0000"/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後句提醒人毋通予阿信騙去，表示伊一支喙糊瘰瘰，會講大話。</a:t>
            </a:r>
            <a:endParaRPr lang="zh-TW" altLang="en-US" sz="3600" b="1" spc="-3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6F45143B-F10B-73D5-F09B-58D31E29AEB8}"/>
              </a:ext>
            </a:extLst>
          </p:cNvPr>
          <p:cNvSpPr/>
          <p:nvPr/>
        </p:nvSpPr>
        <p:spPr>
          <a:xfrm>
            <a:off x="1188031" y="3847378"/>
            <a:ext cx="2170871" cy="612000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B3886A20-71FE-F463-BA1D-44E07141174A}"/>
              </a:ext>
            </a:extLst>
          </p:cNvPr>
          <p:cNvSpPr txBox="1"/>
          <p:nvPr/>
        </p:nvSpPr>
        <p:spPr>
          <a:xfrm>
            <a:off x="11567814" y="3573810"/>
            <a:ext cx="622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19</a:t>
            </a:r>
            <a:endParaRPr lang="zh-TW" altLang="en-US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0" name="圖形 19" descr="徽章 5 以實心填滿">
            <a:extLst>
              <a:ext uri="{FF2B5EF4-FFF2-40B4-BE49-F238E27FC236}">
                <a16:creationId xmlns:a16="http://schemas.microsoft.com/office/drawing/2014/main" id="{FB4672FF-70BF-3843-0D95-093DA211A56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609330" y="2416889"/>
            <a:ext cx="583200" cy="5832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4D56A6CD-672C-D8E8-EE9E-663471466D1A}"/>
              </a:ext>
            </a:extLst>
          </p:cNvPr>
          <p:cNvSpPr txBox="1"/>
          <p:nvPr/>
        </p:nvSpPr>
        <p:spPr>
          <a:xfrm>
            <a:off x="900000" y="335191"/>
            <a:ext cx="6109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應用練習：四、文意理解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B13EB87E-40B9-C861-C027-16CC79BE7520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pic>
        <p:nvPicPr>
          <p:cNvPr id="6" name="圖片 5">
            <a:hlinkClick r:id="rId9" action="ppaction://hlinksldjump"/>
            <a:extLst>
              <a:ext uri="{FF2B5EF4-FFF2-40B4-BE49-F238E27FC236}">
                <a16:creationId xmlns:a16="http://schemas.microsoft.com/office/drawing/2014/main" id="{5E789626-005B-0DF4-BA17-798C71C7B08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302" y="309600"/>
            <a:ext cx="648000" cy="648000"/>
          </a:xfrm>
          <a:prstGeom prst="rect">
            <a:avLst/>
          </a:prstGeom>
        </p:spPr>
      </p:pic>
      <p:pic>
        <p:nvPicPr>
          <p:cNvPr id="5" name="B2L1-曲目14_1-文意理解-5">
            <a:hlinkClick r:id="" action="ppaction://media"/>
            <a:extLst>
              <a:ext uri="{FF2B5EF4-FFF2-40B4-BE49-F238E27FC236}">
                <a16:creationId xmlns:a16="http://schemas.microsoft.com/office/drawing/2014/main" id="{08EB5739-1629-3E40-6FB4-FB4F7D9B4C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94457" y="309600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049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88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>
            <a:extLst>
              <a:ext uri="{FF2B5EF4-FFF2-40B4-BE49-F238E27FC236}">
                <a16:creationId xmlns:a16="http://schemas.microsoft.com/office/drawing/2014/main" id="{E87F6E4B-7392-62D7-1E47-68251BC91BC5}"/>
              </a:ext>
            </a:extLst>
          </p:cNvPr>
          <p:cNvSpPr txBox="1"/>
          <p:nvPr/>
        </p:nvSpPr>
        <p:spPr>
          <a:xfrm>
            <a:off x="900000" y="335191"/>
            <a:ext cx="2877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全羅版課文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15B4ABAB-47CB-EFA9-9B92-752F8753FF14}"/>
              </a:ext>
            </a:extLst>
          </p:cNvPr>
          <p:cNvSpPr txBox="1"/>
          <p:nvPr/>
        </p:nvSpPr>
        <p:spPr>
          <a:xfrm>
            <a:off x="11495806" y="3573810"/>
            <a:ext cx="718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100</a:t>
            </a:r>
            <a:endParaRPr lang="zh-TW" altLang="en-US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0AFF56DF-3DF4-174D-8A22-274EB9D4254E}"/>
              </a:ext>
            </a:extLst>
          </p:cNvPr>
          <p:cNvSpPr txBox="1"/>
          <p:nvPr/>
        </p:nvSpPr>
        <p:spPr>
          <a:xfrm>
            <a:off x="262558" y="1701602"/>
            <a:ext cx="72728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altLang="zh-TW" sz="4000" b="1" i="0" u="none" strike="noStrike" baseline="0" dirty="0">
                <a:latin typeface="Taiwanese Serif" panose="02000503000000020003" pitchFamily="2" charset="0"/>
              </a:rPr>
              <a:t>Të-it khò    Pòo-tè-hì ang-á</a:t>
            </a:r>
            <a:endParaRPr lang="zh-TW" altLang="en-US" sz="4000" b="1" dirty="0">
              <a:latin typeface="Taiwanese Serif" panose="02000503000000020003" pitchFamily="2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A55E4719-68B0-3F14-266A-40C8182103B6}"/>
              </a:ext>
            </a:extLst>
          </p:cNvPr>
          <p:cNvSpPr txBox="1">
            <a:spLocks/>
          </p:cNvSpPr>
          <p:nvPr/>
        </p:nvSpPr>
        <p:spPr>
          <a:xfrm>
            <a:off x="550590" y="2565698"/>
            <a:ext cx="4752528" cy="3239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5000"/>
              </a:lnSpc>
            </a:pPr>
            <a:r>
              <a:rPr lang="en-US" altLang="zh-TW" sz="3600" b="1" dirty="0" err="1">
                <a:latin typeface="Taiwanese Serif" panose="02000503000000020003" pitchFamily="2" charset="0"/>
              </a:rPr>
              <a:t>Kiânn-löo</a:t>
            </a:r>
            <a:r>
              <a:rPr lang="en-US" altLang="zh-TW" sz="3600" b="1" dirty="0">
                <a:latin typeface="Taiwanese Serif" panose="02000503000000020003" pitchFamily="2" charset="0"/>
              </a:rPr>
              <a:t> ü </a:t>
            </a:r>
            <a:r>
              <a:rPr lang="en-US" altLang="zh-TW" sz="3600" b="1" dirty="0" err="1">
                <a:latin typeface="Taiwanese Serif" panose="02000503000000020003" pitchFamily="2" charset="0"/>
              </a:rPr>
              <a:t>hong</a:t>
            </a:r>
            <a:endParaRPr lang="en-US" altLang="zh-TW" sz="3600" b="1" dirty="0">
              <a:latin typeface="Taiwanese Serif" panose="02000503000000020003" pitchFamily="2" charset="0"/>
            </a:endParaRPr>
          </a:p>
          <a:p>
            <a:pPr algn="l">
              <a:lnSpc>
                <a:spcPts val="5000"/>
              </a:lnSpc>
            </a:pPr>
            <a:r>
              <a:rPr lang="en-US" altLang="zh-TW" sz="3600" b="1" dirty="0" err="1">
                <a:latin typeface="Taiwanese Serif" panose="02000503000000020003" pitchFamily="2" charset="0"/>
              </a:rPr>
              <a:t>Kóng-uë</a:t>
            </a:r>
            <a:r>
              <a:rPr lang="en-US" altLang="zh-TW" sz="3600" b="1" dirty="0">
                <a:latin typeface="Taiwanese Serif" panose="02000503000000020003" pitchFamily="2" charset="0"/>
              </a:rPr>
              <a:t> sing-</a:t>
            </a:r>
            <a:r>
              <a:rPr lang="en-US" altLang="zh-TW" sz="3600" b="1" dirty="0" err="1">
                <a:latin typeface="Taiwanese Serif" panose="02000503000000020003" pitchFamily="2" charset="0"/>
              </a:rPr>
              <a:t>töng</a:t>
            </a:r>
            <a:endParaRPr lang="en-US" altLang="zh-TW" sz="3600" b="1" dirty="0">
              <a:latin typeface="Taiwanese Serif" panose="02000503000000020003" pitchFamily="2" charset="0"/>
            </a:endParaRPr>
          </a:p>
          <a:p>
            <a:pPr algn="l">
              <a:lnSpc>
                <a:spcPts val="5000"/>
              </a:lnSpc>
            </a:pPr>
            <a:r>
              <a:rPr lang="en-US" altLang="zh-TW" sz="3600" b="1" dirty="0">
                <a:latin typeface="Taiwanese Serif" panose="02000503000000020003" pitchFamily="2" charset="0"/>
              </a:rPr>
              <a:t>Ë </a:t>
            </a:r>
            <a:r>
              <a:rPr lang="en-US" altLang="zh-TW" sz="3600" b="1" dirty="0" err="1">
                <a:latin typeface="Taiwanese Serif" panose="02000503000000020003" pitchFamily="2" charset="0"/>
              </a:rPr>
              <a:t>tsáu</a:t>
            </a:r>
            <a:r>
              <a:rPr lang="en-US" altLang="zh-TW" sz="3600" b="1" dirty="0">
                <a:latin typeface="Taiwanese Serif" panose="02000503000000020003" pitchFamily="2" charset="0"/>
              </a:rPr>
              <a:t> ë </a:t>
            </a:r>
            <a:r>
              <a:rPr lang="en-US" altLang="zh-TW" sz="3600" b="1" dirty="0" err="1">
                <a:latin typeface="Taiwanese Serif" panose="02000503000000020003" pitchFamily="2" charset="0"/>
              </a:rPr>
              <a:t>tsông</a:t>
            </a:r>
            <a:endParaRPr lang="en-US" altLang="zh-TW" sz="3600" b="1" dirty="0">
              <a:latin typeface="Taiwanese Serif" panose="02000503000000020003" pitchFamily="2" charset="0"/>
            </a:endParaRPr>
          </a:p>
          <a:p>
            <a:pPr algn="l">
              <a:lnSpc>
                <a:spcPts val="5000"/>
              </a:lnSpc>
            </a:pPr>
            <a:r>
              <a:rPr lang="en-US" altLang="zh-TW" sz="3600" b="1" dirty="0">
                <a:latin typeface="Taiwanese Serif" panose="02000503000000020003" pitchFamily="2" charset="0"/>
              </a:rPr>
              <a:t>‹-</a:t>
            </a:r>
            <a:r>
              <a:rPr lang="en-US" altLang="zh-TW" sz="3600" b="1" dirty="0" err="1">
                <a:latin typeface="Taiwanese Serif" panose="02000503000000020003" pitchFamily="2" charset="0"/>
              </a:rPr>
              <a:t>nä</a:t>
            </a:r>
            <a:r>
              <a:rPr lang="en-US" altLang="zh-TW" sz="3600" b="1" dirty="0">
                <a:latin typeface="Taiwanese Serif" panose="02000503000000020003" pitchFamily="2" charset="0"/>
              </a:rPr>
              <a:t> ü </a:t>
            </a:r>
            <a:r>
              <a:rPr lang="en-US" altLang="zh-TW" sz="3600" b="1" dirty="0" err="1">
                <a:latin typeface="Taiwanese Serif" panose="02000503000000020003" pitchFamily="2" charset="0"/>
              </a:rPr>
              <a:t>bú-kong</a:t>
            </a:r>
            <a:endParaRPr lang="en-US" altLang="zh-TW" sz="3600" b="1" dirty="0">
              <a:latin typeface="Taiwanese Serif" panose="02000503000000020003" pitchFamily="2" charset="0"/>
            </a:endParaRPr>
          </a:p>
          <a:p>
            <a:pPr algn="l">
              <a:lnSpc>
                <a:spcPts val="5000"/>
              </a:lnSpc>
            </a:pPr>
            <a:r>
              <a:rPr lang="en-US" altLang="zh-TW" sz="3600" b="1" dirty="0" err="1">
                <a:latin typeface="Taiwanese Serif" panose="02000503000000020003" pitchFamily="2" charset="0"/>
              </a:rPr>
              <a:t>Mä</a:t>
            </a:r>
            <a:r>
              <a:rPr lang="en-US" altLang="zh-TW" sz="3600" b="1" dirty="0">
                <a:latin typeface="Taiwanese Serif" panose="02000503000000020003" pitchFamily="2" charset="0"/>
              </a:rPr>
              <a:t> ë </a:t>
            </a:r>
            <a:r>
              <a:rPr lang="en-US" altLang="zh-TW" sz="3600" b="1" dirty="0" err="1">
                <a:latin typeface="Taiwanese Serif" panose="02000503000000020003" pitchFamily="2" charset="0"/>
              </a:rPr>
              <a:t>thóo-kiàm-kong</a:t>
            </a:r>
            <a:endParaRPr lang="en-US" altLang="zh-TW" sz="3600" b="1" dirty="0">
              <a:latin typeface="Taiwanese Serif" panose="02000503000000020003" pitchFamily="2" charset="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35761F99-A334-C11B-DFEC-434513C73C96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pic>
        <p:nvPicPr>
          <p:cNvPr id="3" name="圖片 2">
            <a:hlinkClick r:id="rId6" action="ppaction://hlinksldjump"/>
            <a:extLst>
              <a:ext uri="{FF2B5EF4-FFF2-40B4-BE49-F238E27FC236}">
                <a16:creationId xmlns:a16="http://schemas.microsoft.com/office/drawing/2014/main" id="{C496EC40-EB6C-7088-93D1-9CB7BB2EE8C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302" y="309600"/>
            <a:ext cx="648000" cy="648000"/>
          </a:xfrm>
          <a:prstGeom prst="rect">
            <a:avLst/>
          </a:prstGeom>
        </p:spPr>
      </p:pic>
      <p:pic>
        <p:nvPicPr>
          <p:cNvPr id="6" name="B2L1-全羅版課文-1">
            <a:hlinkClick r:id="" action="ppaction://media"/>
            <a:extLst>
              <a:ext uri="{FF2B5EF4-FFF2-40B4-BE49-F238E27FC236}">
                <a16:creationId xmlns:a16="http://schemas.microsoft.com/office/drawing/2014/main" id="{834535D5-0CAF-64F2-DFD5-6B13FE3157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0800" y="309600"/>
            <a:ext cx="648000" cy="6480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B3B36B13-0AB7-6CD3-054F-8021D5934321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3081" y="1312806"/>
            <a:ext cx="6023061" cy="452200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3F9D927D-9855-1772-E306-906D1D3F584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8975" y="3573809"/>
            <a:ext cx="6671271" cy="246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42502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82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B42C5B61-5E71-16A2-9CBB-EDDFE8EFCCD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3081" y="1312806"/>
            <a:ext cx="6023061" cy="4522007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3FF402C7-EC19-EDE0-22E8-E653A37AF14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8975" y="3573809"/>
            <a:ext cx="6671271" cy="2461345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E87F6E4B-7392-62D7-1E47-68251BC91BC5}"/>
              </a:ext>
            </a:extLst>
          </p:cNvPr>
          <p:cNvSpPr txBox="1"/>
          <p:nvPr/>
        </p:nvSpPr>
        <p:spPr>
          <a:xfrm>
            <a:off x="900000" y="335191"/>
            <a:ext cx="2877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全羅版課文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15B4ABAB-47CB-EFA9-9B92-752F8753FF14}"/>
              </a:ext>
            </a:extLst>
          </p:cNvPr>
          <p:cNvSpPr txBox="1"/>
          <p:nvPr/>
        </p:nvSpPr>
        <p:spPr>
          <a:xfrm>
            <a:off x="11495806" y="3573810"/>
            <a:ext cx="718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100</a:t>
            </a:r>
            <a:endParaRPr lang="zh-TW" altLang="en-US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A55E4719-68B0-3F14-266A-40C8182103B6}"/>
              </a:ext>
            </a:extLst>
          </p:cNvPr>
          <p:cNvSpPr txBox="1">
            <a:spLocks/>
          </p:cNvSpPr>
          <p:nvPr/>
        </p:nvSpPr>
        <p:spPr>
          <a:xfrm>
            <a:off x="550590" y="1629594"/>
            <a:ext cx="5904656" cy="4522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5000"/>
              </a:lnSpc>
            </a:pPr>
            <a:r>
              <a:rPr lang="en-US" altLang="zh-TW" sz="3600" b="1" dirty="0">
                <a:latin typeface="Taiwanese Serif" panose="02000503000000020003" pitchFamily="2" charset="0"/>
              </a:rPr>
              <a:t>It-</a:t>
            </a:r>
            <a:r>
              <a:rPr lang="en-US" altLang="zh-TW" sz="3600" b="1" dirty="0" err="1">
                <a:latin typeface="Taiwanese Serif" panose="02000503000000020003" pitchFamily="2" charset="0"/>
              </a:rPr>
              <a:t>tshè</a:t>
            </a:r>
            <a:r>
              <a:rPr lang="en-US" altLang="zh-TW" sz="3600" b="1" dirty="0">
                <a:latin typeface="Taiwanese Serif" panose="02000503000000020003" pitchFamily="2" charset="0"/>
              </a:rPr>
              <a:t> </a:t>
            </a:r>
            <a:r>
              <a:rPr lang="en-US" altLang="zh-TW" sz="3600" b="1" dirty="0" err="1">
                <a:latin typeface="Taiwanese Serif" panose="02000503000000020003" pitchFamily="2" charset="0"/>
              </a:rPr>
              <a:t>tsuân</a:t>
            </a:r>
            <a:r>
              <a:rPr lang="en-US" altLang="zh-TW" sz="3600" b="1" dirty="0">
                <a:latin typeface="Taiwanese Serif" panose="02000503000000020003" pitchFamily="2" charset="0"/>
              </a:rPr>
              <a:t> </a:t>
            </a:r>
            <a:r>
              <a:rPr lang="en-US" altLang="zh-TW" sz="3600" b="1" dirty="0" err="1">
                <a:latin typeface="Taiwanese Serif" panose="02000503000000020003" pitchFamily="2" charset="0"/>
              </a:rPr>
              <a:t>sī</a:t>
            </a:r>
            <a:r>
              <a:rPr lang="en-US" altLang="zh-TW" sz="3600" b="1" dirty="0">
                <a:latin typeface="Taiwanese Serif" panose="02000503000000020003" pitchFamily="2" charset="0"/>
              </a:rPr>
              <a:t> </a:t>
            </a:r>
            <a:r>
              <a:rPr lang="en-US" altLang="zh-TW" sz="3600" b="1" dirty="0" err="1">
                <a:latin typeface="Taiwanese Serif" panose="02000503000000020003" pitchFamily="2" charset="0"/>
              </a:rPr>
              <a:t>phòng-hong</a:t>
            </a:r>
            <a:endParaRPr lang="en-US" altLang="zh-TW" sz="3600" b="1" dirty="0">
              <a:latin typeface="Taiwanese Serif" panose="02000503000000020003" pitchFamily="2" charset="0"/>
            </a:endParaRPr>
          </a:p>
          <a:p>
            <a:pPr algn="l">
              <a:lnSpc>
                <a:spcPts val="5000"/>
              </a:lnSpc>
            </a:pPr>
            <a:r>
              <a:rPr lang="en-US" altLang="zh-TW" sz="3600" b="1" dirty="0" err="1">
                <a:latin typeface="Taiwanese Serif" panose="02000503000000020003" pitchFamily="2" charset="0"/>
              </a:rPr>
              <a:t>Kî</a:t>
            </a:r>
            <a:r>
              <a:rPr lang="en-US" altLang="zh-TW" sz="3600" b="1" dirty="0">
                <a:latin typeface="Taiwanese Serif" panose="02000503000000020003" pitchFamily="2" charset="0"/>
              </a:rPr>
              <a:t>-s…t </a:t>
            </a:r>
            <a:r>
              <a:rPr lang="en-US" altLang="zh-TW" sz="3600" b="1" dirty="0" err="1">
                <a:latin typeface="Taiwanese Serif" panose="02000503000000020003" pitchFamily="2" charset="0"/>
              </a:rPr>
              <a:t>bô</a:t>
            </a:r>
            <a:r>
              <a:rPr lang="en-US" altLang="zh-TW" sz="3600" b="1" dirty="0">
                <a:latin typeface="Taiwanese Serif" panose="02000503000000020003" pitchFamily="2" charset="0"/>
              </a:rPr>
              <a:t> </a:t>
            </a:r>
            <a:r>
              <a:rPr lang="en-US" altLang="zh-TW" sz="3600" b="1" dirty="0" err="1">
                <a:latin typeface="Taiwanese Serif" panose="02000503000000020003" pitchFamily="2" charset="0"/>
              </a:rPr>
              <a:t>puànn</a:t>
            </a:r>
            <a:r>
              <a:rPr lang="en-US" altLang="zh-TW" sz="3600" b="1" dirty="0">
                <a:latin typeface="Taiwanese Serif" panose="02000503000000020003" pitchFamily="2" charset="0"/>
              </a:rPr>
              <a:t> </a:t>
            </a:r>
            <a:r>
              <a:rPr lang="en-US" altLang="zh-TW" sz="3600" b="1" dirty="0" err="1">
                <a:latin typeface="Taiwanese Serif" panose="02000503000000020003" pitchFamily="2" charset="0"/>
              </a:rPr>
              <a:t>häng</a:t>
            </a:r>
            <a:r>
              <a:rPr lang="en-US" altLang="zh-TW" sz="3600" b="1" dirty="0">
                <a:latin typeface="Taiwanese Serif" panose="02000503000000020003" pitchFamily="2" charset="0"/>
              </a:rPr>
              <a:t> </a:t>
            </a:r>
            <a:r>
              <a:rPr lang="en-US" altLang="zh-TW" sz="3600" b="1" dirty="0" err="1">
                <a:latin typeface="Taiwanese Serif" panose="02000503000000020003" pitchFamily="2" charset="0"/>
              </a:rPr>
              <a:t>tsing-tsông</a:t>
            </a:r>
            <a:endParaRPr lang="en-US" altLang="zh-TW" sz="3600" b="1" dirty="0">
              <a:latin typeface="Taiwanese Serif" panose="02000503000000020003" pitchFamily="2" charset="0"/>
            </a:endParaRPr>
          </a:p>
          <a:p>
            <a:pPr algn="l">
              <a:lnSpc>
                <a:spcPts val="5000"/>
              </a:lnSpc>
            </a:pPr>
            <a:r>
              <a:rPr lang="en-US" altLang="zh-TW" sz="3600" b="1" dirty="0" err="1">
                <a:latin typeface="Taiwanese Serif" panose="02000503000000020003" pitchFamily="2" charset="0"/>
              </a:rPr>
              <a:t>Lâng-tshiú</a:t>
            </a:r>
            <a:r>
              <a:rPr lang="en-US" altLang="zh-TW" sz="3600" b="1" dirty="0">
                <a:latin typeface="Taiwanese Serif" panose="02000503000000020003" pitchFamily="2" charset="0"/>
              </a:rPr>
              <a:t> </a:t>
            </a:r>
            <a:r>
              <a:rPr lang="en-US" altLang="zh-TW" sz="3600" b="1" dirty="0" err="1">
                <a:latin typeface="Taiwanese Serif" panose="02000503000000020003" pitchFamily="2" charset="0"/>
              </a:rPr>
              <a:t>nä</a:t>
            </a:r>
            <a:r>
              <a:rPr lang="en-US" altLang="zh-TW" sz="3600" b="1" dirty="0">
                <a:latin typeface="Taiwanese Serif" panose="02000503000000020003" pitchFamily="2" charset="0"/>
              </a:rPr>
              <a:t> </a:t>
            </a:r>
            <a:r>
              <a:rPr lang="en-US" altLang="zh-TW" sz="3600" b="1" dirty="0" err="1">
                <a:latin typeface="Taiwanese Serif" panose="02000503000000020003" pitchFamily="2" charset="0"/>
              </a:rPr>
              <a:t>mài</a:t>
            </a:r>
            <a:r>
              <a:rPr lang="en-US" altLang="zh-TW" sz="3600" b="1" dirty="0">
                <a:latin typeface="Taiwanese Serif" panose="02000503000000020003" pitchFamily="2" charset="0"/>
              </a:rPr>
              <a:t> </a:t>
            </a:r>
            <a:r>
              <a:rPr lang="en-US" altLang="zh-TW" sz="3600" b="1" dirty="0" err="1">
                <a:latin typeface="Taiwanese Serif" panose="02000503000000020003" pitchFamily="2" charset="0"/>
              </a:rPr>
              <a:t>läng</a:t>
            </a:r>
            <a:endParaRPr lang="en-US" altLang="zh-TW" sz="3600" b="1" dirty="0">
              <a:latin typeface="Taiwanese Serif" panose="02000503000000020003" pitchFamily="2" charset="0"/>
            </a:endParaRPr>
          </a:p>
          <a:p>
            <a:pPr algn="l">
              <a:lnSpc>
                <a:spcPts val="5000"/>
              </a:lnSpc>
            </a:pPr>
            <a:r>
              <a:rPr lang="en-US" altLang="zh-TW" sz="3600" b="1" dirty="0" err="1">
                <a:latin typeface="Taiwanese Serif" panose="02000503000000020003" pitchFamily="2" charset="0"/>
              </a:rPr>
              <a:t>Lâng-siann</a:t>
            </a:r>
            <a:r>
              <a:rPr lang="en-US" altLang="zh-TW" sz="3600" b="1" dirty="0">
                <a:latin typeface="Taiwanese Serif" panose="02000503000000020003" pitchFamily="2" charset="0"/>
              </a:rPr>
              <a:t> </a:t>
            </a:r>
            <a:r>
              <a:rPr lang="en-US" altLang="zh-TW" sz="3600" b="1" dirty="0" err="1">
                <a:latin typeface="Taiwanese Serif" panose="02000503000000020003" pitchFamily="2" charset="0"/>
              </a:rPr>
              <a:t>nä</a:t>
            </a:r>
            <a:r>
              <a:rPr lang="en-US" altLang="zh-TW" sz="3600" b="1" dirty="0">
                <a:latin typeface="Taiwanese Serif" panose="02000503000000020003" pitchFamily="2" charset="0"/>
              </a:rPr>
              <a:t> </a:t>
            </a:r>
            <a:r>
              <a:rPr lang="en-US" altLang="zh-TW" sz="3600" b="1" dirty="0" err="1">
                <a:latin typeface="Taiwanese Serif" panose="02000503000000020003" pitchFamily="2" charset="0"/>
              </a:rPr>
              <a:t>mài</a:t>
            </a:r>
            <a:r>
              <a:rPr lang="en-US" altLang="zh-TW" sz="3600" b="1" dirty="0">
                <a:latin typeface="Taiwanese Serif" panose="02000503000000020003" pitchFamily="2" charset="0"/>
              </a:rPr>
              <a:t> </a:t>
            </a:r>
            <a:r>
              <a:rPr lang="en-US" altLang="zh-TW" sz="3600" b="1" dirty="0" err="1">
                <a:latin typeface="Taiwanese Serif" panose="02000503000000020003" pitchFamily="2" charset="0"/>
              </a:rPr>
              <a:t>kóng</a:t>
            </a:r>
            <a:endParaRPr lang="en-US" altLang="zh-TW" sz="3600" b="1" dirty="0">
              <a:latin typeface="Taiwanese Serif" panose="02000503000000020003" pitchFamily="2" charset="0"/>
            </a:endParaRPr>
          </a:p>
          <a:p>
            <a:pPr algn="l">
              <a:lnSpc>
                <a:spcPts val="5000"/>
              </a:lnSpc>
            </a:pPr>
            <a:r>
              <a:rPr lang="en-US" altLang="zh-TW" sz="3600" b="1" dirty="0">
                <a:latin typeface="Taiwanese Serif" panose="02000503000000020003" pitchFamily="2" charset="0"/>
              </a:rPr>
              <a:t>Ts…t </a:t>
            </a:r>
            <a:r>
              <a:rPr lang="en-US" altLang="zh-TW" sz="3600" b="1" dirty="0" err="1">
                <a:latin typeface="Taiwanese Serif" panose="02000503000000020003" pitchFamily="2" charset="0"/>
              </a:rPr>
              <a:t>sian</a:t>
            </a:r>
            <a:r>
              <a:rPr lang="en-US" altLang="zh-TW" sz="3600" b="1" dirty="0">
                <a:latin typeface="Taiwanese Serif" panose="02000503000000020003" pitchFamily="2" charset="0"/>
              </a:rPr>
              <a:t> </a:t>
            </a:r>
            <a:r>
              <a:rPr lang="en-US" altLang="zh-TW" sz="3600" b="1" dirty="0" err="1">
                <a:latin typeface="Taiwanese Serif" panose="02000503000000020003" pitchFamily="2" charset="0"/>
              </a:rPr>
              <a:t>ts</a:t>
            </a:r>
            <a:r>
              <a:rPr lang="en-US" altLang="zh-TW" sz="3600" b="1" dirty="0">
                <a:latin typeface="Taiwanese Serif" panose="02000503000000020003" pitchFamily="2" charset="0"/>
              </a:rPr>
              <a:t>…t </a:t>
            </a:r>
            <a:r>
              <a:rPr lang="en-US" altLang="zh-TW" sz="3600" b="1" dirty="0" err="1">
                <a:latin typeface="Taiwanese Serif" panose="02000503000000020003" pitchFamily="2" charset="0"/>
              </a:rPr>
              <a:t>sian</a:t>
            </a:r>
            <a:r>
              <a:rPr lang="en-US" altLang="zh-TW" sz="3600" b="1" dirty="0">
                <a:latin typeface="Taiwanese Serif" panose="02000503000000020003" pitchFamily="2" charset="0"/>
              </a:rPr>
              <a:t> </a:t>
            </a:r>
            <a:r>
              <a:rPr lang="en-US" altLang="zh-TW" sz="3600" b="1" dirty="0" err="1">
                <a:latin typeface="Taiwanese Serif" panose="02000503000000020003" pitchFamily="2" charset="0"/>
              </a:rPr>
              <a:t>göng-göng</a:t>
            </a:r>
            <a:endParaRPr lang="en-US" altLang="zh-TW" sz="3600" b="1" dirty="0">
              <a:latin typeface="Taiwanese Serif" panose="02000503000000020003" pitchFamily="2" charset="0"/>
            </a:endParaRPr>
          </a:p>
          <a:p>
            <a:pPr algn="l">
              <a:lnSpc>
                <a:spcPts val="5000"/>
              </a:lnSpc>
            </a:pPr>
            <a:r>
              <a:rPr lang="en-US" altLang="zh-TW" sz="3600" b="1" dirty="0" err="1">
                <a:latin typeface="Taiwanese Serif" panose="02000503000000020003" pitchFamily="2" charset="0"/>
              </a:rPr>
              <a:t>Bô-siann-bô-sueh</a:t>
            </a:r>
            <a:endParaRPr lang="en-US" altLang="zh-TW" sz="3600" b="1" dirty="0">
              <a:latin typeface="Taiwanese Serif" panose="02000503000000020003" pitchFamily="2" charset="0"/>
            </a:endParaRPr>
          </a:p>
          <a:p>
            <a:pPr algn="l">
              <a:lnSpc>
                <a:spcPts val="5000"/>
              </a:lnSpc>
            </a:pPr>
            <a:r>
              <a:rPr lang="en-US" altLang="zh-TW" sz="3600" b="1" dirty="0" err="1">
                <a:latin typeface="Taiwanese Serif" panose="02000503000000020003" pitchFamily="2" charset="0"/>
              </a:rPr>
              <a:t>Siau-hong</a:t>
            </a:r>
            <a:r>
              <a:rPr lang="en-US" altLang="zh-TW" sz="3600" b="1" dirty="0">
                <a:latin typeface="Taiwanese Serif" panose="02000503000000020003" pitchFamily="2" charset="0"/>
              </a:rPr>
              <a:t> </a:t>
            </a:r>
            <a:r>
              <a:rPr lang="en-US" altLang="zh-TW" sz="3600" b="1" dirty="0" err="1">
                <a:latin typeface="Taiwanese Serif" panose="02000503000000020003" pitchFamily="2" charset="0"/>
              </a:rPr>
              <a:t>siau-hong</a:t>
            </a:r>
            <a:endParaRPr lang="en-US" altLang="zh-TW" sz="3600" b="1" dirty="0">
              <a:latin typeface="Taiwanese Serif" panose="02000503000000020003" pitchFamily="2" charset="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60BB72EE-0E3A-9583-756F-917DAEC8E2A7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pic>
        <p:nvPicPr>
          <p:cNvPr id="6" name="圖片 5">
            <a:hlinkClick r:id="rId8" action="ppaction://hlinksldjump"/>
            <a:extLst>
              <a:ext uri="{FF2B5EF4-FFF2-40B4-BE49-F238E27FC236}">
                <a16:creationId xmlns:a16="http://schemas.microsoft.com/office/drawing/2014/main" id="{D3053197-3358-5B42-5837-808F56D1F36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302" y="309600"/>
            <a:ext cx="648000" cy="648000"/>
          </a:xfrm>
          <a:prstGeom prst="rect">
            <a:avLst/>
          </a:prstGeom>
        </p:spPr>
      </p:pic>
      <p:pic>
        <p:nvPicPr>
          <p:cNvPr id="3" name="B2L1-全羅版課文-2">
            <a:hlinkClick r:id="" action="ppaction://media"/>
            <a:extLst>
              <a:ext uri="{FF2B5EF4-FFF2-40B4-BE49-F238E27FC236}">
                <a16:creationId xmlns:a16="http://schemas.microsoft.com/office/drawing/2014/main" id="{15254E71-AEF7-C23B-7642-6F99690012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0800" y="309600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52683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64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圓角矩形 3">
            <a:extLst>
              <a:ext uri="{FF2B5EF4-FFF2-40B4-BE49-F238E27FC236}">
                <a16:creationId xmlns:a16="http://schemas.microsoft.com/office/drawing/2014/main" id="{EF34AAF4-6AF4-F117-531F-C98CE24C82F5}"/>
              </a:ext>
            </a:extLst>
          </p:cNvPr>
          <p:cNvSpPr/>
          <p:nvPr/>
        </p:nvSpPr>
        <p:spPr>
          <a:xfrm>
            <a:off x="2029893" y="1189443"/>
            <a:ext cx="5555687" cy="5555687"/>
          </a:xfrm>
          <a:prstGeom prst="ellipse">
            <a:avLst/>
          </a:prstGeom>
          <a:solidFill>
            <a:schemeClr val="bg2">
              <a:lumMod val="75000"/>
              <a:alpha val="49804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60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9" name="矩形 98">
            <a:hlinkClick r:id="rId4" action="ppaction://hlinksldjump"/>
            <a:extLst>
              <a:ext uri="{FF2B5EF4-FFF2-40B4-BE49-F238E27FC236}">
                <a16:creationId xmlns:a16="http://schemas.microsoft.com/office/drawing/2014/main" id="{B7187833-B06A-A4D9-E6E0-F4BF21C921BC}"/>
              </a:ext>
            </a:extLst>
          </p:cNvPr>
          <p:cNvSpPr/>
          <p:nvPr/>
        </p:nvSpPr>
        <p:spPr>
          <a:xfrm>
            <a:off x="118542" y="215920"/>
            <a:ext cx="781458" cy="765602"/>
          </a:xfrm>
          <a:prstGeom prst="rect">
            <a:avLst/>
          </a:prstGeom>
          <a:solidFill>
            <a:srgbClr val="F07F0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60116715-5A30-BC36-ECBA-BD1EE4606E27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pic>
        <p:nvPicPr>
          <p:cNvPr id="4" name="圖片 3">
            <a:hlinkClick r:id="rId4" action="ppaction://hlinksldjump"/>
            <a:extLst>
              <a:ext uri="{FF2B5EF4-FFF2-40B4-BE49-F238E27FC236}">
                <a16:creationId xmlns:a16="http://schemas.microsoft.com/office/drawing/2014/main" id="{5533AD78-5274-F275-FDE1-36BC1122462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302" y="309600"/>
            <a:ext cx="648000" cy="648000"/>
          </a:xfrm>
          <a:prstGeom prst="rect">
            <a:avLst/>
          </a:prstGeom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D41811B7-032C-7A24-D13F-2B2F9BFB6F9D}"/>
              </a:ext>
            </a:extLst>
          </p:cNvPr>
          <p:cNvGrpSpPr/>
          <p:nvPr/>
        </p:nvGrpSpPr>
        <p:grpSpPr>
          <a:xfrm>
            <a:off x="6229949" y="3429794"/>
            <a:ext cx="2845513" cy="684506"/>
            <a:chOff x="5365357" y="1704884"/>
            <a:chExt cx="2845513" cy="684506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EC44E363-3627-AA0D-9D41-5C4AF8072944}"/>
                </a:ext>
              </a:extLst>
            </p:cNvPr>
            <p:cNvSpPr/>
            <p:nvPr/>
          </p:nvSpPr>
          <p:spPr>
            <a:xfrm>
              <a:off x="5365357" y="1754425"/>
              <a:ext cx="2845513" cy="584775"/>
            </a:xfrm>
            <a:prstGeom prst="rect">
              <a:avLst/>
            </a:prstGeom>
            <a:gradFill>
              <a:gsLst>
                <a:gs pos="0">
                  <a:schemeClr val="accent4">
                    <a:lumMod val="20000"/>
                    <a:lumOff val="80000"/>
                  </a:schemeClr>
                </a:gs>
                <a:gs pos="100000">
                  <a:schemeClr val="accent4">
                    <a:lumMod val="40000"/>
                    <a:lumOff val="60000"/>
                  </a:schemeClr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perspective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0" name="圖形 9" descr="徽章 (勾號) 以實心填滿">
              <a:extLst>
                <a:ext uri="{FF2B5EF4-FFF2-40B4-BE49-F238E27FC236}">
                  <a16:creationId xmlns:a16="http://schemas.microsoft.com/office/drawing/2014/main" id="{5BEF9933-32AC-9B7A-1054-2B9D8BE2B6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767024" y="1704884"/>
              <a:ext cx="684506" cy="684506"/>
            </a:xfrm>
            <a:prstGeom prst="rect">
              <a:avLst/>
            </a:prstGeom>
          </p:spPr>
        </p:pic>
        <p:sp>
          <p:nvSpPr>
            <p:cNvPr id="11" name="等腰三角形 10">
              <a:extLst>
                <a:ext uri="{FF2B5EF4-FFF2-40B4-BE49-F238E27FC236}">
                  <a16:creationId xmlns:a16="http://schemas.microsoft.com/office/drawing/2014/main" id="{3529E4D9-2FB6-9BE2-D4E9-6B92F9048742}"/>
                </a:ext>
              </a:extLst>
            </p:cNvPr>
            <p:cNvSpPr/>
            <p:nvPr/>
          </p:nvSpPr>
          <p:spPr>
            <a:xfrm rot="5400000">
              <a:off x="6474902" y="1928884"/>
              <a:ext cx="283681" cy="244553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文字方塊 11">
              <a:hlinkClick r:id="rId8" action="ppaction://hlinksldjump"/>
              <a:extLst>
                <a:ext uri="{FF2B5EF4-FFF2-40B4-BE49-F238E27FC236}">
                  <a16:creationId xmlns:a16="http://schemas.microsoft.com/office/drawing/2014/main" id="{7C16BE21-4555-4663-89F7-E2EB97600244}"/>
                </a:ext>
              </a:extLst>
            </p:cNvPr>
            <p:cNvSpPr txBox="1"/>
            <p:nvPr/>
          </p:nvSpPr>
          <p:spPr>
            <a:xfrm>
              <a:off x="5594367" y="1754425"/>
              <a:ext cx="2616503" cy="58477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1116000" lvl="2"/>
              <a:r>
                <a:rPr lang="zh-TW" altLang="en-US" sz="3200" b="1" dirty="0">
                  <a:solidFill>
                    <a:schemeClr val="accent4">
                      <a:lumMod val="50000"/>
                    </a:schemeClr>
                  </a:solidFill>
                  <a:latin typeface="台灣楷體" panose="02010604000101010101" pitchFamily="2" charset="-120"/>
                  <a:ea typeface="台灣楷體" panose="02010604000101010101" pitchFamily="2" charset="-120"/>
                </a:rPr>
                <a:t>學習單</a:t>
              </a:r>
            </a:p>
          </p:txBody>
        </p:sp>
      </p:grpSp>
      <p:grpSp>
        <p:nvGrpSpPr>
          <p:cNvPr id="180" name="群組 179">
            <a:extLst>
              <a:ext uri="{FF2B5EF4-FFF2-40B4-BE49-F238E27FC236}">
                <a16:creationId xmlns:a16="http://schemas.microsoft.com/office/drawing/2014/main" id="{D25ABA7A-083A-1C0C-C30F-6D5E825719FD}"/>
              </a:ext>
            </a:extLst>
          </p:cNvPr>
          <p:cNvGrpSpPr/>
          <p:nvPr/>
        </p:nvGrpSpPr>
        <p:grpSpPr>
          <a:xfrm>
            <a:off x="1558702" y="1269554"/>
            <a:ext cx="2735262" cy="1035050"/>
            <a:chOff x="630133" y="3311472"/>
            <a:chExt cx="2735262" cy="1035050"/>
          </a:xfrm>
        </p:grpSpPr>
        <p:sp>
          <p:nvSpPr>
            <p:cNvPr id="100" name="圓角矩形 4">
              <a:extLst>
                <a:ext uri="{FF2B5EF4-FFF2-40B4-BE49-F238E27FC236}">
                  <a16:creationId xmlns:a16="http://schemas.microsoft.com/office/drawing/2014/main" id="{081D0F16-6F6F-3B32-60C8-4689647ABA12}"/>
                </a:ext>
              </a:extLst>
            </p:cNvPr>
            <p:cNvSpPr/>
            <p:nvPr/>
          </p:nvSpPr>
          <p:spPr>
            <a:xfrm>
              <a:off x="630133" y="3311472"/>
              <a:ext cx="2735262" cy="1035050"/>
            </a:xfrm>
            <a:prstGeom prst="roundRect">
              <a:avLst/>
            </a:prstGeom>
            <a:solidFill>
              <a:srgbClr val="C9CDB3"/>
            </a:solidFill>
            <a:ln w="38100">
              <a:solidFill>
                <a:srgbClr val="565A3C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zh-TW" altLang="en-US" sz="4000" b="1" dirty="0">
                  <a:solidFill>
                    <a:srgbClr val="565A3C"/>
                  </a:solidFill>
                  <a:ea typeface="微軟正黑體" pitchFamily="34" charset="-120"/>
                </a:rPr>
                <a:t>   學習單</a:t>
              </a:r>
              <a:endParaRPr lang="zh-TW" altLang="en-US" sz="6000" b="1" dirty="0">
                <a:solidFill>
                  <a:srgbClr val="565A3C"/>
                </a:solidFill>
                <a:ea typeface="微軟正黑體" pitchFamily="34" charset="-120"/>
              </a:endParaRPr>
            </a:p>
          </p:txBody>
        </p:sp>
        <p:pic>
          <p:nvPicPr>
            <p:cNvPr id="101" name="圖片 100">
              <a:extLst>
                <a:ext uri="{FF2B5EF4-FFF2-40B4-BE49-F238E27FC236}">
                  <a16:creationId xmlns:a16="http://schemas.microsoft.com/office/drawing/2014/main" id="{56851433-426B-74E5-63C5-6E6CAB555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9706" y="3462540"/>
              <a:ext cx="648000" cy="648000"/>
            </a:xfrm>
            <a:prstGeom prst="rect">
              <a:avLst/>
            </a:prstGeom>
          </p:spPr>
        </p:pic>
      </p:grpSp>
      <p:pic>
        <p:nvPicPr>
          <p:cNvPr id="184" name="圖形 183" descr="有筆記的鉛筆與鉛筆削鉛筆器">
            <a:extLst>
              <a:ext uri="{FF2B5EF4-FFF2-40B4-BE49-F238E27FC236}">
                <a16:creationId xmlns:a16="http://schemas.microsoft.com/office/drawing/2014/main" id="{AD5BE0B4-8EB3-44BE-2548-449656E6E0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783571" y="1634234"/>
            <a:ext cx="5718849" cy="57188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圖片 2">
            <a:hlinkClick r:id="rId12"/>
            <a:extLst>
              <a:ext uri="{FF2B5EF4-FFF2-40B4-BE49-F238E27FC236}">
                <a16:creationId xmlns:a16="http://schemas.microsoft.com/office/drawing/2014/main" id="{F3966827-A307-D958-DF07-15950547D5D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09124" y="6106239"/>
            <a:ext cx="3115326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4258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>
            <a:extLst>
              <a:ext uri="{FF2B5EF4-FFF2-40B4-BE49-F238E27FC236}">
                <a16:creationId xmlns:a16="http://schemas.microsoft.com/office/drawing/2014/main" id="{0BC0EBEF-9E9B-0CCA-4E4D-6B892DF56269}"/>
              </a:ext>
            </a:extLst>
          </p:cNvPr>
          <p:cNvSpPr/>
          <p:nvPr/>
        </p:nvSpPr>
        <p:spPr>
          <a:xfrm>
            <a:off x="941318" y="2133650"/>
            <a:ext cx="9983739" cy="3888432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文字方塊 29"/>
          <p:cNvSpPr txBox="1"/>
          <p:nvPr/>
        </p:nvSpPr>
        <p:spPr>
          <a:xfrm>
            <a:off x="11733062" y="4149874"/>
            <a:ext cx="482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01</a:t>
            </a:r>
            <a:endParaRPr lang="zh-TW" altLang="en-US" sz="20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EFFA500-2D79-9243-A784-BAC8AF5B2D8E}"/>
              </a:ext>
            </a:extLst>
          </p:cNvPr>
          <p:cNvSpPr txBox="1"/>
          <p:nvPr/>
        </p:nvSpPr>
        <p:spPr>
          <a:xfrm>
            <a:off x="900000" y="335191"/>
            <a:ext cx="180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學習單</a:t>
            </a:r>
            <a:endParaRPr lang="zh-TW" altLang="en-US" dirty="0"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CC32BC6B-0238-4A24-5139-27AA4DF0BDB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0800" y="309600"/>
            <a:ext cx="648000" cy="648000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100D3A44-B13A-9496-93D0-6553C1A77A5C}"/>
              </a:ext>
            </a:extLst>
          </p:cNvPr>
          <p:cNvSpPr txBox="1"/>
          <p:nvPr/>
        </p:nvSpPr>
        <p:spPr>
          <a:xfrm>
            <a:off x="1702719" y="1745590"/>
            <a:ext cx="8856984" cy="1246495"/>
          </a:xfrm>
          <a:prstGeom prst="homePlate">
            <a:avLst>
              <a:gd name="adj" fmla="val 54633"/>
            </a:avLst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lvl="1">
              <a:lnSpc>
                <a:spcPts val="4500"/>
              </a:lnSpc>
              <a:spcAft>
                <a:spcPts val="1200"/>
              </a:spcAft>
            </a:pPr>
            <a:r>
              <a:rPr lang="zh-TW" altLang="en-US" sz="4400" b="1" i="0" u="none" strike="noStrike" baseline="0" dirty="0">
                <a:latin typeface="台灣楷體" panose="02010604000101010101" pitchFamily="2" charset="-120"/>
                <a:ea typeface="台灣楷體" panose="02010604000101010101" pitchFamily="2" charset="-120"/>
              </a:rPr>
              <a:t>佇這首詩內底，你有發現啥物文化價值？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D50CE259-E0D8-97D7-D02B-3ADE5082C9CA}"/>
              </a:ext>
            </a:extLst>
          </p:cNvPr>
          <p:cNvSpPr txBox="1"/>
          <p:nvPr/>
        </p:nvSpPr>
        <p:spPr>
          <a:xfrm>
            <a:off x="1265357" y="3128907"/>
            <a:ext cx="961838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solidFill>
                  <a:srgbClr val="FF0000"/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1.</a:t>
            </a:r>
            <a:r>
              <a:rPr lang="zh-TW" altLang="en-US" sz="4000" b="1" dirty="0">
                <a:solidFill>
                  <a:srgbClr val="FF0000"/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閩南語押韻的。</a:t>
            </a:r>
            <a:endParaRPr lang="en-US" altLang="zh-TW" sz="4000" b="1" dirty="0">
              <a:solidFill>
                <a:srgbClr val="FF0000"/>
              </a:solidFill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r>
              <a:rPr lang="en-US" altLang="zh-TW" sz="4000" b="1" dirty="0">
                <a:solidFill>
                  <a:srgbClr val="FF0000"/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2.</a:t>
            </a:r>
            <a:r>
              <a:rPr lang="zh-TW" altLang="en-US" sz="4000" b="1" dirty="0">
                <a:solidFill>
                  <a:srgbClr val="FF0000"/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布袋戲是透過布袋戲師傅的掠弄佮配音，</a:t>
            </a:r>
            <a:endParaRPr lang="en-US" altLang="zh-TW" sz="4000" b="1" dirty="0">
              <a:solidFill>
                <a:srgbClr val="FF0000"/>
              </a:solidFill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marL="360000" lvl="1"/>
            <a:r>
              <a:rPr lang="zh-TW" altLang="en-US" sz="4000" b="1" dirty="0">
                <a:solidFill>
                  <a:srgbClr val="FF0000"/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才會當行路有風，所以師傅的語言佮手藝，是予傳統戲劇閣較精彩的原因。</a:t>
            </a:r>
            <a:endParaRPr lang="en-US" altLang="zh-TW" sz="4000" b="1" dirty="0">
              <a:solidFill>
                <a:srgbClr val="FF0000"/>
              </a:solidFill>
              <a:latin typeface="台灣楷體" panose="02010604000101010101" pitchFamily="2" charset="-120"/>
              <a:ea typeface="台灣楷體" panose="02010604000101010101" pitchFamily="2" charset="-120"/>
            </a:endParaRPr>
          </a:p>
        </p:txBody>
      </p:sp>
      <p:pic>
        <p:nvPicPr>
          <p:cNvPr id="18" name="圖片 17">
            <a:hlinkClick r:id="rId7" action="ppaction://hlinksldjump"/>
            <a:extLst>
              <a:ext uri="{FF2B5EF4-FFF2-40B4-BE49-F238E27FC236}">
                <a16:creationId xmlns:a16="http://schemas.microsoft.com/office/drawing/2014/main" id="{1B89FF73-AE25-20ED-5A34-1327F5E2D35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604" y="277504"/>
            <a:ext cx="704018" cy="704018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C14D49B-B081-0423-5FE7-84C0B8CF05B8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D8411192-B896-9D80-0F1E-652F0E3FB384}"/>
              </a:ext>
            </a:extLst>
          </p:cNvPr>
          <p:cNvCxnSpPr>
            <a:cxnSpLocks/>
          </p:cNvCxnSpPr>
          <p:nvPr/>
        </p:nvCxnSpPr>
        <p:spPr>
          <a:xfrm>
            <a:off x="1306674" y="3789834"/>
            <a:ext cx="925302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BC5A3A5C-3EDC-66AF-DA12-D47831DB13AC}"/>
              </a:ext>
            </a:extLst>
          </p:cNvPr>
          <p:cNvCxnSpPr>
            <a:cxnSpLocks/>
          </p:cNvCxnSpPr>
          <p:nvPr/>
        </p:nvCxnSpPr>
        <p:spPr>
          <a:xfrm>
            <a:off x="1306674" y="4437906"/>
            <a:ext cx="925302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圖形 11" descr="徽章 1 以實心填滿">
            <a:extLst>
              <a:ext uri="{FF2B5EF4-FFF2-40B4-BE49-F238E27FC236}">
                <a16:creationId xmlns:a16="http://schemas.microsoft.com/office/drawing/2014/main" id="{4A464952-682B-489C-FD19-4DE7E43D28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333870" y="1882412"/>
            <a:ext cx="1025021" cy="1025021"/>
          </a:xfrm>
          <a:prstGeom prst="rect">
            <a:avLst/>
          </a:prstGeom>
          <a:effectLst/>
        </p:spPr>
      </p:pic>
      <p:pic>
        <p:nvPicPr>
          <p:cNvPr id="5" name="圖片 4">
            <a:hlinkClick r:id="rId11" action="ppaction://hlinksldjump"/>
            <a:extLst>
              <a:ext uri="{FF2B5EF4-FFF2-40B4-BE49-F238E27FC236}">
                <a16:creationId xmlns:a16="http://schemas.microsoft.com/office/drawing/2014/main" id="{82579746-FD36-2A60-829B-A028C14D6AB1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55978" y="3285850"/>
            <a:ext cx="648000" cy="648000"/>
          </a:xfrm>
          <a:prstGeom prst="rect">
            <a:avLst/>
          </a:prstGeom>
        </p:spPr>
      </p:pic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9128F932-FCCB-6C73-7F12-17F1B185068B}"/>
              </a:ext>
            </a:extLst>
          </p:cNvPr>
          <p:cNvCxnSpPr>
            <a:cxnSpLocks/>
          </p:cNvCxnSpPr>
          <p:nvPr/>
        </p:nvCxnSpPr>
        <p:spPr>
          <a:xfrm>
            <a:off x="1306674" y="5023831"/>
            <a:ext cx="925302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C3B43663-1160-BF08-72D4-30B86A9F5ECB}"/>
              </a:ext>
            </a:extLst>
          </p:cNvPr>
          <p:cNvCxnSpPr>
            <a:cxnSpLocks/>
          </p:cNvCxnSpPr>
          <p:nvPr/>
        </p:nvCxnSpPr>
        <p:spPr>
          <a:xfrm>
            <a:off x="1306674" y="5671903"/>
            <a:ext cx="925302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B2L1-曲目14_2-學習單-1">
            <a:hlinkClick r:id="" action="ppaction://media"/>
            <a:extLst>
              <a:ext uri="{FF2B5EF4-FFF2-40B4-BE49-F238E27FC236}">
                <a16:creationId xmlns:a16="http://schemas.microsoft.com/office/drawing/2014/main" id="{A5893751-D1F8-5F03-A2DF-32AE3B2BCA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0800" y="309600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584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21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5" grpId="0"/>
      <p:bldP spid="25" grpId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B8AB0B9C-7EBC-F16B-ADAC-158D26CFCC57}"/>
              </a:ext>
            </a:extLst>
          </p:cNvPr>
          <p:cNvSpPr/>
          <p:nvPr/>
        </p:nvSpPr>
        <p:spPr>
          <a:xfrm>
            <a:off x="941318" y="2860600"/>
            <a:ext cx="9983739" cy="287345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文字方塊 29"/>
          <p:cNvSpPr txBox="1"/>
          <p:nvPr/>
        </p:nvSpPr>
        <p:spPr>
          <a:xfrm>
            <a:off x="11733062" y="4149874"/>
            <a:ext cx="482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02</a:t>
            </a:r>
            <a:endParaRPr lang="zh-TW" altLang="en-US" sz="20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EFFA500-2D79-9243-A784-BAC8AF5B2D8E}"/>
              </a:ext>
            </a:extLst>
          </p:cNvPr>
          <p:cNvSpPr txBox="1"/>
          <p:nvPr/>
        </p:nvSpPr>
        <p:spPr>
          <a:xfrm>
            <a:off x="900000" y="335191"/>
            <a:ext cx="180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學習單</a:t>
            </a:r>
            <a:endParaRPr lang="zh-TW" altLang="en-US" dirty="0"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CC32BC6B-0238-4A24-5139-27AA4DF0BDB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0800" y="309600"/>
            <a:ext cx="648000" cy="648000"/>
          </a:xfrm>
          <a:prstGeom prst="rect">
            <a:avLst/>
          </a:prstGeom>
        </p:spPr>
      </p:pic>
      <p:sp>
        <p:nvSpPr>
          <p:cNvPr id="25" name="文字方塊 24">
            <a:extLst>
              <a:ext uri="{FF2B5EF4-FFF2-40B4-BE49-F238E27FC236}">
                <a16:creationId xmlns:a16="http://schemas.microsoft.com/office/drawing/2014/main" id="{D50CE259-E0D8-97D7-D02B-3ADE5082C9CA}"/>
              </a:ext>
            </a:extLst>
          </p:cNvPr>
          <p:cNvSpPr txBox="1"/>
          <p:nvPr/>
        </p:nvSpPr>
        <p:spPr>
          <a:xfrm>
            <a:off x="1382869" y="3978494"/>
            <a:ext cx="91768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solidFill>
                  <a:srgbClr val="FF0000"/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1.</a:t>
            </a:r>
            <a:r>
              <a:rPr lang="zh-TW" altLang="en-US" sz="4000" b="1" dirty="0">
                <a:solidFill>
                  <a:srgbClr val="FF0000"/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我會將上的布袋戲尪仔買轉來囥。</a:t>
            </a:r>
            <a:endParaRPr lang="en-US" altLang="zh-TW" sz="1800" b="1" dirty="0">
              <a:solidFill>
                <a:srgbClr val="FF0000"/>
              </a:solidFill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r>
              <a:rPr lang="en-US" altLang="zh-TW" sz="4000" b="1" dirty="0">
                <a:solidFill>
                  <a:srgbClr val="FF0000"/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2.</a:t>
            </a:r>
            <a:r>
              <a:rPr lang="zh-TW" altLang="en-US" sz="4000" b="1" dirty="0">
                <a:solidFill>
                  <a:srgbClr val="FF0000"/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應該是袂去買，因為彼傷貴矣。</a:t>
            </a:r>
            <a:endParaRPr lang="en-US" altLang="zh-TW" sz="4000" b="1" dirty="0">
              <a:solidFill>
                <a:srgbClr val="FF0000"/>
              </a:solidFill>
              <a:latin typeface="台灣楷體" panose="02010604000101010101" pitchFamily="2" charset="-120"/>
              <a:ea typeface="台灣楷體" panose="02010604000101010101" pitchFamily="2" charset="-120"/>
            </a:endParaRPr>
          </a:p>
        </p:txBody>
      </p:sp>
      <p:pic>
        <p:nvPicPr>
          <p:cNvPr id="18" name="圖片 17">
            <a:hlinkClick r:id="rId7" action="ppaction://hlinksldjump"/>
            <a:extLst>
              <a:ext uri="{FF2B5EF4-FFF2-40B4-BE49-F238E27FC236}">
                <a16:creationId xmlns:a16="http://schemas.microsoft.com/office/drawing/2014/main" id="{1B89FF73-AE25-20ED-5A34-1327F5E2D35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604" y="277504"/>
            <a:ext cx="704018" cy="704018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C14D49B-B081-0423-5FE7-84C0B8CF05B8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pic>
        <p:nvPicPr>
          <p:cNvPr id="4" name="圖片 3">
            <a:hlinkClick r:id="rId9" action="ppaction://hlinksldjump"/>
            <a:extLst>
              <a:ext uri="{FF2B5EF4-FFF2-40B4-BE49-F238E27FC236}">
                <a16:creationId xmlns:a16="http://schemas.microsoft.com/office/drawing/2014/main" id="{0DEFD10E-98B7-2718-3D0E-86E53DB112A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55978" y="3285850"/>
            <a:ext cx="648000" cy="64800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4D0191E9-E718-B8C1-DD6B-C9110BCFB05B}"/>
              </a:ext>
            </a:extLst>
          </p:cNvPr>
          <p:cNvSpPr txBox="1"/>
          <p:nvPr/>
        </p:nvSpPr>
        <p:spPr>
          <a:xfrm>
            <a:off x="1702719" y="2473200"/>
            <a:ext cx="8856984" cy="1246495"/>
          </a:xfrm>
          <a:prstGeom prst="homePlate">
            <a:avLst>
              <a:gd name="adj" fmla="val 54633"/>
            </a:avLst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lvl="1">
              <a:lnSpc>
                <a:spcPts val="4500"/>
              </a:lnSpc>
              <a:spcAft>
                <a:spcPts val="1200"/>
              </a:spcAft>
            </a:pPr>
            <a:r>
              <a:rPr lang="zh-TW" altLang="en-US" sz="4400" b="1" i="0" u="none" strike="noStrike" baseline="0" dirty="0">
                <a:latin typeface="台灣楷體" panose="02010604000101010101" pitchFamily="2" charset="-120"/>
                <a:ea typeface="台灣楷體" panose="02010604000101010101" pitchFamily="2" charset="-120"/>
              </a:rPr>
              <a:t>你若是觀眾，你敢會去買布袋戲尪仔來收藏？為啥物？</a:t>
            </a: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DD80616E-2140-895C-6FFE-CF375F128A2C}"/>
              </a:ext>
            </a:extLst>
          </p:cNvPr>
          <p:cNvCxnSpPr>
            <a:cxnSpLocks/>
          </p:cNvCxnSpPr>
          <p:nvPr/>
        </p:nvCxnSpPr>
        <p:spPr>
          <a:xfrm>
            <a:off x="1306674" y="4658610"/>
            <a:ext cx="925302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CADE7FDC-424F-9ED6-9E39-D8FFFEE5E81C}"/>
              </a:ext>
            </a:extLst>
          </p:cNvPr>
          <p:cNvCxnSpPr>
            <a:cxnSpLocks/>
          </p:cNvCxnSpPr>
          <p:nvPr/>
        </p:nvCxnSpPr>
        <p:spPr>
          <a:xfrm>
            <a:off x="1306674" y="5306682"/>
            <a:ext cx="925302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圖形 12" descr="識別證 以實心填滿">
            <a:extLst>
              <a:ext uri="{FF2B5EF4-FFF2-40B4-BE49-F238E27FC236}">
                <a16:creationId xmlns:a16="http://schemas.microsoft.com/office/drawing/2014/main" id="{F2C14D13-C3C9-6E75-AC91-E021BA49C93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333870" y="2609362"/>
            <a:ext cx="1025021" cy="1025021"/>
          </a:xfrm>
          <a:prstGeom prst="rect">
            <a:avLst/>
          </a:prstGeom>
          <a:effectLst/>
        </p:spPr>
      </p:pic>
      <p:pic>
        <p:nvPicPr>
          <p:cNvPr id="7" name="B2L1-曲目14_2-學習單-2">
            <a:hlinkClick r:id="" action="ppaction://media"/>
            <a:extLst>
              <a:ext uri="{FF2B5EF4-FFF2-40B4-BE49-F238E27FC236}">
                <a16:creationId xmlns:a16="http://schemas.microsoft.com/office/drawing/2014/main" id="{E24B1D8A-E7FA-AD6E-D88B-C886FE6C78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0800" y="309600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9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4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5" grpId="0"/>
      <p:bldP spid="25" grpId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D8E1DDD5-225D-5F12-B617-B41C5A1F3E4B}"/>
              </a:ext>
            </a:extLst>
          </p:cNvPr>
          <p:cNvSpPr/>
          <p:nvPr/>
        </p:nvSpPr>
        <p:spPr>
          <a:xfrm>
            <a:off x="941318" y="2860600"/>
            <a:ext cx="9983739" cy="3305498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文字方塊 29"/>
          <p:cNvSpPr txBox="1"/>
          <p:nvPr/>
        </p:nvSpPr>
        <p:spPr>
          <a:xfrm>
            <a:off x="11733062" y="4149874"/>
            <a:ext cx="482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03</a:t>
            </a:r>
            <a:endParaRPr lang="zh-TW" altLang="en-US" sz="20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EFFA500-2D79-9243-A784-BAC8AF5B2D8E}"/>
              </a:ext>
            </a:extLst>
          </p:cNvPr>
          <p:cNvSpPr txBox="1"/>
          <p:nvPr/>
        </p:nvSpPr>
        <p:spPr>
          <a:xfrm>
            <a:off x="900000" y="335191"/>
            <a:ext cx="180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學習單</a:t>
            </a:r>
            <a:endParaRPr lang="zh-TW" altLang="en-US" dirty="0"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CC32BC6B-0238-4A24-5139-27AA4DF0BDB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0800" y="309600"/>
            <a:ext cx="648000" cy="648000"/>
          </a:xfrm>
          <a:prstGeom prst="rect">
            <a:avLst/>
          </a:prstGeom>
        </p:spPr>
      </p:pic>
      <p:sp>
        <p:nvSpPr>
          <p:cNvPr id="25" name="文字方塊 24">
            <a:extLst>
              <a:ext uri="{FF2B5EF4-FFF2-40B4-BE49-F238E27FC236}">
                <a16:creationId xmlns:a16="http://schemas.microsoft.com/office/drawing/2014/main" id="{D50CE259-E0D8-97D7-D02B-3ADE5082C9CA}"/>
              </a:ext>
            </a:extLst>
          </p:cNvPr>
          <p:cNvSpPr txBox="1"/>
          <p:nvPr/>
        </p:nvSpPr>
        <p:spPr>
          <a:xfrm>
            <a:off x="1382868" y="3966437"/>
            <a:ext cx="92530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solidFill>
                  <a:srgbClr val="FF0000"/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1.</a:t>
            </a:r>
            <a:r>
              <a:rPr lang="zh-TW" altLang="en-US" sz="4000" b="1" dirty="0">
                <a:solidFill>
                  <a:srgbClr val="FF0000"/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實在是真有代表性，而且閣真有推廣的</a:t>
            </a:r>
            <a:endParaRPr lang="en-US" altLang="zh-TW" sz="4000" b="1" dirty="0">
              <a:solidFill>
                <a:srgbClr val="FF0000"/>
              </a:solidFill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marL="360000" lvl="1"/>
            <a:r>
              <a:rPr lang="zh-TW" altLang="en-US" sz="4000" b="1" dirty="0">
                <a:solidFill>
                  <a:srgbClr val="FF0000"/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未來性。</a:t>
            </a:r>
            <a:endParaRPr lang="en-US" altLang="zh-TW" sz="4000" b="1" dirty="0">
              <a:solidFill>
                <a:srgbClr val="FF0000"/>
              </a:solidFill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r>
              <a:rPr lang="en-US" altLang="zh-TW" sz="4000" b="1" dirty="0">
                <a:solidFill>
                  <a:srgbClr val="FF0000"/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2.</a:t>
            </a:r>
            <a:r>
              <a:rPr lang="zh-TW" altLang="en-US" sz="4000" b="1" dirty="0">
                <a:solidFill>
                  <a:srgbClr val="FF0000"/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無法度，因為我無佮意看布袋戲。</a:t>
            </a:r>
            <a:endParaRPr lang="en-US" altLang="zh-TW" sz="4000" b="1" dirty="0">
              <a:solidFill>
                <a:srgbClr val="FF0000"/>
              </a:solidFill>
              <a:latin typeface="台灣楷體" panose="02010604000101010101" pitchFamily="2" charset="-120"/>
              <a:ea typeface="台灣楷體" panose="02010604000101010101" pitchFamily="2" charset="-120"/>
            </a:endParaRPr>
          </a:p>
        </p:txBody>
      </p:sp>
      <p:pic>
        <p:nvPicPr>
          <p:cNvPr id="18" name="圖片 17">
            <a:hlinkClick r:id="rId7" action="ppaction://hlinksldjump"/>
            <a:extLst>
              <a:ext uri="{FF2B5EF4-FFF2-40B4-BE49-F238E27FC236}">
                <a16:creationId xmlns:a16="http://schemas.microsoft.com/office/drawing/2014/main" id="{1B89FF73-AE25-20ED-5A34-1327F5E2D35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604" y="277504"/>
            <a:ext cx="704018" cy="704018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C14D49B-B081-0423-5FE7-84C0B8CF05B8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885521F6-CE3F-C727-948D-C185D78C9533}"/>
              </a:ext>
            </a:extLst>
          </p:cNvPr>
          <p:cNvSpPr txBox="1"/>
          <p:nvPr/>
        </p:nvSpPr>
        <p:spPr>
          <a:xfrm>
            <a:off x="1702719" y="2152643"/>
            <a:ext cx="8856984" cy="1823576"/>
          </a:xfrm>
          <a:prstGeom prst="homePlate">
            <a:avLst>
              <a:gd name="adj" fmla="val 54633"/>
            </a:avLst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lvl="1">
              <a:lnSpc>
                <a:spcPts val="4500"/>
              </a:lnSpc>
              <a:spcAft>
                <a:spcPts val="1200"/>
              </a:spcAft>
            </a:pPr>
            <a:r>
              <a:rPr lang="zh-TW" altLang="en-US" sz="4400" b="1" i="0" u="none" strike="noStrike" baseline="0" dirty="0">
                <a:latin typeface="台灣楷體" panose="02010604000101010101" pitchFamily="2" charset="-120"/>
                <a:ea typeface="台灣楷體" panose="02010604000101010101" pitchFamily="2" charset="-120"/>
              </a:rPr>
              <a:t>你認為咱臺灣的布袋戲，是毋是有法度代表臺灣意象？為啥物？</a:t>
            </a:r>
          </a:p>
        </p:txBody>
      </p: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FD506746-6DAE-D242-B9D1-0AE408B8A942}"/>
              </a:ext>
            </a:extLst>
          </p:cNvPr>
          <p:cNvCxnSpPr>
            <a:cxnSpLocks/>
          </p:cNvCxnSpPr>
          <p:nvPr/>
        </p:nvCxnSpPr>
        <p:spPr>
          <a:xfrm>
            <a:off x="1306674" y="4658610"/>
            <a:ext cx="925302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436D4FCF-81A4-9D42-6F5F-A5AE25AFC9D4}"/>
              </a:ext>
            </a:extLst>
          </p:cNvPr>
          <p:cNvCxnSpPr>
            <a:cxnSpLocks/>
          </p:cNvCxnSpPr>
          <p:nvPr/>
        </p:nvCxnSpPr>
        <p:spPr>
          <a:xfrm>
            <a:off x="1306674" y="5229994"/>
            <a:ext cx="925302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圖形 14" descr="徽章 3 以實心填滿">
            <a:extLst>
              <a:ext uri="{FF2B5EF4-FFF2-40B4-BE49-F238E27FC236}">
                <a16:creationId xmlns:a16="http://schemas.microsoft.com/office/drawing/2014/main" id="{4A50A3B9-DF0C-7FA6-E505-A3D7737F17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333870" y="2609362"/>
            <a:ext cx="1025021" cy="1025021"/>
          </a:xfrm>
          <a:prstGeom prst="rect">
            <a:avLst/>
          </a:prstGeom>
          <a:effectLst/>
        </p:spPr>
      </p:pic>
      <p:pic>
        <p:nvPicPr>
          <p:cNvPr id="16" name="圖片 15">
            <a:hlinkClick r:id="rId11" action="ppaction://hlinksldjump"/>
            <a:extLst>
              <a:ext uri="{FF2B5EF4-FFF2-40B4-BE49-F238E27FC236}">
                <a16:creationId xmlns:a16="http://schemas.microsoft.com/office/drawing/2014/main" id="{BD8A8743-DF1F-EE21-3DF1-689025F16517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55978" y="3285850"/>
            <a:ext cx="648000" cy="648000"/>
          </a:xfrm>
          <a:prstGeom prst="rect">
            <a:avLst/>
          </a:prstGeom>
        </p:spPr>
      </p:pic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BB6E64C9-A742-6C5E-3EDF-8A67248662FE}"/>
              </a:ext>
            </a:extLst>
          </p:cNvPr>
          <p:cNvCxnSpPr>
            <a:cxnSpLocks/>
          </p:cNvCxnSpPr>
          <p:nvPr/>
        </p:nvCxnSpPr>
        <p:spPr>
          <a:xfrm>
            <a:off x="1306674" y="5878066"/>
            <a:ext cx="925302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B2L1-曲目14_2-學習單-3">
            <a:hlinkClick r:id="" action="ppaction://media"/>
            <a:extLst>
              <a:ext uri="{FF2B5EF4-FFF2-40B4-BE49-F238E27FC236}">
                <a16:creationId xmlns:a16="http://schemas.microsoft.com/office/drawing/2014/main" id="{39892BCE-21B3-7E6A-AC18-C07A00D730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0800" y="309600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50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4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5" grpId="0"/>
      <p:bldP spid="25" grpId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12E8DE10-3B0D-3F3A-B496-6819470AEDA7}"/>
              </a:ext>
            </a:extLst>
          </p:cNvPr>
          <p:cNvSpPr/>
          <p:nvPr/>
        </p:nvSpPr>
        <p:spPr>
          <a:xfrm>
            <a:off x="941318" y="2233018"/>
            <a:ext cx="9983739" cy="3789064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95762748-1212-BE19-649A-A89796F140BA}"/>
              </a:ext>
            </a:extLst>
          </p:cNvPr>
          <p:cNvSpPr txBox="1"/>
          <p:nvPr/>
        </p:nvSpPr>
        <p:spPr>
          <a:xfrm>
            <a:off x="1702719" y="1845618"/>
            <a:ext cx="8856984" cy="1246495"/>
          </a:xfrm>
          <a:prstGeom prst="homePlate">
            <a:avLst>
              <a:gd name="adj" fmla="val 54633"/>
            </a:avLst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lvl="1">
              <a:lnSpc>
                <a:spcPts val="4500"/>
              </a:lnSpc>
            </a:pPr>
            <a:r>
              <a:rPr lang="zh-TW" altLang="en-US" sz="4400" b="1" i="0" u="none" strike="noStrike" baseline="0" dirty="0">
                <a:latin typeface="台灣楷體" panose="02010604000101010101" pitchFamily="2" charset="-120"/>
                <a:ea typeface="台灣楷體" panose="02010604000101010101" pitchFamily="2" charset="-120"/>
              </a:rPr>
              <a:t>讀完這首現代詩，你有啥物</a:t>
            </a:r>
            <a:endParaRPr lang="en-US" altLang="zh-TW" sz="4400" b="1" i="0" u="none" strike="noStrike" baseline="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lvl="1">
              <a:lnSpc>
                <a:spcPts val="4500"/>
              </a:lnSpc>
            </a:pPr>
            <a:r>
              <a:rPr lang="zh-TW" altLang="en-US" sz="4400" b="1" i="0" u="none" strike="noStrike" baseline="0" dirty="0">
                <a:latin typeface="台灣楷體" panose="02010604000101010101" pitchFamily="2" charset="-120"/>
                <a:ea typeface="台灣楷體" panose="02010604000101010101" pitchFamily="2" charset="-120"/>
              </a:rPr>
              <a:t>想法？</a:t>
            </a: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905AB349-A392-DFDB-8D26-69C6F30AC1B9}"/>
              </a:ext>
            </a:extLst>
          </p:cNvPr>
          <p:cNvCxnSpPr>
            <a:cxnSpLocks/>
          </p:cNvCxnSpPr>
          <p:nvPr/>
        </p:nvCxnSpPr>
        <p:spPr>
          <a:xfrm>
            <a:off x="1306674" y="4005858"/>
            <a:ext cx="925302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DECCCEC2-F292-084C-EA0A-F90DC91A9EE3}"/>
              </a:ext>
            </a:extLst>
          </p:cNvPr>
          <p:cNvCxnSpPr>
            <a:cxnSpLocks/>
          </p:cNvCxnSpPr>
          <p:nvPr/>
        </p:nvCxnSpPr>
        <p:spPr>
          <a:xfrm>
            <a:off x="1306674" y="4653930"/>
            <a:ext cx="925302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圖形 12" descr="徽章 4 以實心填滿">
            <a:extLst>
              <a:ext uri="{FF2B5EF4-FFF2-40B4-BE49-F238E27FC236}">
                <a16:creationId xmlns:a16="http://schemas.microsoft.com/office/drawing/2014/main" id="{44546503-2CD7-065E-0591-AC22813BA6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333870" y="1981780"/>
            <a:ext cx="1025021" cy="1025021"/>
          </a:xfrm>
          <a:prstGeom prst="rect">
            <a:avLst/>
          </a:prstGeom>
          <a:effectLst/>
        </p:spPr>
      </p:pic>
      <p:sp>
        <p:nvSpPr>
          <p:cNvPr id="30" name="文字方塊 29"/>
          <p:cNvSpPr txBox="1"/>
          <p:nvPr/>
        </p:nvSpPr>
        <p:spPr>
          <a:xfrm>
            <a:off x="11733062" y="4149874"/>
            <a:ext cx="482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04</a:t>
            </a:r>
            <a:endParaRPr lang="zh-TW" altLang="en-US" sz="20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EFFA500-2D79-9243-A784-BAC8AF5B2D8E}"/>
              </a:ext>
            </a:extLst>
          </p:cNvPr>
          <p:cNvSpPr txBox="1"/>
          <p:nvPr/>
        </p:nvSpPr>
        <p:spPr>
          <a:xfrm>
            <a:off x="900000" y="335191"/>
            <a:ext cx="180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學習單</a:t>
            </a:r>
            <a:endParaRPr lang="zh-TW" altLang="en-US" dirty="0"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CC32BC6B-0238-4A24-5139-27AA4DF0BDB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0800" y="309600"/>
            <a:ext cx="648000" cy="648000"/>
          </a:xfrm>
          <a:prstGeom prst="rect">
            <a:avLst/>
          </a:prstGeom>
        </p:spPr>
      </p:pic>
      <p:sp>
        <p:nvSpPr>
          <p:cNvPr id="25" name="文字方塊 24">
            <a:extLst>
              <a:ext uri="{FF2B5EF4-FFF2-40B4-BE49-F238E27FC236}">
                <a16:creationId xmlns:a16="http://schemas.microsoft.com/office/drawing/2014/main" id="{D50CE259-E0D8-97D7-D02B-3ADE5082C9CA}"/>
              </a:ext>
            </a:extLst>
          </p:cNvPr>
          <p:cNvSpPr txBox="1"/>
          <p:nvPr/>
        </p:nvSpPr>
        <p:spPr>
          <a:xfrm>
            <a:off x="1382868" y="3306268"/>
            <a:ext cx="88569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solidFill>
                  <a:srgbClr val="FF0000"/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1.</a:t>
            </a:r>
            <a:r>
              <a:rPr lang="zh-TW" altLang="en-US" sz="4000" b="1" dirty="0">
                <a:solidFill>
                  <a:srgbClr val="FF0000"/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我學著文化是足重要的精神糧食。</a:t>
            </a:r>
            <a:endParaRPr lang="en-US" altLang="zh-TW" sz="1800" b="1" dirty="0">
              <a:solidFill>
                <a:srgbClr val="FF0000"/>
              </a:solidFill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r>
              <a:rPr lang="en-US" altLang="zh-TW" sz="4000" b="1" dirty="0">
                <a:solidFill>
                  <a:srgbClr val="FF0000"/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2.</a:t>
            </a:r>
            <a:r>
              <a:rPr lang="zh-TW" altLang="en-US" sz="4000" b="1" dirty="0">
                <a:solidFill>
                  <a:srgbClr val="FF0000"/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我感覺用閩南語來搬布袋戲是真心適</a:t>
            </a:r>
            <a:endParaRPr lang="en-US" altLang="zh-TW" sz="4000" b="1" dirty="0">
              <a:solidFill>
                <a:srgbClr val="FF0000"/>
              </a:solidFill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marL="360000" lvl="1"/>
            <a:r>
              <a:rPr lang="zh-TW" altLang="en-US" sz="4000" b="1" dirty="0">
                <a:solidFill>
                  <a:srgbClr val="FF0000"/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的代誌。</a:t>
            </a:r>
            <a:endParaRPr lang="en-US" altLang="zh-TW" sz="4000" b="1" dirty="0">
              <a:solidFill>
                <a:srgbClr val="FF0000"/>
              </a:solidFill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r>
              <a:rPr lang="en-US" altLang="zh-TW" sz="4000" b="1" dirty="0">
                <a:solidFill>
                  <a:srgbClr val="FF0000"/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3.</a:t>
            </a:r>
            <a:r>
              <a:rPr lang="zh-TW" altLang="en-US" sz="4000" b="1" dirty="0">
                <a:solidFill>
                  <a:srgbClr val="FF0000"/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有機會我嘛欲來學布袋戲！</a:t>
            </a:r>
            <a:endParaRPr lang="en-US" altLang="zh-TW" sz="4000" b="1" dirty="0">
              <a:solidFill>
                <a:srgbClr val="FF0000"/>
              </a:solidFill>
              <a:latin typeface="台灣楷體" panose="02010604000101010101" pitchFamily="2" charset="-120"/>
              <a:ea typeface="台灣楷體" panose="02010604000101010101" pitchFamily="2" charset="-120"/>
            </a:endParaRPr>
          </a:p>
        </p:txBody>
      </p:sp>
      <p:pic>
        <p:nvPicPr>
          <p:cNvPr id="18" name="圖片 17">
            <a:hlinkClick r:id="rId9" action="ppaction://hlinksldjump"/>
            <a:extLst>
              <a:ext uri="{FF2B5EF4-FFF2-40B4-BE49-F238E27FC236}">
                <a16:creationId xmlns:a16="http://schemas.microsoft.com/office/drawing/2014/main" id="{1B89FF73-AE25-20ED-5A34-1327F5E2D35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604" y="277504"/>
            <a:ext cx="704018" cy="704018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C14D49B-B081-0423-5FE7-84C0B8CF05B8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pic>
        <p:nvPicPr>
          <p:cNvPr id="15" name="圖片 14">
            <a:hlinkClick r:id="rId11" action="ppaction://hlinksldjump"/>
            <a:extLst>
              <a:ext uri="{FF2B5EF4-FFF2-40B4-BE49-F238E27FC236}">
                <a16:creationId xmlns:a16="http://schemas.microsoft.com/office/drawing/2014/main" id="{078E97AE-E8DD-3410-EAC3-564084B0767F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55978" y="3285850"/>
            <a:ext cx="648000" cy="648000"/>
          </a:xfrm>
          <a:prstGeom prst="rect">
            <a:avLst/>
          </a:prstGeom>
        </p:spPr>
      </p:pic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2B4EDE81-A612-BD62-337E-D8F1FAF1E5D9}"/>
              </a:ext>
            </a:extLst>
          </p:cNvPr>
          <p:cNvCxnSpPr>
            <a:cxnSpLocks/>
          </p:cNvCxnSpPr>
          <p:nvPr/>
        </p:nvCxnSpPr>
        <p:spPr>
          <a:xfrm>
            <a:off x="1306674" y="5229994"/>
            <a:ext cx="925302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F7AAB856-DCE0-8C4C-C9B0-F64B57155B9E}"/>
              </a:ext>
            </a:extLst>
          </p:cNvPr>
          <p:cNvCxnSpPr>
            <a:cxnSpLocks/>
          </p:cNvCxnSpPr>
          <p:nvPr/>
        </p:nvCxnSpPr>
        <p:spPr>
          <a:xfrm>
            <a:off x="1306674" y="5867054"/>
            <a:ext cx="925302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B2L1-曲目14_2-學習單-4">
            <a:hlinkClick r:id="" action="ppaction://media"/>
            <a:extLst>
              <a:ext uri="{FF2B5EF4-FFF2-40B4-BE49-F238E27FC236}">
                <a16:creationId xmlns:a16="http://schemas.microsoft.com/office/drawing/2014/main" id="{9B0FADCB-AE35-8597-04DE-9351AF1449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0800" y="309600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200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1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5" grpId="0"/>
      <p:bldP spid="25" grpId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圓角矩形 3">
            <a:extLst>
              <a:ext uri="{FF2B5EF4-FFF2-40B4-BE49-F238E27FC236}">
                <a16:creationId xmlns:a16="http://schemas.microsoft.com/office/drawing/2014/main" id="{DF96612F-825B-8B37-B4C2-3328C7AB20DC}"/>
              </a:ext>
            </a:extLst>
          </p:cNvPr>
          <p:cNvSpPr/>
          <p:nvPr/>
        </p:nvSpPr>
        <p:spPr>
          <a:xfrm>
            <a:off x="755543" y="1177713"/>
            <a:ext cx="5555687" cy="5555687"/>
          </a:xfrm>
          <a:prstGeom prst="ellipse">
            <a:avLst/>
          </a:prstGeom>
          <a:solidFill>
            <a:schemeClr val="bg2">
              <a:lumMod val="75000"/>
              <a:alpha val="49804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60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3" name="圓角矩形 4">
            <a:extLst>
              <a:ext uri="{FF2B5EF4-FFF2-40B4-BE49-F238E27FC236}">
                <a16:creationId xmlns:a16="http://schemas.microsoft.com/office/drawing/2014/main" id="{28AFF08C-5CA9-9C69-DF2B-232C74D21E2F}"/>
              </a:ext>
            </a:extLst>
          </p:cNvPr>
          <p:cNvSpPr/>
          <p:nvPr/>
        </p:nvSpPr>
        <p:spPr>
          <a:xfrm>
            <a:off x="2782838" y="1544118"/>
            <a:ext cx="3039191" cy="1035050"/>
          </a:xfrm>
          <a:prstGeom prst="roundRect">
            <a:avLst/>
          </a:prstGeom>
          <a:solidFill>
            <a:srgbClr val="C9CDB3"/>
          </a:solidFill>
          <a:ln w="38100">
            <a:solidFill>
              <a:srgbClr val="565A3C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65A3C"/>
                </a:solidFill>
                <a:effectLst/>
                <a:uLnTx/>
                <a:uFillTx/>
                <a:latin typeface="Calibri"/>
                <a:ea typeface="微軟正黑體" pitchFamily="34" charset="-120"/>
                <a:cs typeface="+mn-cs"/>
              </a:rPr>
              <a:t>     課前暖身</a:t>
            </a:r>
            <a:endParaRPr kumimoji="0" lang="zh-TW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565A3C"/>
              </a:solidFill>
              <a:effectLst/>
              <a:uLnTx/>
              <a:uFillTx/>
              <a:latin typeface="Calibri"/>
              <a:ea typeface="微軟正黑體" pitchFamily="34" charset="-120"/>
              <a:cs typeface="+mn-cs"/>
            </a:endParaRPr>
          </a:p>
        </p:txBody>
      </p:sp>
      <p:pic>
        <p:nvPicPr>
          <p:cNvPr id="124" name="圖片 123">
            <a:extLst>
              <a:ext uri="{FF2B5EF4-FFF2-40B4-BE49-F238E27FC236}">
                <a16:creationId xmlns:a16="http://schemas.microsoft.com/office/drawing/2014/main" id="{435B1EFD-16D0-9B2B-FDA4-8511FBFD313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7283" y="1737643"/>
            <a:ext cx="648000" cy="648000"/>
          </a:xfrm>
          <a:prstGeom prst="rect">
            <a:avLst/>
          </a:prstGeom>
        </p:spPr>
      </p:pic>
      <p:pic>
        <p:nvPicPr>
          <p:cNvPr id="125" name="圖片 124">
            <a:hlinkClick r:id="rId5" action="ppaction://hlinksldjump"/>
            <a:extLst>
              <a:ext uri="{FF2B5EF4-FFF2-40B4-BE49-F238E27FC236}">
                <a16:creationId xmlns:a16="http://schemas.microsoft.com/office/drawing/2014/main" id="{43BD0B81-0881-32E2-4471-69CB84FA877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106" y="317155"/>
            <a:ext cx="646331" cy="646331"/>
          </a:xfrm>
          <a:prstGeom prst="rect">
            <a:avLst/>
          </a:prstGeom>
        </p:spPr>
      </p:pic>
      <p:pic>
        <p:nvPicPr>
          <p:cNvPr id="3" name="圖形 2" descr="打開的書 + 檯燈 + 書 + 鋼筆與鉛筆">
            <a:extLst>
              <a:ext uri="{FF2B5EF4-FFF2-40B4-BE49-F238E27FC236}">
                <a16:creationId xmlns:a16="http://schemas.microsoft.com/office/drawing/2014/main" id="{620EFD12-CE07-291C-9B22-B2A46A584E9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8224" t="29156" r="20324" b="29727"/>
          <a:stretch/>
        </p:blipFill>
        <p:spPr>
          <a:xfrm>
            <a:off x="-313506" y="2061643"/>
            <a:ext cx="6882387" cy="39604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A6877ED5-C609-1252-4A22-BC8DAAB64C30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83156AB1-0A19-1385-9C83-5A49BAE9C2AB}"/>
              </a:ext>
            </a:extLst>
          </p:cNvPr>
          <p:cNvGrpSpPr/>
          <p:nvPr/>
        </p:nvGrpSpPr>
        <p:grpSpPr>
          <a:xfrm>
            <a:off x="6147336" y="3645818"/>
            <a:ext cx="4114226" cy="684506"/>
            <a:chOff x="5365357" y="1704884"/>
            <a:chExt cx="4114226" cy="684506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14A78810-1F97-94EE-50A9-FA6BEDCC1E59}"/>
                </a:ext>
              </a:extLst>
            </p:cNvPr>
            <p:cNvSpPr/>
            <p:nvPr/>
          </p:nvSpPr>
          <p:spPr>
            <a:xfrm>
              <a:off x="5365357" y="1754425"/>
              <a:ext cx="4114226" cy="584775"/>
            </a:xfrm>
            <a:prstGeom prst="rect">
              <a:avLst/>
            </a:prstGeom>
            <a:gradFill>
              <a:gsLst>
                <a:gs pos="0">
                  <a:schemeClr val="accent4">
                    <a:lumMod val="20000"/>
                    <a:lumOff val="80000"/>
                  </a:schemeClr>
                </a:gs>
                <a:gs pos="100000">
                  <a:schemeClr val="accent4">
                    <a:lumMod val="40000"/>
                    <a:lumOff val="60000"/>
                  </a:schemeClr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perspective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1" name="圖形 10" descr="徽章 (勾號) 以實心填滿">
              <a:extLst>
                <a:ext uri="{FF2B5EF4-FFF2-40B4-BE49-F238E27FC236}">
                  <a16:creationId xmlns:a16="http://schemas.microsoft.com/office/drawing/2014/main" id="{2DECC56F-AE8C-5226-A2DF-B445D0BE9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767024" y="1704884"/>
              <a:ext cx="684506" cy="684506"/>
            </a:xfrm>
            <a:prstGeom prst="rect">
              <a:avLst/>
            </a:prstGeom>
          </p:spPr>
        </p:pic>
        <p:sp>
          <p:nvSpPr>
            <p:cNvPr id="12" name="等腰三角形 11">
              <a:extLst>
                <a:ext uri="{FF2B5EF4-FFF2-40B4-BE49-F238E27FC236}">
                  <a16:creationId xmlns:a16="http://schemas.microsoft.com/office/drawing/2014/main" id="{A53EE94F-E53B-B232-1E3C-DDBED070DC7C}"/>
                </a:ext>
              </a:extLst>
            </p:cNvPr>
            <p:cNvSpPr/>
            <p:nvPr/>
          </p:nvSpPr>
          <p:spPr>
            <a:xfrm rot="5400000">
              <a:off x="6474902" y="1928884"/>
              <a:ext cx="283681" cy="244553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文字方塊 12">
              <a:hlinkClick r:id="rId11" action="ppaction://hlinksldjump"/>
              <a:extLst>
                <a:ext uri="{FF2B5EF4-FFF2-40B4-BE49-F238E27FC236}">
                  <a16:creationId xmlns:a16="http://schemas.microsoft.com/office/drawing/2014/main" id="{CBDA8E07-00DA-5AB0-1D4F-F58769250F9B}"/>
                </a:ext>
              </a:extLst>
            </p:cNvPr>
            <p:cNvSpPr txBox="1"/>
            <p:nvPr/>
          </p:nvSpPr>
          <p:spPr>
            <a:xfrm>
              <a:off x="5594367" y="1754425"/>
              <a:ext cx="3885216" cy="58477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1116000" lvl="2"/>
              <a:r>
                <a:rPr lang="zh-TW" altLang="en-US" sz="3200" b="1" dirty="0">
                  <a:solidFill>
                    <a:schemeClr val="accent4">
                      <a:lumMod val="50000"/>
                    </a:schemeClr>
                  </a:solidFill>
                  <a:latin typeface="台灣楷體" panose="02010604000101010101" pitchFamily="2" charset="-120"/>
                  <a:ea typeface="台灣楷體" panose="02010604000101010101" pitchFamily="2" charset="-120"/>
                </a:rPr>
                <a:t>布袋戲的由來</a:t>
              </a:r>
            </a:p>
          </p:txBody>
        </p:sp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90089283-F918-BBBC-A419-E695E8A4C947}"/>
              </a:ext>
            </a:extLst>
          </p:cNvPr>
          <p:cNvGrpSpPr/>
          <p:nvPr/>
        </p:nvGrpSpPr>
        <p:grpSpPr>
          <a:xfrm>
            <a:off x="6052718" y="4810251"/>
            <a:ext cx="5266352" cy="684506"/>
            <a:chOff x="5365357" y="1704884"/>
            <a:chExt cx="5266352" cy="684506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86A0839C-392E-A40F-AB18-8EFDDACCF054}"/>
                </a:ext>
              </a:extLst>
            </p:cNvPr>
            <p:cNvSpPr/>
            <p:nvPr/>
          </p:nvSpPr>
          <p:spPr>
            <a:xfrm>
              <a:off x="5365357" y="1754425"/>
              <a:ext cx="5266352" cy="584775"/>
            </a:xfrm>
            <a:prstGeom prst="rect">
              <a:avLst/>
            </a:prstGeom>
            <a:gradFill>
              <a:gsLst>
                <a:gs pos="0">
                  <a:schemeClr val="accent4">
                    <a:lumMod val="20000"/>
                    <a:lumOff val="80000"/>
                  </a:schemeClr>
                </a:gs>
                <a:gs pos="100000">
                  <a:schemeClr val="accent4">
                    <a:lumMod val="40000"/>
                    <a:lumOff val="60000"/>
                  </a:schemeClr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perspective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6" name="圖形 15" descr="徽章 (勾號) 以實心填滿">
              <a:extLst>
                <a:ext uri="{FF2B5EF4-FFF2-40B4-BE49-F238E27FC236}">
                  <a16:creationId xmlns:a16="http://schemas.microsoft.com/office/drawing/2014/main" id="{1E6736CB-518A-8E33-0EC5-A8AD90014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767024" y="1704884"/>
              <a:ext cx="684506" cy="684506"/>
            </a:xfrm>
            <a:prstGeom prst="rect">
              <a:avLst/>
            </a:prstGeom>
          </p:spPr>
        </p:pic>
        <p:sp>
          <p:nvSpPr>
            <p:cNvPr id="17" name="等腰三角形 16">
              <a:extLst>
                <a:ext uri="{FF2B5EF4-FFF2-40B4-BE49-F238E27FC236}">
                  <a16:creationId xmlns:a16="http://schemas.microsoft.com/office/drawing/2014/main" id="{498BD69F-522B-C904-9E8D-E171788716BB}"/>
                </a:ext>
              </a:extLst>
            </p:cNvPr>
            <p:cNvSpPr/>
            <p:nvPr/>
          </p:nvSpPr>
          <p:spPr>
            <a:xfrm rot="5400000">
              <a:off x="6474902" y="1928884"/>
              <a:ext cx="283681" cy="244553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文字方塊 17">
              <a:hlinkClick r:id="rId12" action="ppaction://hlinksldjump"/>
              <a:extLst>
                <a:ext uri="{FF2B5EF4-FFF2-40B4-BE49-F238E27FC236}">
                  <a16:creationId xmlns:a16="http://schemas.microsoft.com/office/drawing/2014/main" id="{8F93F43E-E5BD-54E3-54E7-079E50BB8AEC}"/>
                </a:ext>
              </a:extLst>
            </p:cNvPr>
            <p:cNvSpPr txBox="1"/>
            <p:nvPr/>
          </p:nvSpPr>
          <p:spPr>
            <a:xfrm>
              <a:off x="5594366" y="1770259"/>
              <a:ext cx="5037343" cy="58477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1116000" lvl="2"/>
              <a:r>
                <a:rPr lang="zh-TW" altLang="en-US" sz="3200" b="1" dirty="0">
                  <a:solidFill>
                    <a:schemeClr val="accent4">
                      <a:lumMod val="50000"/>
                    </a:schemeClr>
                  </a:solidFill>
                  <a:latin typeface="台灣楷體" panose="02010604000101010101" pitchFamily="2" charset="-120"/>
                  <a:ea typeface="台灣楷體" panose="02010604000101010101" pitchFamily="2" charset="-120"/>
                </a:rPr>
                <a:t>布袋戲人物經典臺詞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695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字方塊 17"/>
          <p:cNvSpPr txBox="1"/>
          <p:nvPr/>
        </p:nvSpPr>
        <p:spPr>
          <a:xfrm>
            <a:off x="900000" y="335191"/>
            <a:ext cx="2339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課前暖身</a:t>
            </a:r>
          </a:p>
        </p:txBody>
      </p:sp>
      <p:sp>
        <p:nvSpPr>
          <p:cNvPr id="20" name="文字方塊 19"/>
          <p:cNvSpPr txBox="1"/>
          <p:nvPr/>
        </p:nvSpPr>
        <p:spPr>
          <a:xfrm>
            <a:off x="11733062" y="4149874"/>
            <a:ext cx="482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01</a:t>
            </a:r>
            <a:endParaRPr lang="zh-TW" altLang="en-US" sz="20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1F5920F4-A763-D50F-1EB1-181E1B69C189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pic>
        <p:nvPicPr>
          <p:cNvPr id="3" name="圖片 2">
            <a:hlinkClick r:id="rId3" action="ppaction://hlinksldjump"/>
            <a:extLst>
              <a:ext uri="{FF2B5EF4-FFF2-40B4-BE49-F238E27FC236}">
                <a16:creationId xmlns:a16="http://schemas.microsoft.com/office/drawing/2014/main" id="{B2199F3B-0D5A-74DE-ABE5-5152575A16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615" y="315486"/>
            <a:ext cx="648000" cy="64800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DB92E9B7-7E48-8BD8-1E1B-77CFE3256D2E}"/>
              </a:ext>
            </a:extLst>
          </p:cNvPr>
          <p:cNvSpPr txBox="1"/>
          <p:nvPr/>
        </p:nvSpPr>
        <p:spPr>
          <a:xfrm>
            <a:off x="291877" y="1341562"/>
            <a:ext cx="4363169" cy="707886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一、布袋戲的由來　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5F10920-7870-913B-16A8-A7542AF5FDEA}"/>
              </a:ext>
            </a:extLst>
          </p:cNvPr>
          <p:cNvSpPr txBox="1"/>
          <p:nvPr/>
        </p:nvSpPr>
        <p:spPr>
          <a:xfrm>
            <a:off x="271694" y="2641769"/>
            <a:ext cx="112961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　布袋戲也叫做「掌中戲」。相傳在明朝時兩位秀才相約赴京城考試，途中投宿在一間廟裡。出發前，兩人在神明面前膜拜抽籤，祈求能高中狀元。很巧的，兩人竟都抽中同一支籤，籤文寫著：「功名威赫歸掌上，榮華富貴在眼前。」兩人看了非常高興，以為一定穩中，沒想到放榜後，竟都名落孫山。</a:t>
            </a:r>
          </a:p>
        </p:txBody>
      </p:sp>
      <p:pic>
        <p:nvPicPr>
          <p:cNvPr id="2" name="圖片 1">
            <a:hlinkClick r:id="rId5" action="ppaction://hlinksldjump"/>
            <a:extLst>
              <a:ext uri="{FF2B5EF4-FFF2-40B4-BE49-F238E27FC236}">
                <a16:creationId xmlns:a16="http://schemas.microsoft.com/office/drawing/2014/main" id="{2DFE923B-3475-5C1A-06DB-F0E69677223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55978" y="3285850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044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FEF0B830-2071-9EFF-07B2-04E6F7A89BD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1790" y="117426"/>
            <a:ext cx="749362" cy="749362"/>
          </a:xfrm>
          <a:prstGeom prst="rect">
            <a:avLst/>
          </a:prstGeom>
        </p:spPr>
      </p:pic>
      <p:sp>
        <p:nvSpPr>
          <p:cNvPr id="6" name="矩形: 圓角 5">
            <a:extLst>
              <a:ext uri="{FF2B5EF4-FFF2-40B4-BE49-F238E27FC236}">
                <a16:creationId xmlns:a16="http://schemas.microsoft.com/office/drawing/2014/main" id="{DE24CFE1-3E72-CC2A-34F9-562BE324A373}"/>
              </a:ext>
            </a:extLst>
          </p:cNvPr>
          <p:cNvSpPr/>
          <p:nvPr/>
        </p:nvSpPr>
        <p:spPr>
          <a:xfrm>
            <a:off x="1270670" y="1269093"/>
            <a:ext cx="10254418" cy="201714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7200" b="1" spc="800" dirty="0">
                <a:solidFill>
                  <a:schemeClr val="tx1"/>
                </a:solidFill>
                <a:latin typeface="台灣楷體" pitchFamily="2" charset="-120"/>
                <a:ea typeface="台灣楷體" pitchFamily="2" charset="-120"/>
              </a:rPr>
              <a:t>  布袋戲尪仔 </a:t>
            </a:r>
            <a:r>
              <a:rPr lang="zh-TW" altLang="en-US" sz="3200" b="1" spc="8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作者：李勤岸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C17CA8B6-1B0C-213A-81CC-BBA1613F2E0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049" y="1006"/>
            <a:ext cx="2982055" cy="22756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017808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字方塊 17"/>
          <p:cNvSpPr txBox="1"/>
          <p:nvPr/>
        </p:nvSpPr>
        <p:spPr>
          <a:xfrm>
            <a:off x="900000" y="335191"/>
            <a:ext cx="2339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課前暖身</a:t>
            </a:r>
          </a:p>
        </p:txBody>
      </p:sp>
      <p:sp>
        <p:nvSpPr>
          <p:cNvPr id="20" name="文字方塊 19"/>
          <p:cNvSpPr txBox="1"/>
          <p:nvPr/>
        </p:nvSpPr>
        <p:spPr>
          <a:xfrm>
            <a:off x="11733062" y="4149874"/>
            <a:ext cx="482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02</a:t>
            </a:r>
            <a:endParaRPr lang="zh-TW" altLang="en-US" sz="20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70C4817-B8C5-1BDB-5B26-91DE669A4CEA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pic>
        <p:nvPicPr>
          <p:cNvPr id="2" name="圖片 1">
            <a:hlinkClick r:id="rId3" action="ppaction://hlinksldjump"/>
            <a:extLst>
              <a:ext uri="{FF2B5EF4-FFF2-40B4-BE49-F238E27FC236}">
                <a16:creationId xmlns:a16="http://schemas.microsoft.com/office/drawing/2014/main" id="{2DB6CD36-03F6-2894-87A2-4AC0AF5EC59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615" y="315486"/>
            <a:ext cx="648000" cy="64800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A2384A44-31F2-3A3A-EA4C-EFDC0CEAEB3C}"/>
              </a:ext>
            </a:extLst>
          </p:cNvPr>
          <p:cNvSpPr txBox="1"/>
          <p:nvPr/>
        </p:nvSpPr>
        <p:spPr>
          <a:xfrm>
            <a:off x="554957" y="1629594"/>
            <a:ext cx="108640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　於是，兩人只好失望的回故鄉教書。回鄉路上，他們看到傀儡戲表演，就停下來觀賞，兩人看得津津有味，忍不住向戲團借傀儡戲偶來把玩一番。其中一人發現，用線繩操縱的木偶，動作不夠靈活，而且不容易操縱，如果能直接套在手掌上，那操縱就容易多了。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66FC610F-6E97-424D-4748-9D506100C93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93839" y="4398999"/>
            <a:ext cx="6239223" cy="2301942"/>
          </a:xfrm>
          <a:prstGeom prst="rect">
            <a:avLst/>
          </a:prstGeom>
        </p:spPr>
      </p:pic>
      <p:pic>
        <p:nvPicPr>
          <p:cNvPr id="3" name="圖片 2">
            <a:hlinkClick r:id="rId6" action="ppaction://hlinksldjump"/>
            <a:extLst>
              <a:ext uri="{FF2B5EF4-FFF2-40B4-BE49-F238E27FC236}">
                <a16:creationId xmlns:a16="http://schemas.microsoft.com/office/drawing/2014/main" id="{F8E4A742-83FB-33B4-A07A-1B92FC0B898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55978" y="3285850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6166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字方塊 17"/>
          <p:cNvSpPr txBox="1"/>
          <p:nvPr/>
        </p:nvSpPr>
        <p:spPr>
          <a:xfrm>
            <a:off x="900000" y="335191"/>
            <a:ext cx="2339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課前暖身</a:t>
            </a:r>
          </a:p>
        </p:txBody>
      </p:sp>
      <p:sp>
        <p:nvSpPr>
          <p:cNvPr id="20" name="文字方塊 19"/>
          <p:cNvSpPr txBox="1"/>
          <p:nvPr/>
        </p:nvSpPr>
        <p:spPr>
          <a:xfrm>
            <a:off x="11733062" y="4149874"/>
            <a:ext cx="482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03</a:t>
            </a:r>
            <a:endParaRPr lang="zh-TW" altLang="en-US" sz="20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8CEAC190-045D-AD2C-CD9E-CC026FDF3EB0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pic>
        <p:nvPicPr>
          <p:cNvPr id="2" name="圖片 1">
            <a:hlinkClick r:id="rId3" action="ppaction://hlinksldjump"/>
            <a:extLst>
              <a:ext uri="{FF2B5EF4-FFF2-40B4-BE49-F238E27FC236}">
                <a16:creationId xmlns:a16="http://schemas.microsoft.com/office/drawing/2014/main" id="{B36C9613-9033-27E1-2DF3-C00981E933E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615" y="315486"/>
            <a:ext cx="648000" cy="64800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DEF04288-CDDE-27C5-930A-7439FD46A3B3}"/>
              </a:ext>
            </a:extLst>
          </p:cNvPr>
          <p:cNvSpPr txBox="1"/>
          <p:nvPr/>
        </p:nvSpPr>
        <p:spPr>
          <a:xfrm>
            <a:off x="245693" y="1773610"/>
            <a:ext cx="1117810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　因此，兩人便向戲團買一個木偶回去研究。他們把戲偶縮小到手掌能夠把玩的大小，而且讓頭部也能利用手指操作，這樣一來，透過手指靈活操作，木偶的動作果然變得生動逼真。於是，他們便在教書時，藉由偶戲來提高學生學習的興趣；閒暇時，兩人還會來上一段詩詞對白或相聲。不久，新奇有趣的掌中戲吸引了許多人的注意，學堂每天都擠滿了來看戲的人，叫好聲此起彼落。</a:t>
            </a:r>
          </a:p>
        </p:txBody>
      </p:sp>
      <p:pic>
        <p:nvPicPr>
          <p:cNvPr id="3" name="圖片 2">
            <a:hlinkClick r:id="rId5" action="ppaction://hlinksldjump"/>
            <a:extLst>
              <a:ext uri="{FF2B5EF4-FFF2-40B4-BE49-F238E27FC236}">
                <a16:creationId xmlns:a16="http://schemas.microsoft.com/office/drawing/2014/main" id="{89666F78-3552-6B0B-8FB2-492FAEE97D9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55978" y="3285850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74692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字方塊 17"/>
          <p:cNvSpPr txBox="1"/>
          <p:nvPr/>
        </p:nvSpPr>
        <p:spPr>
          <a:xfrm>
            <a:off x="900000" y="335191"/>
            <a:ext cx="2339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課前暖身</a:t>
            </a:r>
          </a:p>
        </p:txBody>
      </p:sp>
      <p:sp>
        <p:nvSpPr>
          <p:cNvPr id="20" name="文字方塊 19"/>
          <p:cNvSpPr txBox="1"/>
          <p:nvPr/>
        </p:nvSpPr>
        <p:spPr>
          <a:xfrm>
            <a:off x="11733062" y="4149874"/>
            <a:ext cx="482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04</a:t>
            </a:r>
            <a:endParaRPr lang="zh-TW" altLang="en-US" sz="20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2B3F725-C256-80E3-2750-0DE50901ED32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pic>
        <p:nvPicPr>
          <p:cNvPr id="4" name="圖片 3">
            <a:hlinkClick r:id="rId3" action="ppaction://hlinksldjump"/>
            <a:extLst>
              <a:ext uri="{FF2B5EF4-FFF2-40B4-BE49-F238E27FC236}">
                <a16:creationId xmlns:a16="http://schemas.microsoft.com/office/drawing/2014/main" id="{8CA2681C-38B8-7CB6-FEE0-FD42AD7221C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615" y="315486"/>
            <a:ext cx="648000" cy="64800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7314CBAF-44C2-D4BC-0E8E-FB60ED4837DC}"/>
              </a:ext>
            </a:extLst>
          </p:cNvPr>
          <p:cNvSpPr txBox="1"/>
          <p:nvPr/>
        </p:nvSpPr>
        <p:spPr>
          <a:xfrm>
            <a:off x="245693" y="1413570"/>
            <a:ext cx="11178105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　後來，兩人便到各地表演，造成空前的轟動，一夕之間成為名人，也賺進了大把的銀子，這時他們才領悟出進京前在廟裡所抽的籤文。</a:t>
            </a:r>
          </a:p>
          <a:p>
            <a:pPr>
              <a:spcAft>
                <a:spcPts val="600"/>
              </a:spcAft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　而偶戲表演之所以又叫做「布袋戲」，是因為偶戲除了頭、手和腳的下半段以外，其他部分都是用布縫製的，看起來就像布袋一樣，因此而命名。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666C5334-D9A0-07CC-6EDA-2297435132F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93839" y="4398999"/>
            <a:ext cx="6239223" cy="2301942"/>
          </a:xfrm>
          <a:prstGeom prst="rect">
            <a:avLst/>
          </a:prstGeom>
        </p:spPr>
      </p:pic>
      <p:pic>
        <p:nvPicPr>
          <p:cNvPr id="2" name="圖片 1">
            <a:hlinkClick r:id="rId6" action="ppaction://hlinksldjump"/>
            <a:extLst>
              <a:ext uri="{FF2B5EF4-FFF2-40B4-BE49-F238E27FC236}">
                <a16:creationId xmlns:a16="http://schemas.microsoft.com/office/drawing/2014/main" id="{D5B711DD-A149-A852-885B-89B5BBAD054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55978" y="3285850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27610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字方塊 17"/>
          <p:cNvSpPr txBox="1"/>
          <p:nvPr/>
        </p:nvSpPr>
        <p:spPr>
          <a:xfrm>
            <a:off x="900000" y="335191"/>
            <a:ext cx="2339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課前暖身</a:t>
            </a:r>
          </a:p>
        </p:txBody>
      </p:sp>
      <p:sp>
        <p:nvSpPr>
          <p:cNvPr id="20" name="文字方塊 19"/>
          <p:cNvSpPr txBox="1"/>
          <p:nvPr/>
        </p:nvSpPr>
        <p:spPr>
          <a:xfrm>
            <a:off x="11733062" y="4149874"/>
            <a:ext cx="482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05</a:t>
            </a:r>
            <a:endParaRPr lang="zh-TW" altLang="en-US" sz="20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58BBA15-4827-2598-8B2E-A4B3C7CAB6F2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pic>
        <p:nvPicPr>
          <p:cNvPr id="7" name="圖片 6">
            <a:hlinkClick r:id="rId3" action="ppaction://hlinksldjump"/>
            <a:extLst>
              <a:ext uri="{FF2B5EF4-FFF2-40B4-BE49-F238E27FC236}">
                <a16:creationId xmlns:a16="http://schemas.microsoft.com/office/drawing/2014/main" id="{8B2847FD-849E-7419-472A-912419CE44F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615" y="315486"/>
            <a:ext cx="648000" cy="6480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E27CFA96-0BDA-FE91-C928-388BF2638310}"/>
              </a:ext>
            </a:extLst>
          </p:cNvPr>
          <p:cNvSpPr txBox="1"/>
          <p:nvPr/>
        </p:nvSpPr>
        <p:spPr>
          <a:xfrm>
            <a:off x="291877" y="1341562"/>
            <a:ext cx="5875337" cy="707886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二、布袋戲人物經典臺詞　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D0F19ECA-0945-918F-01D7-B448ED973B07}"/>
              </a:ext>
            </a:extLst>
          </p:cNvPr>
          <p:cNvSpPr txBox="1"/>
          <p:nvPr/>
        </p:nvSpPr>
        <p:spPr>
          <a:xfrm>
            <a:off x="271694" y="2205658"/>
            <a:ext cx="1129612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1.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史豔文的第一個分身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——</a:t>
            </a:r>
            <a:r>
              <a:rPr lang="zh-TW" altLang="en-US" sz="3600" dirty="0">
                <a:latin typeface="台灣楷體" panose="02010604000101010101" pitchFamily="2" charset="-120"/>
                <a:ea typeface="台灣楷體" panose="02010604000101010101" pitchFamily="2" charset="-120"/>
              </a:rPr>
              <a:t>乞食皇帝呂望生的經典台詞：</a:t>
            </a:r>
            <a:endParaRPr lang="en-US" altLang="zh-TW" sz="36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marL="324000" lvl="1">
              <a:spcAft>
                <a:spcPts val="600"/>
              </a:spcAft>
            </a:pPr>
            <a:r>
              <a:rPr lang="zh-TW" altLang="en-US" sz="3600" dirty="0">
                <a:latin typeface="台灣楷體" panose="02010604000101010101" pitchFamily="2" charset="-120"/>
                <a:ea typeface="台灣楷體" panose="02010604000101010101" pitchFamily="2" charset="-120"/>
              </a:rPr>
              <a:t>人有縱天之志，無運不能自通，馬有千里之行，無人不能自往，時也、命也、運也，非我不能也。</a:t>
            </a:r>
          </a:p>
          <a:p>
            <a:pPr>
              <a:spcAft>
                <a:spcPts val="600"/>
              </a:spcAft>
            </a:pPr>
            <a:r>
              <a:rPr lang="en-US" altLang="zh-TW" sz="3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2.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藏鏡人：</a:t>
            </a:r>
            <a:r>
              <a:rPr lang="zh-TW" altLang="en-US" sz="3600" dirty="0">
                <a:latin typeface="台灣楷體" panose="02010604000101010101" pitchFamily="2" charset="-120"/>
                <a:ea typeface="台灣楷體" panose="02010604000101010101" pitchFamily="2" charset="-120"/>
              </a:rPr>
              <a:t>順我者生，逆我者亡。</a:t>
            </a:r>
          </a:p>
          <a:p>
            <a:pPr>
              <a:spcAft>
                <a:spcPts val="600"/>
              </a:spcAft>
            </a:pPr>
            <a:r>
              <a:rPr lang="en-US" altLang="zh-TW" sz="3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3.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秦假仙：</a:t>
            </a:r>
            <a:r>
              <a:rPr lang="zh-TW" altLang="en-US" sz="3600" dirty="0">
                <a:latin typeface="台灣楷體" panose="02010604000101010101" pitchFamily="2" charset="-120"/>
                <a:ea typeface="台灣楷體" panose="02010604000101010101" pitchFamily="2" charset="-120"/>
              </a:rPr>
              <a:t>死道友，無死貧道。</a:t>
            </a:r>
          </a:p>
          <a:p>
            <a:pPr>
              <a:spcAft>
                <a:spcPts val="600"/>
              </a:spcAft>
            </a:pPr>
            <a:r>
              <a:rPr lang="en-US" altLang="zh-TW" sz="3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4.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劉三：</a:t>
            </a:r>
            <a:r>
              <a:rPr lang="zh-TW" altLang="en-US" sz="3600" dirty="0">
                <a:latin typeface="台灣楷體" panose="02010604000101010101" pitchFamily="2" charset="-120"/>
                <a:ea typeface="台灣楷體" panose="02010604000101010101" pitchFamily="2" charset="-120"/>
              </a:rPr>
              <a:t>內山做大水</a:t>
            </a:r>
            <a:r>
              <a:rPr lang="en-US" altLang="zh-TW" sz="3600" dirty="0">
                <a:latin typeface="台灣楷體" panose="02010604000101010101" pitchFamily="2" charset="-120"/>
                <a:ea typeface="台灣楷體" panose="02010604000101010101" pitchFamily="2" charset="-120"/>
              </a:rPr>
              <a:t>——</a:t>
            </a:r>
            <a:r>
              <a:rPr lang="zh-TW" altLang="en-US" sz="3600" dirty="0">
                <a:latin typeface="台灣楷體" panose="02010604000101010101" pitchFamily="2" charset="-120"/>
                <a:ea typeface="台灣楷體" panose="02010604000101010101" pitchFamily="2" charset="-120"/>
              </a:rPr>
              <a:t>流杉。</a:t>
            </a:r>
          </a:p>
          <a:p>
            <a:pPr>
              <a:spcAft>
                <a:spcPts val="600"/>
              </a:spcAft>
            </a:pPr>
            <a:r>
              <a:rPr lang="en-US" altLang="zh-TW" sz="3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5.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兩齒：</a:t>
            </a:r>
            <a:r>
              <a:rPr lang="zh-TW" altLang="en-US" sz="3600" dirty="0">
                <a:latin typeface="台灣楷體" panose="02010604000101010101" pitchFamily="2" charset="-120"/>
                <a:ea typeface="台灣楷體" panose="02010604000101010101" pitchFamily="2" charset="-120"/>
              </a:rPr>
              <a:t>哈欲兩齒。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E8C0920-BB1F-5A51-9CF5-21170C9ED89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59302" y="4438007"/>
            <a:ext cx="4773760" cy="1761264"/>
          </a:xfrm>
          <a:prstGeom prst="rect">
            <a:avLst/>
          </a:prstGeom>
        </p:spPr>
      </p:pic>
      <p:pic>
        <p:nvPicPr>
          <p:cNvPr id="2" name="圖片 1">
            <a:hlinkClick r:id="rId6" action="ppaction://hlinksldjump"/>
            <a:extLst>
              <a:ext uri="{FF2B5EF4-FFF2-40B4-BE49-F238E27FC236}">
                <a16:creationId xmlns:a16="http://schemas.microsoft.com/office/drawing/2014/main" id="{091F371F-1BCF-D64A-2DC4-43D56824F7F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55978" y="3285850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30237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圓角矩形 3">
            <a:extLst>
              <a:ext uri="{FF2B5EF4-FFF2-40B4-BE49-F238E27FC236}">
                <a16:creationId xmlns:a16="http://schemas.microsoft.com/office/drawing/2014/main" id="{23B632E0-4E40-66E2-1E3D-231155545534}"/>
              </a:ext>
            </a:extLst>
          </p:cNvPr>
          <p:cNvSpPr/>
          <p:nvPr/>
        </p:nvSpPr>
        <p:spPr>
          <a:xfrm>
            <a:off x="755543" y="1177713"/>
            <a:ext cx="5555687" cy="5555687"/>
          </a:xfrm>
          <a:prstGeom prst="ellipse">
            <a:avLst/>
          </a:prstGeom>
          <a:solidFill>
            <a:schemeClr val="bg2">
              <a:lumMod val="75000"/>
              <a:alpha val="49804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60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3" name="圖形 42" descr="配有手機和計算機的筆記型電腦">
            <a:extLst>
              <a:ext uri="{FF2B5EF4-FFF2-40B4-BE49-F238E27FC236}">
                <a16:creationId xmlns:a16="http://schemas.microsoft.com/office/drawing/2014/main" id="{7B4CE440-BEF3-32E4-3F04-45A5BC1768B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44644" y="2055956"/>
            <a:ext cx="5067834" cy="50678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8" name="矩形 57">
            <a:hlinkClick r:id="rId6" action="ppaction://hlinksldjump"/>
            <a:extLst>
              <a:ext uri="{FF2B5EF4-FFF2-40B4-BE49-F238E27FC236}">
                <a16:creationId xmlns:a16="http://schemas.microsoft.com/office/drawing/2014/main" id="{648387EE-BDAC-C913-E58A-5D7A1A6FCEC1}"/>
              </a:ext>
            </a:extLst>
          </p:cNvPr>
          <p:cNvSpPr/>
          <p:nvPr/>
        </p:nvSpPr>
        <p:spPr>
          <a:xfrm>
            <a:off x="118542" y="215920"/>
            <a:ext cx="781458" cy="765602"/>
          </a:xfrm>
          <a:prstGeom prst="rect">
            <a:avLst/>
          </a:prstGeom>
          <a:solidFill>
            <a:srgbClr val="F07F0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9" name="圓角矩形 4">
            <a:extLst>
              <a:ext uri="{FF2B5EF4-FFF2-40B4-BE49-F238E27FC236}">
                <a16:creationId xmlns:a16="http://schemas.microsoft.com/office/drawing/2014/main" id="{3160FA61-0B06-27B5-FA24-F0A02E560CD8}"/>
              </a:ext>
            </a:extLst>
          </p:cNvPr>
          <p:cNvSpPr/>
          <p:nvPr/>
        </p:nvSpPr>
        <p:spPr>
          <a:xfrm>
            <a:off x="1521208" y="1406518"/>
            <a:ext cx="3039191" cy="1035050"/>
          </a:xfrm>
          <a:prstGeom prst="roundRect">
            <a:avLst/>
          </a:prstGeom>
          <a:solidFill>
            <a:srgbClr val="C9CDB3"/>
          </a:solidFill>
          <a:ln w="38100">
            <a:solidFill>
              <a:srgbClr val="565A3C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sz="4000" b="1" dirty="0">
                <a:solidFill>
                  <a:srgbClr val="565A3C"/>
                </a:solidFill>
                <a:ea typeface="微軟正黑體" pitchFamily="34" charset="-120"/>
              </a:rPr>
              <a:t>     教學補充</a:t>
            </a:r>
            <a:endParaRPr lang="zh-TW" altLang="en-US" sz="6000" b="1" dirty="0">
              <a:solidFill>
                <a:srgbClr val="565A3C"/>
              </a:solidFill>
              <a:ea typeface="微軟正黑體" pitchFamily="34" charset="-120"/>
            </a:endParaRPr>
          </a:p>
        </p:txBody>
      </p:sp>
      <p:pic>
        <p:nvPicPr>
          <p:cNvPr id="60" name="圖片 59">
            <a:extLst>
              <a:ext uri="{FF2B5EF4-FFF2-40B4-BE49-F238E27FC236}">
                <a16:creationId xmlns:a16="http://schemas.microsoft.com/office/drawing/2014/main" id="{6FC2FBEA-E2BC-B981-3656-BDCA5B8DC3E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5105" y="1572197"/>
            <a:ext cx="648000" cy="648000"/>
          </a:xfrm>
          <a:prstGeom prst="rect">
            <a:avLst/>
          </a:prstGeom>
        </p:spPr>
      </p:pic>
      <p:pic>
        <p:nvPicPr>
          <p:cNvPr id="61" name="圖片 60">
            <a:hlinkClick r:id="rId6" action="ppaction://hlinksldjump"/>
            <a:extLst>
              <a:ext uri="{FF2B5EF4-FFF2-40B4-BE49-F238E27FC236}">
                <a16:creationId xmlns:a16="http://schemas.microsoft.com/office/drawing/2014/main" id="{10161088-6D25-F641-4084-2FDF8B7C4CE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106" y="301969"/>
            <a:ext cx="646331" cy="646331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BFAA5797-1D35-36AE-4A46-CA960A5372B2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4B42E6EC-81F0-80B2-C7AB-424327C5F7AA}"/>
              </a:ext>
            </a:extLst>
          </p:cNvPr>
          <p:cNvGrpSpPr/>
          <p:nvPr/>
        </p:nvGrpSpPr>
        <p:grpSpPr>
          <a:xfrm>
            <a:off x="5439255" y="2409446"/>
            <a:ext cx="3248239" cy="684506"/>
            <a:chOff x="5439255" y="2779462"/>
            <a:chExt cx="3248239" cy="684506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95B38460-6E2A-EA35-5722-00D3D9360F8A}"/>
                </a:ext>
              </a:extLst>
            </p:cNvPr>
            <p:cNvSpPr/>
            <p:nvPr/>
          </p:nvSpPr>
          <p:spPr>
            <a:xfrm>
              <a:off x="5439255" y="2829003"/>
              <a:ext cx="3248239" cy="584775"/>
            </a:xfrm>
            <a:prstGeom prst="rect">
              <a:avLst/>
            </a:prstGeom>
            <a:gradFill>
              <a:gsLst>
                <a:gs pos="0">
                  <a:schemeClr val="accent4">
                    <a:lumMod val="20000"/>
                    <a:lumOff val="80000"/>
                  </a:schemeClr>
                </a:gs>
                <a:gs pos="100000">
                  <a:schemeClr val="accent4">
                    <a:lumMod val="40000"/>
                    <a:lumOff val="60000"/>
                  </a:schemeClr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perspective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2" name="圖形 21" descr="徽章 (勾號) 以實心填滿">
              <a:extLst>
                <a:ext uri="{FF2B5EF4-FFF2-40B4-BE49-F238E27FC236}">
                  <a16:creationId xmlns:a16="http://schemas.microsoft.com/office/drawing/2014/main" id="{72C4295A-1ED4-BB4B-7204-8151B29017A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767024" y="2779462"/>
              <a:ext cx="684506" cy="684506"/>
            </a:xfrm>
            <a:prstGeom prst="rect">
              <a:avLst/>
            </a:prstGeom>
          </p:spPr>
        </p:pic>
        <p:sp>
          <p:nvSpPr>
            <p:cNvPr id="23" name="等腰三角形 22">
              <a:extLst>
                <a:ext uri="{FF2B5EF4-FFF2-40B4-BE49-F238E27FC236}">
                  <a16:creationId xmlns:a16="http://schemas.microsoft.com/office/drawing/2014/main" id="{60BFD8AD-1D61-37F8-A680-F9B537B153DD}"/>
                </a:ext>
              </a:extLst>
            </p:cNvPr>
            <p:cNvSpPr/>
            <p:nvPr/>
          </p:nvSpPr>
          <p:spPr>
            <a:xfrm rot="5400000">
              <a:off x="6474902" y="3003462"/>
              <a:ext cx="283681" cy="244553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文字方塊 20">
              <a:hlinkClick r:id="rId11" action="ppaction://hlinksldjump"/>
              <a:extLst>
                <a:ext uri="{FF2B5EF4-FFF2-40B4-BE49-F238E27FC236}">
                  <a16:creationId xmlns:a16="http://schemas.microsoft.com/office/drawing/2014/main" id="{9C9F6DD5-20F0-EC8C-D9CE-4BBEB080319F}"/>
                </a:ext>
              </a:extLst>
            </p:cNvPr>
            <p:cNvSpPr txBox="1"/>
            <p:nvPr/>
          </p:nvSpPr>
          <p:spPr>
            <a:xfrm>
              <a:off x="5594368" y="2829003"/>
              <a:ext cx="3038580" cy="58477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1116000"/>
              <a:r>
                <a:rPr lang="zh-TW" altLang="en-US" sz="3200" b="1" dirty="0">
                  <a:solidFill>
                    <a:schemeClr val="accent4">
                      <a:lumMod val="50000"/>
                    </a:schemeClr>
                  </a:solidFill>
                  <a:latin typeface="台灣楷體" panose="02010604000101010101" pitchFamily="2" charset="-120"/>
                  <a:ea typeface="台灣楷體" panose="02010604000101010101" pitchFamily="2" charset="-120"/>
                </a:rPr>
                <a:t>課文賞析</a:t>
              </a:r>
            </a:p>
          </p:txBody>
        </p:sp>
      </p:grpSp>
      <p:grpSp>
        <p:nvGrpSpPr>
          <p:cNvPr id="44" name="群組 43">
            <a:extLst>
              <a:ext uri="{FF2B5EF4-FFF2-40B4-BE49-F238E27FC236}">
                <a16:creationId xmlns:a16="http://schemas.microsoft.com/office/drawing/2014/main" id="{25479665-66F9-802E-438D-7D940607FF56}"/>
              </a:ext>
            </a:extLst>
          </p:cNvPr>
          <p:cNvGrpSpPr/>
          <p:nvPr/>
        </p:nvGrpSpPr>
        <p:grpSpPr>
          <a:xfrm>
            <a:off x="5439255" y="3743390"/>
            <a:ext cx="3248239" cy="684506"/>
            <a:chOff x="5439255" y="3955557"/>
            <a:chExt cx="3248239" cy="684506"/>
          </a:xfrm>
        </p:grpSpPr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F3B4E3B4-5D35-7697-7801-F9953086C9BF}"/>
                </a:ext>
              </a:extLst>
            </p:cNvPr>
            <p:cNvSpPr/>
            <p:nvPr/>
          </p:nvSpPr>
          <p:spPr>
            <a:xfrm>
              <a:off x="5439255" y="4005098"/>
              <a:ext cx="3248239" cy="584775"/>
            </a:xfrm>
            <a:prstGeom prst="rect">
              <a:avLst/>
            </a:prstGeom>
            <a:gradFill>
              <a:gsLst>
                <a:gs pos="0">
                  <a:schemeClr val="accent4">
                    <a:lumMod val="20000"/>
                    <a:lumOff val="80000"/>
                  </a:schemeClr>
                </a:gs>
                <a:gs pos="100000">
                  <a:schemeClr val="accent4">
                    <a:lumMod val="40000"/>
                    <a:lumOff val="60000"/>
                  </a:schemeClr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perspective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6" name="圖形 25" descr="徽章 (勾號) 以實心填滿">
              <a:extLst>
                <a:ext uri="{FF2B5EF4-FFF2-40B4-BE49-F238E27FC236}">
                  <a16:creationId xmlns:a16="http://schemas.microsoft.com/office/drawing/2014/main" id="{02C97FDA-F90C-51A0-697B-1678BA556C1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767024" y="3955557"/>
              <a:ext cx="684506" cy="684506"/>
            </a:xfrm>
            <a:prstGeom prst="rect">
              <a:avLst/>
            </a:prstGeom>
          </p:spPr>
        </p:pic>
        <p:sp>
          <p:nvSpPr>
            <p:cNvPr id="27" name="等腰三角形 26">
              <a:extLst>
                <a:ext uri="{FF2B5EF4-FFF2-40B4-BE49-F238E27FC236}">
                  <a16:creationId xmlns:a16="http://schemas.microsoft.com/office/drawing/2014/main" id="{B6E535D9-9EFC-BCE2-7A85-8CE788B5F0CA}"/>
                </a:ext>
              </a:extLst>
            </p:cNvPr>
            <p:cNvSpPr/>
            <p:nvPr/>
          </p:nvSpPr>
          <p:spPr>
            <a:xfrm rot="5400000">
              <a:off x="6474902" y="4179557"/>
              <a:ext cx="283681" cy="244553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" name="文字方塊 24">
              <a:hlinkClick r:id="rId12" action="ppaction://hlinksldjump"/>
              <a:extLst>
                <a:ext uri="{FF2B5EF4-FFF2-40B4-BE49-F238E27FC236}">
                  <a16:creationId xmlns:a16="http://schemas.microsoft.com/office/drawing/2014/main" id="{ADD30CCD-ADB0-97F7-F1DE-8B99CA56DF40}"/>
                </a:ext>
              </a:extLst>
            </p:cNvPr>
            <p:cNvSpPr txBox="1"/>
            <p:nvPr/>
          </p:nvSpPr>
          <p:spPr>
            <a:xfrm>
              <a:off x="5594368" y="4005098"/>
              <a:ext cx="3038580" cy="58477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1116000"/>
              <a:r>
                <a:rPr lang="zh-TW" altLang="en-US" sz="3200" b="1" dirty="0">
                  <a:solidFill>
                    <a:schemeClr val="accent4">
                      <a:lumMod val="50000"/>
                    </a:schemeClr>
                  </a:solidFill>
                  <a:latin typeface="台灣楷體" panose="02010604000101010101" pitchFamily="2" charset="-120"/>
                  <a:ea typeface="台灣楷體" panose="02010604000101010101" pitchFamily="2" charset="-120"/>
                </a:rPr>
                <a:t>補充資料</a:t>
              </a:r>
            </a:p>
          </p:txBody>
        </p:sp>
      </p:grp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551A8AF3-C007-DF73-A81D-7A54542FB850}"/>
              </a:ext>
            </a:extLst>
          </p:cNvPr>
          <p:cNvGrpSpPr/>
          <p:nvPr/>
        </p:nvGrpSpPr>
        <p:grpSpPr>
          <a:xfrm>
            <a:off x="5439255" y="5131003"/>
            <a:ext cx="3248239" cy="684506"/>
            <a:chOff x="5439255" y="5131003"/>
            <a:chExt cx="3248239" cy="684506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B22D9CA6-A192-D6D9-CA30-94BC9D237529}"/>
                </a:ext>
              </a:extLst>
            </p:cNvPr>
            <p:cNvSpPr/>
            <p:nvPr/>
          </p:nvSpPr>
          <p:spPr>
            <a:xfrm>
              <a:off x="5439255" y="5180544"/>
              <a:ext cx="3248239" cy="584775"/>
            </a:xfrm>
            <a:prstGeom prst="rect">
              <a:avLst/>
            </a:prstGeom>
            <a:gradFill>
              <a:gsLst>
                <a:gs pos="0">
                  <a:schemeClr val="accent4">
                    <a:lumMod val="20000"/>
                    <a:lumOff val="80000"/>
                  </a:schemeClr>
                </a:gs>
                <a:gs pos="100000">
                  <a:schemeClr val="accent4">
                    <a:lumMod val="40000"/>
                    <a:lumOff val="60000"/>
                  </a:schemeClr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perspective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30" name="圖形 29" descr="徽章 (勾號) 以實心填滿">
              <a:extLst>
                <a:ext uri="{FF2B5EF4-FFF2-40B4-BE49-F238E27FC236}">
                  <a16:creationId xmlns:a16="http://schemas.microsoft.com/office/drawing/2014/main" id="{2BCB2E91-C59E-45CF-EE48-5320F51A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767024" y="5131003"/>
              <a:ext cx="684506" cy="684506"/>
            </a:xfrm>
            <a:prstGeom prst="rect">
              <a:avLst/>
            </a:prstGeom>
          </p:spPr>
        </p:pic>
        <p:sp>
          <p:nvSpPr>
            <p:cNvPr id="31" name="等腰三角形 30">
              <a:extLst>
                <a:ext uri="{FF2B5EF4-FFF2-40B4-BE49-F238E27FC236}">
                  <a16:creationId xmlns:a16="http://schemas.microsoft.com/office/drawing/2014/main" id="{AF68D478-C48F-A46A-25F4-B6E7E681DB62}"/>
                </a:ext>
              </a:extLst>
            </p:cNvPr>
            <p:cNvSpPr/>
            <p:nvPr/>
          </p:nvSpPr>
          <p:spPr>
            <a:xfrm rot="5400000">
              <a:off x="6474902" y="5355003"/>
              <a:ext cx="283681" cy="244553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9" name="文字方塊 28">
              <a:hlinkClick r:id="rId13" action="ppaction://hlinksldjump"/>
              <a:extLst>
                <a:ext uri="{FF2B5EF4-FFF2-40B4-BE49-F238E27FC236}">
                  <a16:creationId xmlns:a16="http://schemas.microsoft.com/office/drawing/2014/main" id="{AEE0D27C-6023-AA4C-5B62-665C29533AE9}"/>
                </a:ext>
              </a:extLst>
            </p:cNvPr>
            <p:cNvSpPr txBox="1"/>
            <p:nvPr/>
          </p:nvSpPr>
          <p:spPr>
            <a:xfrm>
              <a:off x="5594368" y="5180544"/>
              <a:ext cx="3038580" cy="58477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1116000"/>
              <a:r>
                <a:rPr lang="zh-TW" altLang="en-US" sz="3200" b="1" dirty="0">
                  <a:solidFill>
                    <a:schemeClr val="accent4">
                      <a:lumMod val="50000"/>
                    </a:schemeClr>
                  </a:solidFill>
                  <a:latin typeface="台灣楷體" panose="02010604000101010101" pitchFamily="2" charset="-120"/>
                  <a:ea typeface="台灣楷體" panose="02010604000101010101" pitchFamily="2" charset="-120"/>
                </a:rPr>
                <a:t>閱讀書房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832520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字方塊 29"/>
          <p:cNvSpPr txBox="1"/>
          <p:nvPr/>
        </p:nvSpPr>
        <p:spPr>
          <a:xfrm>
            <a:off x="11733062" y="4149874"/>
            <a:ext cx="482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01</a:t>
            </a:r>
            <a:endParaRPr lang="zh-TW" altLang="en-US" sz="20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900000" y="335191"/>
            <a:ext cx="2339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課文賞析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4976573-D4A0-CA9C-2011-78342C7CCAF2}"/>
              </a:ext>
            </a:extLst>
          </p:cNvPr>
          <p:cNvSpPr/>
          <p:nvPr/>
        </p:nvSpPr>
        <p:spPr>
          <a:xfrm>
            <a:off x="406574" y="1117694"/>
            <a:ext cx="1101722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　</a:t>
            </a:r>
            <a:r>
              <a:rPr lang="en-US" altLang="zh-TW" sz="4000" dirty="0">
                <a:latin typeface="台灣楷體" panose="02010604000101010101" pitchFamily="2" charset="-120"/>
                <a:ea typeface="台灣楷體" panose="02010604000101010101" pitchFamily="2" charset="-120"/>
              </a:rPr>
              <a:t>〈</a:t>
            </a:r>
            <a:r>
              <a:rPr lang="zh-TW" altLang="en-US" sz="4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  <a:r>
              <a:rPr lang="en-US" altLang="zh-TW" sz="4000" dirty="0">
                <a:latin typeface="台灣楷體" panose="02010604000101010101" pitchFamily="2" charset="-120"/>
                <a:ea typeface="台灣楷體" panose="02010604000101010101" pitchFamily="2" charset="-120"/>
              </a:rPr>
              <a:t>〉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屬現代詩，選自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李勤岸臺語詩選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本詩只分兩段，第一段以布袋戲偶透過人的雙手操縱後，能夠展現出的樣貌，如靈活的動作、生動的聲音以及精彩的聲光效果，使布袋戲的傳統之美，簡單扼要的呈現於詩文中。第二段強烈對比第一段，描寫布袋戲偶若沒有操偶師的操縱，則呆若木雞，絲毫沒有生氣！透過對比的方式，讓讀者強烈感受出布袋戲偶鮮明的形象。</a:t>
            </a:r>
          </a:p>
        </p:txBody>
      </p:sp>
      <p:sp>
        <p:nvSpPr>
          <p:cNvPr id="6" name="矩形 5">
            <a:hlinkClick r:id="rId4" action="ppaction://hlinksldjump"/>
            <a:extLst>
              <a:ext uri="{FF2B5EF4-FFF2-40B4-BE49-F238E27FC236}">
                <a16:creationId xmlns:a16="http://schemas.microsoft.com/office/drawing/2014/main" id="{6CC184F7-E4F5-D404-BC7D-8DF34A5F7C07}"/>
              </a:ext>
            </a:extLst>
          </p:cNvPr>
          <p:cNvSpPr/>
          <p:nvPr/>
        </p:nvSpPr>
        <p:spPr>
          <a:xfrm>
            <a:off x="118542" y="215920"/>
            <a:ext cx="781458" cy="765602"/>
          </a:xfrm>
          <a:prstGeom prst="rect">
            <a:avLst/>
          </a:prstGeom>
          <a:solidFill>
            <a:srgbClr val="F07F0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>
            <a:hlinkClick r:id="rId4" action="ppaction://hlinksldjump"/>
            <a:extLst>
              <a:ext uri="{FF2B5EF4-FFF2-40B4-BE49-F238E27FC236}">
                <a16:creationId xmlns:a16="http://schemas.microsoft.com/office/drawing/2014/main" id="{2DBD8DAB-6819-1B49-616D-EBD7339CD17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55978" y="3285850"/>
            <a:ext cx="648000" cy="6480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2C3B5E26-ABF4-D203-3495-E098D4A155F9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pic>
        <p:nvPicPr>
          <p:cNvPr id="3" name="圖片 2">
            <a:hlinkClick r:id="rId6" action="ppaction://hlinksldjump"/>
            <a:extLst>
              <a:ext uri="{FF2B5EF4-FFF2-40B4-BE49-F238E27FC236}">
                <a16:creationId xmlns:a16="http://schemas.microsoft.com/office/drawing/2014/main" id="{EE6EAD90-87B2-452E-8C02-956E3261ECB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271" y="315486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45984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字方塊 29"/>
          <p:cNvSpPr txBox="1"/>
          <p:nvPr/>
        </p:nvSpPr>
        <p:spPr>
          <a:xfrm>
            <a:off x="11733062" y="4149874"/>
            <a:ext cx="482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02</a:t>
            </a:r>
            <a:endParaRPr lang="zh-TW" altLang="en-US" sz="20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900000" y="335191"/>
            <a:ext cx="2339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課文賞析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4976573-D4A0-CA9C-2011-78342C7CCAF2}"/>
              </a:ext>
            </a:extLst>
          </p:cNvPr>
          <p:cNvSpPr/>
          <p:nvPr/>
        </p:nvSpPr>
        <p:spPr>
          <a:xfrm>
            <a:off x="262558" y="2061642"/>
            <a:ext cx="11161240" cy="3375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本詩展現了四個特色：</a:t>
            </a:r>
          </a:p>
          <a:p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一、具韻律性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Aft>
                <a:spcPts val="600"/>
              </a:spcAft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本詩押「</a:t>
            </a:r>
            <a:r>
              <a:rPr lang="en-US" altLang="zh-TW" sz="4000" dirty="0" err="1">
                <a:latin typeface="Taiwanese Serif" panose="02000503000000020003" pitchFamily="2" charset="0"/>
                <a:ea typeface="微軟正黑體" panose="020B0604030504040204" pitchFamily="34" charset="-120"/>
              </a:rPr>
              <a:t>ong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」韻，讀來輕快，令讀者印象深刻。</a:t>
            </a:r>
          </a:p>
          <a:p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二、映襯強烈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本詩兩段採強烈對比方式，使布袋戲偶形象鮮明。</a:t>
            </a:r>
          </a:p>
        </p:txBody>
      </p:sp>
      <p:sp>
        <p:nvSpPr>
          <p:cNvPr id="6" name="矩形 5">
            <a:hlinkClick r:id="rId4" action="ppaction://hlinksldjump"/>
            <a:extLst>
              <a:ext uri="{FF2B5EF4-FFF2-40B4-BE49-F238E27FC236}">
                <a16:creationId xmlns:a16="http://schemas.microsoft.com/office/drawing/2014/main" id="{6CC184F7-E4F5-D404-BC7D-8DF34A5F7C07}"/>
              </a:ext>
            </a:extLst>
          </p:cNvPr>
          <p:cNvSpPr/>
          <p:nvPr/>
        </p:nvSpPr>
        <p:spPr>
          <a:xfrm>
            <a:off x="118542" y="215920"/>
            <a:ext cx="781458" cy="765602"/>
          </a:xfrm>
          <a:prstGeom prst="rect">
            <a:avLst/>
          </a:prstGeom>
          <a:solidFill>
            <a:srgbClr val="F07F0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DBDE0EA4-6481-BE63-5058-86203727BE86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pic>
        <p:nvPicPr>
          <p:cNvPr id="3" name="圖片 2">
            <a:hlinkClick r:id="rId4" action="ppaction://hlinksldjump"/>
            <a:extLst>
              <a:ext uri="{FF2B5EF4-FFF2-40B4-BE49-F238E27FC236}">
                <a16:creationId xmlns:a16="http://schemas.microsoft.com/office/drawing/2014/main" id="{CBF558D6-7BFA-8D11-6947-2807F1EC0DD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55978" y="3285850"/>
            <a:ext cx="648000" cy="648000"/>
          </a:xfrm>
          <a:prstGeom prst="rect">
            <a:avLst/>
          </a:prstGeom>
        </p:spPr>
      </p:pic>
      <p:pic>
        <p:nvPicPr>
          <p:cNvPr id="4" name="圖片 3">
            <a:hlinkClick r:id="rId6" action="ppaction://hlinksldjump"/>
            <a:extLst>
              <a:ext uri="{FF2B5EF4-FFF2-40B4-BE49-F238E27FC236}">
                <a16:creationId xmlns:a16="http://schemas.microsoft.com/office/drawing/2014/main" id="{2BC689F6-2679-2D95-5E41-6E4F58C62D8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271" y="315486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59425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字方塊 29"/>
          <p:cNvSpPr txBox="1"/>
          <p:nvPr/>
        </p:nvSpPr>
        <p:spPr>
          <a:xfrm>
            <a:off x="11733062" y="4149874"/>
            <a:ext cx="482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03</a:t>
            </a:r>
            <a:endParaRPr lang="zh-TW" altLang="en-US" sz="20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900000" y="335191"/>
            <a:ext cx="2339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課文賞析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4976573-D4A0-CA9C-2011-78342C7CCAF2}"/>
              </a:ext>
            </a:extLst>
          </p:cNvPr>
          <p:cNvSpPr/>
          <p:nvPr/>
        </p:nvSpPr>
        <p:spPr>
          <a:xfrm>
            <a:off x="406574" y="1733247"/>
            <a:ext cx="11017224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三、用字精鍊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Aft>
                <a:spcPts val="600"/>
              </a:spcAft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本詩用字遣詞精鍊簡短，且具趣味性，使讀者意猶未盡。</a:t>
            </a:r>
          </a:p>
          <a:p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四、重疊語句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本詩詞句結構具重疊性，使讀者讀來輕快，具節奏感。例如：</a:t>
            </a:r>
            <a:r>
              <a:rPr lang="zh-TW" altLang="en-US" sz="4000" dirty="0">
                <a:latin typeface="台灣楷體" panose="02010604000101010101" pitchFamily="2" charset="-120"/>
                <a:ea typeface="台灣楷體" panose="02010604000101010101" pitchFamily="2" charset="-120"/>
              </a:rPr>
              <a:t>會走會傱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  <a:cs typeface="魂心" panose="02000009000000000000" pitchFamily="1" charset="-128"/>
              </a:rPr>
              <a:t>……</a:t>
            </a:r>
            <a:r>
              <a:rPr lang="zh-TW" altLang="en-US" sz="4000" dirty="0">
                <a:latin typeface="台灣楷體" panose="02010604000101010101" pitchFamily="2" charset="-120"/>
                <a:ea typeface="台灣楷體" panose="02010604000101010101" pitchFamily="2" charset="-120"/>
              </a:rPr>
              <a:t>若莫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  <a:cs typeface="魂心" panose="02000009000000000000" pitchFamily="1" charset="-128"/>
              </a:rPr>
              <a:t>……</a:t>
            </a:r>
            <a:r>
              <a:rPr lang="zh-TW" altLang="en-US" sz="4000" dirty="0">
                <a:latin typeface="台灣楷體" panose="02010604000101010101" pitchFamily="2" charset="-120"/>
                <a:ea typeface="台灣楷體" panose="02010604000101010101" pitchFamily="2" charset="-120"/>
              </a:rPr>
              <a:t>若莫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  <a:cs typeface="魂心" panose="02000009000000000000" pitchFamily="1" charset="-128"/>
              </a:rPr>
              <a:t>……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4000" dirty="0">
                <a:latin typeface="台灣楷體" panose="02010604000101010101" pitchFamily="2" charset="-120"/>
                <a:ea typeface="台灣楷體" panose="02010604000101010101" pitchFamily="2" charset="-120"/>
              </a:rPr>
              <a:t>一身一身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4000" dirty="0">
                <a:latin typeface="台灣楷體" panose="02010604000101010101" pitchFamily="2" charset="-120"/>
                <a:ea typeface="台灣楷體" panose="02010604000101010101" pitchFamily="2" charset="-120"/>
              </a:rPr>
              <a:t>戇戇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4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無聲無說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4000" dirty="0">
                <a:latin typeface="台灣楷體" panose="02010604000101010101" pitchFamily="2" charset="-120"/>
                <a:ea typeface="台灣楷體" panose="02010604000101010101" pitchFamily="2" charset="-120"/>
              </a:rPr>
              <a:t>消風消風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6" name="矩形 5">
            <a:hlinkClick r:id="rId4" action="ppaction://hlinksldjump"/>
            <a:extLst>
              <a:ext uri="{FF2B5EF4-FFF2-40B4-BE49-F238E27FC236}">
                <a16:creationId xmlns:a16="http://schemas.microsoft.com/office/drawing/2014/main" id="{6CC184F7-E4F5-D404-BC7D-8DF34A5F7C07}"/>
              </a:ext>
            </a:extLst>
          </p:cNvPr>
          <p:cNvSpPr/>
          <p:nvPr/>
        </p:nvSpPr>
        <p:spPr>
          <a:xfrm>
            <a:off x="118542" y="215920"/>
            <a:ext cx="781458" cy="765602"/>
          </a:xfrm>
          <a:prstGeom prst="rect">
            <a:avLst/>
          </a:prstGeom>
          <a:solidFill>
            <a:srgbClr val="F07F0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01BACD44-E86B-123C-5211-F8DAB61A7C0A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pic>
        <p:nvPicPr>
          <p:cNvPr id="3" name="圖片 2">
            <a:hlinkClick r:id="rId4" action="ppaction://hlinksldjump"/>
            <a:extLst>
              <a:ext uri="{FF2B5EF4-FFF2-40B4-BE49-F238E27FC236}">
                <a16:creationId xmlns:a16="http://schemas.microsoft.com/office/drawing/2014/main" id="{7683714D-222D-F5F6-D9B7-F294B032802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55978" y="3285850"/>
            <a:ext cx="648000" cy="648000"/>
          </a:xfrm>
          <a:prstGeom prst="rect">
            <a:avLst/>
          </a:prstGeom>
        </p:spPr>
      </p:pic>
      <p:pic>
        <p:nvPicPr>
          <p:cNvPr id="4" name="圖片 3">
            <a:hlinkClick r:id="rId6" action="ppaction://hlinksldjump"/>
            <a:extLst>
              <a:ext uri="{FF2B5EF4-FFF2-40B4-BE49-F238E27FC236}">
                <a16:creationId xmlns:a16="http://schemas.microsoft.com/office/drawing/2014/main" id="{066D673A-F567-5BC7-F0F3-D96A0457EC9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271" y="315486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38561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字方塊 29"/>
          <p:cNvSpPr txBox="1"/>
          <p:nvPr/>
        </p:nvSpPr>
        <p:spPr>
          <a:xfrm>
            <a:off x="11733062" y="4149874"/>
            <a:ext cx="482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04</a:t>
            </a:r>
            <a:endParaRPr lang="zh-TW" altLang="en-US" sz="20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87F6E4B-7392-62D7-1E47-68251BC91BC5}"/>
              </a:ext>
            </a:extLst>
          </p:cNvPr>
          <p:cNvSpPr txBox="1"/>
          <p:nvPr/>
        </p:nvSpPr>
        <p:spPr>
          <a:xfrm>
            <a:off x="900000" y="335191"/>
            <a:ext cx="6840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補充資料：一、布袋戲介紹 </a:t>
            </a:r>
          </a:p>
        </p:txBody>
      </p:sp>
      <p:sp>
        <p:nvSpPr>
          <p:cNvPr id="12" name="矩形: 圓角 11">
            <a:hlinkClick r:id="rId4" action="ppaction://hlinksldjump"/>
            <a:extLst>
              <a:ext uri="{FF2B5EF4-FFF2-40B4-BE49-F238E27FC236}">
                <a16:creationId xmlns:a16="http://schemas.microsoft.com/office/drawing/2014/main" id="{35A5A279-2CA3-278C-4777-4180FB92B434}"/>
              </a:ext>
            </a:extLst>
          </p:cNvPr>
          <p:cNvSpPr/>
          <p:nvPr/>
        </p:nvSpPr>
        <p:spPr>
          <a:xfrm>
            <a:off x="118542" y="261442"/>
            <a:ext cx="781458" cy="646331"/>
          </a:xfrm>
          <a:prstGeom prst="roundRect">
            <a:avLst/>
          </a:prstGeom>
          <a:solidFill>
            <a:srgbClr val="F07F0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D5111B87-4EF1-2839-0807-99D89E4DFEAC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pic>
        <p:nvPicPr>
          <p:cNvPr id="3" name="圖片 2">
            <a:hlinkClick r:id="rId4" action="ppaction://hlinksldjump"/>
            <a:extLst>
              <a:ext uri="{FF2B5EF4-FFF2-40B4-BE49-F238E27FC236}">
                <a16:creationId xmlns:a16="http://schemas.microsoft.com/office/drawing/2014/main" id="{B60A7B50-EBC0-CE83-28EA-C586DF9B8FB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55978" y="3285850"/>
            <a:ext cx="648000" cy="64800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54AEA679-0874-1DF7-8836-F869A4C07B9A}"/>
              </a:ext>
            </a:extLst>
          </p:cNvPr>
          <p:cNvSpPr txBox="1"/>
          <p:nvPr/>
        </p:nvSpPr>
        <p:spPr>
          <a:xfrm>
            <a:off x="271694" y="2205658"/>
            <a:ext cx="10936080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　布袋戲是一種傳統地方戲劇，主要流行在閩南和臺灣。臺灣的「布袋戲」，又稱為「掌中戲」或「小籠」，名稱典故的由來如下：</a:t>
            </a:r>
          </a:p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    </a:t>
            </a:r>
            <a:r>
              <a:rPr lang="en-US" altLang="zh-TW" sz="3200" dirty="0">
                <a:solidFill>
                  <a:schemeClr val="accent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1.</a:t>
            </a:r>
            <a:r>
              <a:rPr lang="zh-TW" altLang="en-US" sz="3200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布袋戲</a:t>
            </a:r>
          </a:p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　       </a:t>
            </a:r>
            <a:r>
              <a:rPr lang="en-US" altLang="zh-TW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(1)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戲偶身體內的衣服用布縫製而成，形狀似布袋。</a:t>
            </a:r>
          </a:p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　       </a:t>
            </a:r>
            <a:r>
              <a:rPr lang="en-US" altLang="zh-TW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(2)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演出者到各地演出為了搬運方便，將戲偶收於布  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袋中。</a:t>
            </a:r>
          </a:p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　       </a:t>
            </a:r>
            <a:r>
              <a:rPr lang="en-US" altLang="zh-TW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(3)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戲棚下方，有一個布袋可放置剛下戲的戲偶。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3535B669-52F6-66C5-682A-6A2993EA1216}"/>
              </a:ext>
            </a:extLst>
          </p:cNvPr>
          <p:cNvSpPr txBox="1"/>
          <p:nvPr/>
        </p:nvSpPr>
        <p:spPr>
          <a:xfrm>
            <a:off x="291877" y="1341562"/>
            <a:ext cx="2791927" cy="707886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（一）起源</a:t>
            </a:r>
          </a:p>
        </p:txBody>
      </p:sp>
      <p:pic>
        <p:nvPicPr>
          <p:cNvPr id="4" name="圖片 3">
            <a:hlinkClick r:id="rId6" action="ppaction://hlinksldjump"/>
            <a:extLst>
              <a:ext uri="{FF2B5EF4-FFF2-40B4-BE49-F238E27FC236}">
                <a16:creationId xmlns:a16="http://schemas.microsoft.com/office/drawing/2014/main" id="{5C678BEE-8977-0F7F-F282-E483714DBF0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271" y="315486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71196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字方塊 29"/>
          <p:cNvSpPr txBox="1"/>
          <p:nvPr/>
        </p:nvSpPr>
        <p:spPr>
          <a:xfrm>
            <a:off x="11733062" y="4149874"/>
            <a:ext cx="482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05</a:t>
            </a:r>
            <a:endParaRPr lang="zh-TW" altLang="en-US" sz="20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87F6E4B-7392-62D7-1E47-68251BC91BC5}"/>
              </a:ext>
            </a:extLst>
          </p:cNvPr>
          <p:cNvSpPr txBox="1"/>
          <p:nvPr/>
        </p:nvSpPr>
        <p:spPr>
          <a:xfrm>
            <a:off x="900000" y="335191"/>
            <a:ext cx="6840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補充資料：一、布袋戲介紹 </a:t>
            </a:r>
          </a:p>
        </p:txBody>
      </p:sp>
      <p:sp>
        <p:nvSpPr>
          <p:cNvPr id="12" name="矩形: 圓角 11">
            <a:hlinkClick r:id="rId4" action="ppaction://hlinksldjump"/>
            <a:extLst>
              <a:ext uri="{FF2B5EF4-FFF2-40B4-BE49-F238E27FC236}">
                <a16:creationId xmlns:a16="http://schemas.microsoft.com/office/drawing/2014/main" id="{35A5A279-2CA3-278C-4777-4180FB92B434}"/>
              </a:ext>
            </a:extLst>
          </p:cNvPr>
          <p:cNvSpPr/>
          <p:nvPr/>
        </p:nvSpPr>
        <p:spPr>
          <a:xfrm>
            <a:off x="118542" y="261442"/>
            <a:ext cx="781458" cy="646331"/>
          </a:xfrm>
          <a:prstGeom prst="roundRect">
            <a:avLst/>
          </a:prstGeom>
          <a:solidFill>
            <a:srgbClr val="F07F0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D5111B87-4EF1-2839-0807-99D89E4DFEAC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pic>
        <p:nvPicPr>
          <p:cNvPr id="3" name="圖片 2">
            <a:hlinkClick r:id="rId4" action="ppaction://hlinksldjump"/>
            <a:extLst>
              <a:ext uri="{FF2B5EF4-FFF2-40B4-BE49-F238E27FC236}">
                <a16:creationId xmlns:a16="http://schemas.microsoft.com/office/drawing/2014/main" id="{B60A7B50-EBC0-CE83-28EA-C586DF9B8FB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55978" y="3285850"/>
            <a:ext cx="648000" cy="64800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54AEA679-0874-1DF7-8836-F869A4C07B9A}"/>
              </a:ext>
            </a:extLst>
          </p:cNvPr>
          <p:cNvSpPr txBox="1"/>
          <p:nvPr/>
        </p:nvSpPr>
        <p:spPr>
          <a:xfrm>
            <a:off x="271694" y="1917626"/>
            <a:ext cx="10720056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    </a:t>
            </a:r>
            <a:r>
              <a:rPr lang="en-US" altLang="zh-TW" sz="3200" dirty="0">
                <a:solidFill>
                  <a:schemeClr val="accent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2.</a:t>
            </a:r>
            <a:r>
              <a:rPr lang="zh-TW" altLang="en-US" sz="3200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掌中戲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：可在掌中操弄的戲。</a:t>
            </a:r>
          </a:p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    </a:t>
            </a:r>
            <a:r>
              <a:rPr lang="en-US" altLang="zh-TW" sz="3200" dirty="0">
                <a:solidFill>
                  <a:schemeClr val="accent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3.</a:t>
            </a:r>
            <a:r>
              <a:rPr lang="zh-TW" altLang="en-US" sz="3200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小籠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：偶戲所用的道具和裝箱，都比真人演出所用的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來得小，因此有人將人戲稱為「大籠」，偶戲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Aft>
                <a:spcPts val="600"/>
              </a:spcAft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稱為「小籠」。</a:t>
            </a:r>
          </a:p>
          <a:p>
            <a:pPr>
              <a:spcAft>
                <a:spcPts val="600"/>
              </a:spcAft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完整的布袋戲演出，需具備以下特點：</a:t>
            </a:r>
          </a:p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　</a:t>
            </a:r>
            <a:r>
              <a:rPr lang="en-US" altLang="zh-TW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前場：優美傳神的布袋戲偶、華麗精緻的戲臺、幾可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亂真的道具。</a:t>
            </a:r>
          </a:p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　</a:t>
            </a:r>
            <a:r>
              <a:rPr lang="en-US" altLang="zh-TW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2.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後場：操偶師的操縱與口白、樂師的搭配演奏。</a:t>
            </a:r>
          </a:p>
        </p:txBody>
      </p:sp>
      <p:pic>
        <p:nvPicPr>
          <p:cNvPr id="4" name="圖片 3">
            <a:hlinkClick r:id="rId6" action="ppaction://hlinksldjump"/>
            <a:extLst>
              <a:ext uri="{FF2B5EF4-FFF2-40B4-BE49-F238E27FC236}">
                <a16:creationId xmlns:a16="http://schemas.microsoft.com/office/drawing/2014/main" id="{49B15A45-1B48-4DBF-C98D-522F0499450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271" y="315486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573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圓角矩形 3">
            <a:extLst>
              <a:ext uri="{FF2B5EF4-FFF2-40B4-BE49-F238E27FC236}">
                <a16:creationId xmlns:a16="http://schemas.microsoft.com/office/drawing/2014/main" id="{10F0ADF3-E0D0-582A-964A-7D64CC96779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164970" y="1079500"/>
            <a:ext cx="8186820" cy="5590654"/>
          </a:xfrm>
          <a:prstGeom prst="roundRect">
            <a:avLst/>
          </a:prstGeom>
          <a:solidFill>
            <a:srgbClr val="FFFFFF">
              <a:alpha val="50196"/>
            </a:srgbClr>
          </a:solidFill>
          <a:ln w="57150">
            <a:solidFill>
              <a:srgbClr val="565A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60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7" name="圓角矩形 4">
            <a:extLst>
              <a:ext uri="{FF2B5EF4-FFF2-40B4-BE49-F238E27FC236}">
                <a16:creationId xmlns:a16="http://schemas.microsoft.com/office/drawing/2014/main" id="{2D0EB9D8-43DB-890F-9233-F411EAD5F624}"/>
              </a:ext>
            </a:extLst>
          </p:cNvPr>
          <p:cNvSpPr/>
          <p:nvPr/>
        </p:nvSpPr>
        <p:spPr>
          <a:xfrm>
            <a:off x="1070039" y="479258"/>
            <a:ext cx="2735262" cy="1035050"/>
          </a:xfrm>
          <a:prstGeom prst="roundRect">
            <a:avLst/>
          </a:prstGeom>
          <a:solidFill>
            <a:srgbClr val="C9CDB3"/>
          </a:solidFill>
          <a:ln w="38100">
            <a:solidFill>
              <a:srgbClr val="565A3C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sz="4000" b="1" dirty="0">
                <a:solidFill>
                  <a:srgbClr val="565A3C"/>
                </a:solidFill>
                <a:ea typeface="微軟正黑體" pitchFamily="34" charset="-120"/>
              </a:rPr>
              <a:t>●</a:t>
            </a:r>
            <a:r>
              <a:rPr lang="zh-TW" altLang="en-US" sz="6000" b="1" dirty="0">
                <a:solidFill>
                  <a:srgbClr val="565A3C"/>
                </a:solidFill>
                <a:ea typeface="微軟正黑體" pitchFamily="34" charset="-120"/>
              </a:rPr>
              <a:t>目錄</a:t>
            </a:r>
          </a:p>
        </p:txBody>
      </p:sp>
      <p:sp>
        <p:nvSpPr>
          <p:cNvPr id="89" name="文字方塊 88">
            <a:extLst>
              <a:ext uri="{FF2B5EF4-FFF2-40B4-BE49-F238E27FC236}">
                <a16:creationId xmlns:a16="http://schemas.microsoft.com/office/drawing/2014/main" id="{5B904A0C-CA86-3AA2-2BBC-6128957ED5DA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8E67F6EC-9F5A-986B-6D30-C903EF35588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76000" y="4390490"/>
            <a:ext cx="515968" cy="515968"/>
          </a:xfrm>
          <a:prstGeom prst="rect">
            <a:avLst/>
          </a:prstGeom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E18A2EE0-F79A-ABDE-339C-A5AF6077BB05}"/>
              </a:ext>
            </a:extLst>
          </p:cNvPr>
          <p:cNvGrpSpPr/>
          <p:nvPr/>
        </p:nvGrpSpPr>
        <p:grpSpPr>
          <a:xfrm>
            <a:off x="8676000" y="5814000"/>
            <a:ext cx="1829888" cy="527263"/>
            <a:chOff x="3862958" y="2314800"/>
            <a:chExt cx="1829888" cy="527263"/>
          </a:xfrm>
        </p:grpSpPr>
        <p:grpSp>
          <p:nvGrpSpPr>
            <p:cNvPr id="5" name="群組 4">
              <a:extLst>
                <a:ext uri="{FF2B5EF4-FFF2-40B4-BE49-F238E27FC236}">
                  <a16:creationId xmlns:a16="http://schemas.microsoft.com/office/drawing/2014/main" id="{CAE58634-9E53-6638-EF2A-A543BDBD8CF2}"/>
                </a:ext>
              </a:extLst>
            </p:cNvPr>
            <p:cNvGrpSpPr/>
            <p:nvPr/>
          </p:nvGrpSpPr>
          <p:grpSpPr>
            <a:xfrm>
              <a:off x="3862958" y="2314800"/>
              <a:ext cx="1829888" cy="523220"/>
              <a:chOff x="4159160" y="1109140"/>
              <a:chExt cx="1829888" cy="523220"/>
            </a:xfrm>
          </p:grpSpPr>
          <p:sp>
            <p:nvSpPr>
              <p:cNvPr id="7" name="手繪多邊形: 圖案 6">
                <a:extLst>
                  <a:ext uri="{FF2B5EF4-FFF2-40B4-BE49-F238E27FC236}">
                    <a16:creationId xmlns:a16="http://schemas.microsoft.com/office/drawing/2014/main" id="{C9C4487B-E0CD-672D-E2E0-C5D5A9C2F381}"/>
                  </a:ext>
                </a:extLst>
              </p:cNvPr>
              <p:cNvSpPr/>
              <p:nvPr/>
            </p:nvSpPr>
            <p:spPr>
              <a:xfrm rot="19920000">
                <a:off x="4232042" y="1267014"/>
                <a:ext cx="32344" cy="80840"/>
              </a:xfrm>
              <a:custGeom>
                <a:avLst/>
                <a:gdLst>
                  <a:gd name="connsiteX0" fmla="*/ 16172 w 32344"/>
                  <a:gd name="connsiteY0" fmla="*/ 0 h 80840"/>
                  <a:gd name="connsiteX1" fmla="*/ 4 w 32344"/>
                  <a:gd name="connsiteY1" fmla="*/ 16907 h 80840"/>
                  <a:gd name="connsiteX2" fmla="*/ 4 w 32344"/>
                  <a:gd name="connsiteY2" fmla="*/ 64673 h 80840"/>
                  <a:gd name="connsiteX3" fmla="*/ 16172 w 32344"/>
                  <a:gd name="connsiteY3" fmla="*/ 80841 h 80840"/>
                  <a:gd name="connsiteX4" fmla="*/ 32340 w 32344"/>
                  <a:gd name="connsiteY4" fmla="*/ 64673 h 80840"/>
                  <a:gd name="connsiteX5" fmla="*/ 32340 w 32344"/>
                  <a:gd name="connsiteY5" fmla="*/ 16907 h 80840"/>
                  <a:gd name="connsiteX6" fmla="*/ 16172 w 32344"/>
                  <a:gd name="connsiteY6" fmla="*/ 0 h 80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344" h="80840">
                    <a:moveTo>
                      <a:pt x="16172" y="0"/>
                    </a:moveTo>
                    <a:cubicBezTo>
                      <a:pt x="7040" y="206"/>
                      <a:pt x="-197" y="7774"/>
                      <a:pt x="4" y="16907"/>
                    </a:cubicBezTo>
                    <a:lnTo>
                      <a:pt x="4" y="64673"/>
                    </a:lnTo>
                    <a:cubicBezTo>
                      <a:pt x="4" y="73602"/>
                      <a:pt x="7243" y="80841"/>
                      <a:pt x="16172" y="80841"/>
                    </a:cubicBezTo>
                    <a:cubicBezTo>
                      <a:pt x="25102" y="80841"/>
                      <a:pt x="32340" y="73602"/>
                      <a:pt x="32340" y="64673"/>
                    </a:cubicBezTo>
                    <a:lnTo>
                      <a:pt x="32340" y="16907"/>
                    </a:lnTo>
                    <a:cubicBezTo>
                      <a:pt x="32542" y="7774"/>
                      <a:pt x="25305" y="206"/>
                      <a:pt x="16172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53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" name="手繪多邊形: 圖案 7">
                <a:extLst>
                  <a:ext uri="{FF2B5EF4-FFF2-40B4-BE49-F238E27FC236}">
                    <a16:creationId xmlns:a16="http://schemas.microsoft.com/office/drawing/2014/main" id="{C95CFCB7-C834-9E3C-BF01-BF97DBBDFD93}"/>
                  </a:ext>
                </a:extLst>
              </p:cNvPr>
              <p:cNvSpPr/>
              <p:nvPr/>
            </p:nvSpPr>
            <p:spPr>
              <a:xfrm rot="19920000">
                <a:off x="4159160" y="1175637"/>
                <a:ext cx="263428" cy="425762"/>
              </a:xfrm>
              <a:custGeom>
                <a:avLst/>
                <a:gdLst>
                  <a:gd name="connsiteX0" fmla="*/ 262537 w 263428"/>
                  <a:gd name="connsiteY0" fmla="*/ 284221 h 425762"/>
                  <a:gd name="connsiteX1" fmla="*/ 256377 w 263428"/>
                  <a:gd name="connsiteY1" fmla="*/ 197252 h 425762"/>
                  <a:gd name="connsiteX2" fmla="*/ 259024 w 263428"/>
                  <a:gd name="connsiteY2" fmla="*/ 131156 h 425762"/>
                  <a:gd name="connsiteX3" fmla="*/ 148207 w 263428"/>
                  <a:gd name="connsiteY3" fmla="*/ 521 h 425762"/>
                  <a:gd name="connsiteX4" fmla="*/ 143502 w 263428"/>
                  <a:gd name="connsiteY4" fmla="*/ 226 h 425762"/>
                  <a:gd name="connsiteX5" fmla="*/ 131726 w 263428"/>
                  <a:gd name="connsiteY5" fmla="*/ 0 h 425762"/>
                  <a:gd name="connsiteX6" fmla="*/ 119950 w 263428"/>
                  <a:gd name="connsiteY6" fmla="*/ 226 h 425762"/>
                  <a:gd name="connsiteX7" fmla="*/ 4136 w 263428"/>
                  <a:gd name="connsiteY7" fmla="*/ 126452 h 425762"/>
                  <a:gd name="connsiteX8" fmla="*/ 4429 w 263428"/>
                  <a:gd name="connsiteY8" fmla="*/ 131140 h 425762"/>
                  <a:gd name="connsiteX9" fmla="*/ 7080 w 263428"/>
                  <a:gd name="connsiteY9" fmla="*/ 197252 h 425762"/>
                  <a:gd name="connsiteX10" fmla="*/ 898 w 263428"/>
                  <a:gd name="connsiteY10" fmla="*/ 284237 h 425762"/>
                  <a:gd name="connsiteX11" fmla="*/ 111576 w 263428"/>
                  <a:gd name="connsiteY11" fmla="*/ 424808 h 425762"/>
                  <a:gd name="connsiteX12" fmla="*/ 121125 w 263428"/>
                  <a:gd name="connsiteY12" fmla="*/ 425579 h 425762"/>
                  <a:gd name="connsiteX13" fmla="*/ 131726 w 263428"/>
                  <a:gd name="connsiteY13" fmla="*/ 425762 h 425762"/>
                  <a:gd name="connsiteX14" fmla="*/ 142338 w 263428"/>
                  <a:gd name="connsiteY14" fmla="*/ 425579 h 425762"/>
                  <a:gd name="connsiteX15" fmla="*/ 263310 w 263428"/>
                  <a:gd name="connsiteY15" fmla="*/ 293773 h 425762"/>
                  <a:gd name="connsiteX16" fmla="*/ 262537 w 263428"/>
                  <a:gd name="connsiteY16" fmla="*/ 284221 h 425762"/>
                  <a:gd name="connsiteX17" fmla="*/ 169840 w 263428"/>
                  <a:gd name="connsiteY17" fmla="*/ 145514 h 425762"/>
                  <a:gd name="connsiteX18" fmla="*/ 142893 w 263428"/>
                  <a:gd name="connsiteY18" fmla="*/ 182361 h 425762"/>
                  <a:gd name="connsiteX19" fmla="*/ 142893 w 263428"/>
                  <a:gd name="connsiteY19" fmla="*/ 264080 h 425762"/>
                  <a:gd name="connsiteX20" fmla="*/ 132114 w 263428"/>
                  <a:gd name="connsiteY20" fmla="*/ 274859 h 425762"/>
                  <a:gd name="connsiteX21" fmla="*/ 121335 w 263428"/>
                  <a:gd name="connsiteY21" fmla="*/ 264080 h 425762"/>
                  <a:gd name="connsiteX22" fmla="*/ 121335 w 263428"/>
                  <a:gd name="connsiteY22" fmla="*/ 182361 h 425762"/>
                  <a:gd name="connsiteX23" fmla="*/ 94388 w 263428"/>
                  <a:gd name="connsiteY23" fmla="*/ 145514 h 425762"/>
                  <a:gd name="connsiteX24" fmla="*/ 94388 w 263428"/>
                  <a:gd name="connsiteY24" fmla="*/ 97753 h 425762"/>
                  <a:gd name="connsiteX25" fmla="*/ 121335 w 263428"/>
                  <a:gd name="connsiteY25" fmla="*/ 60900 h 425762"/>
                  <a:gd name="connsiteX26" fmla="*/ 121335 w 263428"/>
                  <a:gd name="connsiteY26" fmla="*/ 32336 h 425762"/>
                  <a:gd name="connsiteX27" fmla="*/ 132114 w 263428"/>
                  <a:gd name="connsiteY27" fmla="*/ 21558 h 425762"/>
                  <a:gd name="connsiteX28" fmla="*/ 142893 w 263428"/>
                  <a:gd name="connsiteY28" fmla="*/ 32336 h 425762"/>
                  <a:gd name="connsiteX29" fmla="*/ 142893 w 263428"/>
                  <a:gd name="connsiteY29" fmla="*/ 60900 h 425762"/>
                  <a:gd name="connsiteX30" fmla="*/ 169840 w 263428"/>
                  <a:gd name="connsiteY30" fmla="*/ 97753 h 425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63428" h="425762">
                    <a:moveTo>
                      <a:pt x="262537" y="284221"/>
                    </a:moveTo>
                    <a:cubicBezTo>
                      <a:pt x="258921" y="255363"/>
                      <a:pt x="256864" y="226331"/>
                      <a:pt x="256377" y="197252"/>
                    </a:cubicBezTo>
                    <a:cubicBezTo>
                      <a:pt x="256377" y="173539"/>
                      <a:pt x="257455" y="151194"/>
                      <a:pt x="259024" y="131156"/>
                    </a:cubicBezTo>
                    <a:cubicBezTo>
                      <a:pt x="264497" y="64481"/>
                      <a:pt x="214882" y="5994"/>
                      <a:pt x="148207" y="521"/>
                    </a:cubicBezTo>
                    <a:cubicBezTo>
                      <a:pt x="146641" y="392"/>
                      <a:pt x="145072" y="294"/>
                      <a:pt x="143502" y="226"/>
                    </a:cubicBezTo>
                    <a:cubicBezTo>
                      <a:pt x="139650" y="75"/>
                      <a:pt x="135725" y="0"/>
                      <a:pt x="131726" y="0"/>
                    </a:cubicBezTo>
                    <a:cubicBezTo>
                      <a:pt x="127727" y="0"/>
                      <a:pt x="123802" y="75"/>
                      <a:pt x="119950" y="226"/>
                    </a:cubicBezTo>
                    <a:cubicBezTo>
                      <a:pt x="53113" y="3101"/>
                      <a:pt x="1261" y="59615"/>
                      <a:pt x="4136" y="126452"/>
                    </a:cubicBezTo>
                    <a:cubicBezTo>
                      <a:pt x="4203" y="128016"/>
                      <a:pt x="4301" y="129579"/>
                      <a:pt x="4429" y="131140"/>
                    </a:cubicBezTo>
                    <a:cubicBezTo>
                      <a:pt x="6002" y="151178"/>
                      <a:pt x="7080" y="173539"/>
                      <a:pt x="7080" y="197252"/>
                    </a:cubicBezTo>
                    <a:cubicBezTo>
                      <a:pt x="6587" y="226337"/>
                      <a:pt x="4523" y="255374"/>
                      <a:pt x="898" y="284237"/>
                    </a:cubicBezTo>
                    <a:cubicBezTo>
                      <a:pt x="-7356" y="353617"/>
                      <a:pt x="42196" y="416553"/>
                      <a:pt x="111576" y="424808"/>
                    </a:cubicBezTo>
                    <a:cubicBezTo>
                      <a:pt x="114748" y="425186"/>
                      <a:pt x="117933" y="425443"/>
                      <a:pt x="121125" y="425579"/>
                    </a:cubicBezTo>
                    <a:cubicBezTo>
                      <a:pt x="124596" y="425698"/>
                      <a:pt x="128130" y="425759"/>
                      <a:pt x="131726" y="425762"/>
                    </a:cubicBezTo>
                    <a:cubicBezTo>
                      <a:pt x="135322" y="425766"/>
                      <a:pt x="138860" y="425705"/>
                      <a:pt x="142338" y="425579"/>
                    </a:cubicBezTo>
                    <a:cubicBezTo>
                      <a:pt x="212141" y="422587"/>
                      <a:pt x="266302" y="363576"/>
                      <a:pt x="263310" y="293773"/>
                    </a:cubicBezTo>
                    <a:cubicBezTo>
                      <a:pt x="263173" y="290580"/>
                      <a:pt x="262916" y="287394"/>
                      <a:pt x="262537" y="284221"/>
                    </a:cubicBezTo>
                    <a:close/>
                    <a:moveTo>
                      <a:pt x="169840" y="145514"/>
                    </a:moveTo>
                    <a:cubicBezTo>
                      <a:pt x="169917" y="162379"/>
                      <a:pt x="158988" y="177323"/>
                      <a:pt x="142893" y="182361"/>
                    </a:cubicBezTo>
                    <a:lnTo>
                      <a:pt x="142893" y="264080"/>
                    </a:lnTo>
                    <a:cubicBezTo>
                      <a:pt x="142893" y="270034"/>
                      <a:pt x="138067" y="274859"/>
                      <a:pt x="132114" y="274859"/>
                    </a:cubicBezTo>
                    <a:cubicBezTo>
                      <a:pt x="126161" y="274859"/>
                      <a:pt x="121335" y="270034"/>
                      <a:pt x="121335" y="264080"/>
                    </a:cubicBezTo>
                    <a:lnTo>
                      <a:pt x="121335" y="182361"/>
                    </a:lnTo>
                    <a:cubicBezTo>
                      <a:pt x="105243" y="177320"/>
                      <a:pt x="94315" y="162378"/>
                      <a:pt x="94388" y="145514"/>
                    </a:cubicBezTo>
                    <a:lnTo>
                      <a:pt x="94388" y="97753"/>
                    </a:lnTo>
                    <a:cubicBezTo>
                      <a:pt x="94309" y="80886"/>
                      <a:pt x="105238" y="65939"/>
                      <a:pt x="121335" y="60900"/>
                    </a:cubicBezTo>
                    <a:lnTo>
                      <a:pt x="121335" y="32336"/>
                    </a:lnTo>
                    <a:cubicBezTo>
                      <a:pt x="121335" y="26383"/>
                      <a:pt x="126161" y="21558"/>
                      <a:pt x="132114" y="21558"/>
                    </a:cubicBezTo>
                    <a:cubicBezTo>
                      <a:pt x="138067" y="21558"/>
                      <a:pt x="142893" y="26383"/>
                      <a:pt x="142893" y="32336"/>
                    </a:cubicBezTo>
                    <a:lnTo>
                      <a:pt x="142893" y="60900"/>
                    </a:lnTo>
                    <a:cubicBezTo>
                      <a:pt x="158988" y="65942"/>
                      <a:pt x="169916" y="80887"/>
                      <a:pt x="169840" y="97753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53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AD34093A-C3B0-2CFC-DCBB-A61A241A6B4F}"/>
                  </a:ext>
                </a:extLst>
              </p:cNvPr>
              <p:cNvSpPr txBox="1"/>
              <p:nvPr/>
            </p:nvSpPr>
            <p:spPr>
              <a:xfrm>
                <a:off x="4368091" y="1109140"/>
                <a:ext cx="162095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sz="2800" dirty="0">
                    <a:latin typeface="台灣楷體" panose="02010604000101010101" pitchFamily="2" charset="-120"/>
                    <a:ea typeface="台灣楷體" panose="02010604000101010101" pitchFamily="2" charset="-120"/>
                  </a:rPr>
                  <a:t>教學補充</a:t>
                </a:r>
              </a:p>
            </p:txBody>
          </p:sp>
        </p:grpSp>
        <p:sp>
          <p:nvSpPr>
            <p:cNvPr id="6" name="矩形: 圓角 5">
              <a:hlinkClick r:id="rId5" action="ppaction://hlinksldjump"/>
              <a:extLst>
                <a:ext uri="{FF2B5EF4-FFF2-40B4-BE49-F238E27FC236}">
                  <a16:creationId xmlns:a16="http://schemas.microsoft.com/office/drawing/2014/main" id="{20AA33DF-C7EC-5BE4-25D2-74D709F4D42E}"/>
                </a:ext>
              </a:extLst>
            </p:cNvPr>
            <p:cNvSpPr/>
            <p:nvPr/>
          </p:nvSpPr>
          <p:spPr>
            <a:xfrm>
              <a:off x="4174729" y="2348422"/>
              <a:ext cx="1472400" cy="493641"/>
            </a:xfrm>
            <a:prstGeom prst="roundRect">
              <a:avLst/>
            </a:prstGeom>
            <a:solidFill>
              <a:srgbClr val="4E8542">
                <a:alpha val="40000"/>
              </a:srgb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pic>
        <p:nvPicPr>
          <p:cNvPr id="10" name="圖片 9">
            <a:extLst>
              <a:ext uri="{FF2B5EF4-FFF2-40B4-BE49-F238E27FC236}">
                <a16:creationId xmlns:a16="http://schemas.microsoft.com/office/drawing/2014/main" id="{52224C60-28B6-71C2-1264-B61FA0E2312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76000" y="3069754"/>
            <a:ext cx="540000" cy="540000"/>
          </a:xfrm>
          <a:prstGeom prst="rect">
            <a:avLst/>
          </a:prstGeom>
        </p:spPr>
      </p:pic>
      <p:sp>
        <p:nvSpPr>
          <p:cNvPr id="11" name="文字方塊 10">
            <a:hlinkClick r:id="rId7" action="ppaction://hlinksldjump"/>
            <a:extLst>
              <a:ext uri="{FF2B5EF4-FFF2-40B4-BE49-F238E27FC236}">
                <a16:creationId xmlns:a16="http://schemas.microsoft.com/office/drawing/2014/main" id="{4A5282CC-74B5-F8AF-B879-C20E04D066D3}"/>
              </a:ext>
            </a:extLst>
          </p:cNvPr>
          <p:cNvSpPr txBox="1"/>
          <p:nvPr/>
        </p:nvSpPr>
        <p:spPr>
          <a:xfrm>
            <a:off x="6469200" y="2273681"/>
            <a:ext cx="1857600" cy="51077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dist"/>
            <a:r>
              <a:rPr lang="zh-TW" altLang="en-US" b="1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語詞運用</a:t>
            </a:r>
          </a:p>
        </p:txBody>
      </p:sp>
      <p:sp>
        <p:nvSpPr>
          <p:cNvPr id="12" name="文字方塊 11">
            <a:hlinkClick r:id="rId8" action="ppaction://hlinksldjump"/>
            <a:extLst>
              <a:ext uri="{FF2B5EF4-FFF2-40B4-BE49-F238E27FC236}">
                <a16:creationId xmlns:a16="http://schemas.microsoft.com/office/drawing/2014/main" id="{8B2E1129-7A04-7BCB-B02B-DFE4D86E1C9B}"/>
              </a:ext>
            </a:extLst>
          </p:cNvPr>
          <p:cNvSpPr txBox="1"/>
          <p:nvPr/>
        </p:nvSpPr>
        <p:spPr>
          <a:xfrm>
            <a:off x="6469200" y="2995341"/>
            <a:ext cx="1857600" cy="51077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dist"/>
            <a:r>
              <a:rPr lang="zh-TW" altLang="en-US" b="1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咱來開講</a:t>
            </a:r>
          </a:p>
        </p:txBody>
      </p:sp>
      <p:sp>
        <p:nvSpPr>
          <p:cNvPr id="13" name="文字方塊 12">
            <a:hlinkClick r:id="rId9" action="ppaction://hlinksldjump"/>
            <a:extLst>
              <a:ext uri="{FF2B5EF4-FFF2-40B4-BE49-F238E27FC236}">
                <a16:creationId xmlns:a16="http://schemas.microsoft.com/office/drawing/2014/main" id="{A5BCF7C4-8F2C-68A1-6D13-924E837ACE08}"/>
              </a:ext>
            </a:extLst>
          </p:cNvPr>
          <p:cNvSpPr txBox="1"/>
          <p:nvPr/>
        </p:nvSpPr>
        <p:spPr>
          <a:xfrm>
            <a:off x="6469200" y="4500000"/>
            <a:ext cx="1857600" cy="51077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dist"/>
            <a:r>
              <a:rPr lang="zh-TW" altLang="en-US" b="1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俗諺</a:t>
            </a:r>
          </a:p>
        </p:txBody>
      </p:sp>
      <p:sp>
        <p:nvSpPr>
          <p:cNvPr id="14" name="文字方塊 13">
            <a:hlinkClick r:id="rId10" action="ppaction://hlinksldjump"/>
            <a:extLst>
              <a:ext uri="{FF2B5EF4-FFF2-40B4-BE49-F238E27FC236}">
                <a16:creationId xmlns:a16="http://schemas.microsoft.com/office/drawing/2014/main" id="{5C852318-727B-EB06-8B04-DDCB33C5F9E3}"/>
              </a:ext>
            </a:extLst>
          </p:cNvPr>
          <p:cNvSpPr txBox="1"/>
          <p:nvPr/>
        </p:nvSpPr>
        <p:spPr>
          <a:xfrm>
            <a:off x="6469200" y="5254263"/>
            <a:ext cx="1857600" cy="44267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4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dist"/>
            <a:r>
              <a:rPr lang="zh-TW" altLang="en-US" sz="2000" b="1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方音差講看覓</a:t>
            </a:r>
          </a:p>
        </p:txBody>
      </p:sp>
      <p:sp>
        <p:nvSpPr>
          <p:cNvPr id="15" name="文字方塊 14">
            <a:hlinkClick r:id="rId11" action="ppaction://hlinksldjump"/>
            <a:extLst>
              <a:ext uri="{FF2B5EF4-FFF2-40B4-BE49-F238E27FC236}">
                <a16:creationId xmlns:a16="http://schemas.microsoft.com/office/drawing/2014/main" id="{AC80AC47-8FE8-5DC1-D853-DE575CDBA10F}"/>
              </a:ext>
            </a:extLst>
          </p:cNvPr>
          <p:cNvSpPr txBox="1"/>
          <p:nvPr/>
        </p:nvSpPr>
        <p:spPr>
          <a:xfrm>
            <a:off x="6469200" y="5940000"/>
            <a:ext cx="1857600" cy="51077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漢羅攏會通</a:t>
            </a: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5350EEFF-7ED9-5E4D-32B1-F3E06BCE9318}"/>
              </a:ext>
            </a:extLst>
          </p:cNvPr>
          <p:cNvGrpSpPr>
            <a:grpSpLocks/>
          </p:cNvGrpSpPr>
          <p:nvPr/>
        </p:nvGrpSpPr>
        <p:grpSpPr>
          <a:xfrm>
            <a:off x="3636000" y="1584000"/>
            <a:ext cx="1829888" cy="525681"/>
            <a:chOff x="3862958" y="2314800"/>
            <a:chExt cx="1829888" cy="525681"/>
          </a:xfrm>
        </p:grpSpPr>
        <p:grpSp>
          <p:nvGrpSpPr>
            <p:cNvPr id="17" name="群組 16">
              <a:extLst>
                <a:ext uri="{FF2B5EF4-FFF2-40B4-BE49-F238E27FC236}">
                  <a16:creationId xmlns:a16="http://schemas.microsoft.com/office/drawing/2014/main" id="{D051F6B3-AFE6-30D5-C280-F9505F6C12FB}"/>
                </a:ext>
              </a:extLst>
            </p:cNvPr>
            <p:cNvGrpSpPr>
              <a:grpSpLocks/>
            </p:cNvGrpSpPr>
            <p:nvPr/>
          </p:nvGrpSpPr>
          <p:grpSpPr>
            <a:xfrm>
              <a:off x="3862958" y="2314800"/>
              <a:ext cx="1829888" cy="523220"/>
              <a:chOff x="4159160" y="1109140"/>
              <a:chExt cx="1829888" cy="523220"/>
            </a:xfrm>
          </p:grpSpPr>
          <p:sp>
            <p:nvSpPr>
              <p:cNvPr id="19" name="手繪多邊形: 圖案 18">
                <a:extLst>
                  <a:ext uri="{FF2B5EF4-FFF2-40B4-BE49-F238E27FC236}">
                    <a16:creationId xmlns:a16="http://schemas.microsoft.com/office/drawing/2014/main" id="{0909CF46-CCE0-4D69-1ADC-5C1C52424954}"/>
                  </a:ext>
                </a:extLst>
              </p:cNvPr>
              <p:cNvSpPr>
                <a:spLocks/>
              </p:cNvSpPr>
              <p:nvPr/>
            </p:nvSpPr>
            <p:spPr>
              <a:xfrm rot="19920000">
                <a:off x="4232042" y="1267014"/>
                <a:ext cx="32344" cy="80840"/>
              </a:xfrm>
              <a:custGeom>
                <a:avLst/>
                <a:gdLst>
                  <a:gd name="connsiteX0" fmla="*/ 16172 w 32344"/>
                  <a:gd name="connsiteY0" fmla="*/ 0 h 80840"/>
                  <a:gd name="connsiteX1" fmla="*/ 4 w 32344"/>
                  <a:gd name="connsiteY1" fmla="*/ 16907 h 80840"/>
                  <a:gd name="connsiteX2" fmla="*/ 4 w 32344"/>
                  <a:gd name="connsiteY2" fmla="*/ 64673 h 80840"/>
                  <a:gd name="connsiteX3" fmla="*/ 16172 w 32344"/>
                  <a:gd name="connsiteY3" fmla="*/ 80841 h 80840"/>
                  <a:gd name="connsiteX4" fmla="*/ 32340 w 32344"/>
                  <a:gd name="connsiteY4" fmla="*/ 64673 h 80840"/>
                  <a:gd name="connsiteX5" fmla="*/ 32340 w 32344"/>
                  <a:gd name="connsiteY5" fmla="*/ 16907 h 80840"/>
                  <a:gd name="connsiteX6" fmla="*/ 16172 w 32344"/>
                  <a:gd name="connsiteY6" fmla="*/ 0 h 80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344" h="80840">
                    <a:moveTo>
                      <a:pt x="16172" y="0"/>
                    </a:moveTo>
                    <a:cubicBezTo>
                      <a:pt x="7040" y="206"/>
                      <a:pt x="-197" y="7774"/>
                      <a:pt x="4" y="16907"/>
                    </a:cubicBezTo>
                    <a:lnTo>
                      <a:pt x="4" y="64673"/>
                    </a:lnTo>
                    <a:cubicBezTo>
                      <a:pt x="4" y="73602"/>
                      <a:pt x="7243" y="80841"/>
                      <a:pt x="16172" y="80841"/>
                    </a:cubicBezTo>
                    <a:cubicBezTo>
                      <a:pt x="25102" y="80841"/>
                      <a:pt x="32340" y="73602"/>
                      <a:pt x="32340" y="64673"/>
                    </a:cubicBezTo>
                    <a:lnTo>
                      <a:pt x="32340" y="16907"/>
                    </a:lnTo>
                    <a:cubicBezTo>
                      <a:pt x="32542" y="7774"/>
                      <a:pt x="25305" y="206"/>
                      <a:pt x="16172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53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0" name="手繪多邊形: 圖案 19">
                <a:extLst>
                  <a:ext uri="{FF2B5EF4-FFF2-40B4-BE49-F238E27FC236}">
                    <a16:creationId xmlns:a16="http://schemas.microsoft.com/office/drawing/2014/main" id="{87BE95E0-49C5-3EBE-944B-00FDDD568818}"/>
                  </a:ext>
                </a:extLst>
              </p:cNvPr>
              <p:cNvSpPr>
                <a:spLocks/>
              </p:cNvSpPr>
              <p:nvPr/>
            </p:nvSpPr>
            <p:spPr>
              <a:xfrm rot="19920000">
                <a:off x="4159160" y="1175637"/>
                <a:ext cx="263428" cy="425762"/>
              </a:xfrm>
              <a:custGeom>
                <a:avLst/>
                <a:gdLst>
                  <a:gd name="connsiteX0" fmla="*/ 262537 w 263428"/>
                  <a:gd name="connsiteY0" fmla="*/ 284221 h 425762"/>
                  <a:gd name="connsiteX1" fmla="*/ 256377 w 263428"/>
                  <a:gd name="connsiteY1" fmla="*/ 197252 h 425762"/>
                  <a:gd name="connsiteX2" fmla="*/ 259024 w 263428"/>
                  <a:gd name="connsiteY2" fmla="*/ 131156 h 425762"/>
                  <a:gd name="connsiteX3" fmla="*/ 148207 w 263428"/>
                  <a:gd name="connsiteY3" fmla="*/ 521 h 425762"/>
                  <a:gd name="connsiteX4" fmla="*/ 143502 w 263428"/>
                  <a:gd name="connsiteY4" fmla="*/ 226 h 425762"/>
                  <a:gd name="connsiteX5" fmla="*/ 131726 w 263428"/>
                  <a:gd name="connsiteY5" fmla="*/ 0 h 425762"/>
                  <a:gd name="connsiteX6" fmla="*/ 119950 w 263428"/>
                  <a:gd name="connsiteY6" fmla="*/ 226 h 425762"/>
                  <a:gd name="connsiteX7" fmla="*/ 4136 w 263428"/>
                  <a:gd name="connsiteY7" fmla="*/ 126452 h 425762"/>
                  <a:gd name="connsiteX8" fmla="*/ 4429 w 263428"/>
                  <a:gd name="connsiteY8" fmla="*/ 131140 h 425762"/>
                  <a:gd name="connsiteX9" fmla="*/ 7080 w 263428"/>
                  <a:gd name="connsiteY9" fmla="*/ 197252 h 425762"/>
                  <a:gd name="connsiteX10" fmla="*/ 898 w 263428"/>
                  <a:gd name="connsiteY10" fmla="*/ 284237 h 425762"/>
                  <a:gd name="connsiteX11" fmla="*/ 111576 w 263428"/>
                  <a:gd name="connsiteY11" fmla="*/ 424808 h 425762"/>
                  <a:gd name="connsiteX12" fmla="*/ 121125 w 263428"/>
                  <a:gd name="connsiteY12" fmla="*/ 425579 h 425762"/>
                  <a:gd name="connsiteX13" fmla="*/ 131726 w 263428"/>
                  <a:gd name="connsiteY13" fmla="*/ 425762 h 425762"/>
                  <a:gd name="connsiteX14" fmla="*/ 142338 w 263428"/>
                  <a:gd name="connsiteY14" fmla="*/ 425579 h 425762"/>
                  <a:gd name="connsiteX15" fmla="*/ 263310 w 263428"/>
                  <a:gd name="connsiteY15" fmla="*/ 293773 h 425762"/>
                  <a:gd name="connsiteX16" fmla="*/ 262537 w 263428"/>
                  <a:gd name="connsiteY16" fmla="*/ 284221 h 425762"/>
                  <a:gd name="connsiteX17" fmla="*/ 169840 w 263428"/>
                  <a:gd name="connsiteY17" fmla="*/ 145514 h 425762"/>
                  <a:gd name="connsiteX18" fmla="*/ 142893 w 263428"/>
                  <a:gd name="connsiteY18" fmla="*/ 182361 h 425762"/>
                  <a:gd name="connsiteX19" fmla="*/ 142893 w 263428"/>
                  <a:gd name="connsiteY19" fmla="*/ 264080 h 425762"/>
                  <a:gd name="connsiteX20" fmla="*/ 132114 w 263428"/>
                  <a:gd name="connsiteY20" fmla="*/ 274859 h 425762"/>
                  <a:gd name="connsiteX21" fmla="*/ 121335 w 263428"/>
                  <a:gd name="connsiteY21" fmla="*/ 264080 h 425762"/>
                  <a:gd name="connsiteX22" fmla="*/ 121335 w 263428"/>
                  <a:gd name="connsiteY22" fmla="*/ 182361 h 425762"/>
                  <a:gd name="connsiteX23" fmla="*/ 94388 w 263428"/>
                  <a:gd name="connsiteY23" fmla="*/ 145514 h 425762"/>
                  <a:gd name="connsiteX24" fmla="*/ 94388 w 263428"/>
                  <a:gd name="connsiteY24" fmla="*/ 97753 h 425762"/>
                  <a:gd name="connsiteX25" fmla="*/ 121335 w 263428"/>
                  <a:gd name="connsiteY25" fmla="*/ 60900 h 425762"/>
                  <a:gd name="connsiteX26" fmla="*/ 121335 w 263428"/>
                  <a:gd name="connsiteY26" fmla="*/ 32336 h 425762"/>
                  <a:gd name="connsiteX27" fmla="*/ 132114 w 263428"/>
                  <a:gd name="connsiteY27" fmla="*/ 21558 h 425762"/>
                  <a:gd name="connsiteX28" fmla="*/ 142893 w 263428"/>
                  <a:gd name="connsiteY28" fmla="*/ 32336 h 425762"/>
                  <a:gd name="connsiteX29" fmla="*/ 142893 w 263428"/>
                  <a:gd name="connsiteY29" fmla="*/ 60900 h 425762"/>
                  <a:gd name="connsiteX30" fmla="*/ 169840 w 263428"/>
                  <a:gd name="connsiteY30" fmla="*/ 97753 h 425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63428" h="425762">
                    <a:moveTo>
                      <a:pt x="262537" y="284221"/>
                    </a:moveTo>
                    <a:cubicBezTo>
                      <a:pt x="258921" y="255363"/>
                      <a:pt x="256864" y="226331"/>
                      <a:pt x="256377" y="197252"/>
                    </a:cubicBezTo>
                    <a:cubicBezTo>
                      <a:pt x="256377" y="173539"/>
                      <a:pt x="257455" y="151194"/>
                      <a:pt x="259024" y="131156"/>
                    </a:cubicBezTo>
                    <a:cubicBezTo>
                      <a:pt x="264497" y="64481"/>
                      <a:pt x="214882" y="5994"/>
                      <a:pt x="148207" y="521"/>
                    </a:cubicBezTo>
                    <a:cubicBezTo>
                      <a:pt x="146641" y="392"/>
                      <a:pt x="145072" y="294"/>
                      <a:pt x="143502" y="226"/>
                    </a:cubicBezTo>
                    <a:cubicBezTo>
                      <a:pt x="139650" y="75"/>
                      <a:pt x="135725" y="0"/>
                      <a:pt x="131726" y="0"/>
                    </a:cubicBezTo>
                    <a:cubicBezTo>
                      <a:pt x="127727" y="0"/>
                      <a:pt x="123802" y="75"/>
                      <a:pt x="119950" y="226"/>
                    </a:cubicBezTo>
                    <a:cubicBezTo>
                      <a:pt x="53113" y="3101"/>
                      <a:pt x="1261" y="59615"/>
                      <a:pt x="4136" y="126452"/>
                    </a:cubicBezTo>
                    <a:cubicBezTo>
                      <a:pt x="4203" y="128016"/>
                      <a:pt x="4301" y="129579"/>
                      <a:pt x="4429" y="131140"/>
                    </a:cubicBezTo>
                    <a:cubicBezTo>
                      <a:pt x="6002" y="151178"/>
                      <a:pt x="7080" y="173539"/>
                      <a:pt x="7080" y="197252"/>
                    </a:cubicBezTo>
                    <a:cubicBezTo>
                      <a:pt x="6587" y="226337"/>
                      <a:pt x="4523" y="255374"/>
                      <a:pt x="898" y="284237"/>
                    </a:cubicBezTo>
                    <a:cubicBezTo>
                      <a:pt x="-7356" y="353617"/>
                      <a:pt x="42196" y="416553"/>
                      <a:pt x="111576" y="424808"/>
                    </a:cubicBezTo>
                    <a:cubicBezTo>
                      <a:pt x="114748" y="425186"/>
                      <a:pt x="117933" y="425443"/>
                      <a:pt x="121125" y="425579"/>
                    </a:cubicBezTo>
                    <a:cubicBezTo>
                      <a:pt x="124596" y="425698"/>
                      <a:pt x="128130" y="425759"/>
                      <a:pt x="131726" y="425762"/>
                    </a:cubicBezTo>
                    <a:cubicBezTo>
                      <a:pt x="135322" y="425766"/>
                      <a:pt x="138860" y="425705"/>
                      <a:pt x="142338" y="425579"/>
                    </a:cubicBezTo>
                    <a:cubicBezTo>
                      <a:pt x="212141" y="422587"/>
                      <a:pt x="266302" y="363576"/>
                      <a:pt x="263310" y="293773"/>
                    </a:cubicBezTo>
                    <a:cubicBezTo>
                      <a:pt x="263173" y="290580"/>
                      <a:pt x="262916" y="287394"/>
                      <a:pt x="262537" y="284221"/>
                    </a:cubicBezTo>
                    <a:close/>
                    <a:moveTo>
                      <a:pt x="169840" y="145514"/>
                    </a:moveTo>
                    <a:cubicBezTo>
                      <a:pt x="169917" y="162379"/>
                      <a:pt x="158988" y="177323"/>
                      <a:pt x="142893" y="182361"/>
                    </a:cubicBezTo>
                    <a:lnTo>
                      <a:pt x="142893" y="264080"/>
                    </a:lnTo>
                    <a:cubicBezTo>
                      <a:pt x="142893" y="270034"/>
                      <a:pt x="138067" y="274859"/>
                      <a:pt x="132114" y="274859"/>
                    </a:cubicBezTo>
                    <a:cubicBezTo>
                      <a:pt x="126161" y="274859"/>
                      <a:pt x="121335" y="270034"/>
                      <a:pt x="121335" y="264080"/>
                    </a:cubicBezTo>
                    <a:lnTo>
                      <a:pt x="121335" y="182361"/>
                    </a:lnTo>
                    <a:cubicBezTo>
                      <a:pt x="105243" y="177320"/>
                      <a:pt x="94315" y="162378"/>
                      <a:pt x="94388" y="145514"/>
                    </a:cubicBezTo>
                    <a:lnTo>
                      <a:pt x="94388" y="97753"/>
                    </a:lnTo>
                    <a:cubicBezTo>
                      <a:pt x="94309" y="80886"/>
                      <a:pt x="105238" y="65939"/>
                      <a:pt x="121335" y="60900"/>
                    </a:cubicBezTo>
                    <a:lnTo>
                      <a:pt x="121335" y="32336"/>
                    </a:lnTo>
                    <a:cubicBezTo>
                      <a:pt x="121335" y="26383"/>
                      <a:pt x="126161" y="21558"/>
                      <a:pt x="132114" y="21558"/>
                    </a:cubicBezTo>
                    <a:cubicBezTo>
                      <a:pt x="138067" y="21558"/>
                      <a:pt x="142893" y="26383"/>
                      <a:pt x="142893" y="32336"/>
                    </a:cubicBezTo>
                    <a:lnTo>
                      <a:pt x="142893" y="60900"/>
                    </a:lnTo>
                    <a:cubicBezTo>
                      <a:pt x="158988" y="65942"/>
                      <a:pt x="169916" y="80887"/>
                      <a:pt x="169840" y="97753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53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C20AC6D7-EDCA-7874-1A18-15531DCF525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68091" y="1109140"/>
                <a:ext cx="162095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sz="2800" dirty="0">
                    <a:latin typeface="台灣楷體" panose="02010604000101010101" pitchFamily="2" charset="-120"/>
                    <a:ea typeface="台灣楷體" panose="02010604000101010101" pitchFamily="2" charset="-120"/>
                  </a:rPr>
                  <a:t>咧講啥物</a:t>
                </a:r>
              </a:p>
            </p:txBody>
          </p:sp>
        </p:grpSp>
        <p:sp>
          <p:nvSpPr>
            <p:cNvPr id="18" name="矩形: 圓角 17">
              <a:hlinkClick r:id="rId12" action="ppaction://hlinksldjump"/>
              <a:extLst>
                <a:ext uri="{FF2B5EF4-FFF2-40B4-BE49-F238E27FC236}">
                  <a16:creationId xmlns:a16="http://schemas.microsoft.com/office/drawing/2014/main" id="{C95E6A70-BA77-BB10-3B59-DC78C0CB1351}"/>
                </a:ext>
              </a:extLst>
            </p:cNvPr>
            <p:cNvSpPr>
              <a:spLocks/>
            </p:cNvSpPr>
            <p:nvPr/>
          </p:nvSpPr>
          <p:spPr>
            <a:xfrm>
              <a:off x="4174730" y="2346840"/>
              <a:ext cx="1473973" cy="493641"/>
            </a:xfrm>
            <a:prstGeom prst="roundRect">
              <a:avLst/>
            </a:prstGeom>
            <a:solidFill>
              <a:srgbClr val="4E8542">
                <a:alpha val="40000"/>
              </a:srgb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A5C5B314-A932-1CC3-06E8-D979EEBC5217}"/>
              </a:ext>
            </a:extLst>
          </p:cNvPr>
          <p:cNvGrpSpPr/>
          <p:nvPr/>
        </p:nvGrpSpPr>
        <p:grpSpPr>
          <a:xfrm>
            <a:off x="3636000" y="2374685"/>
            <a:ext cx="2188960" cy="527263"/>
            <a:chOff x="3862958" y="2314800"/>
            <a:chExt cx="2188960" cy="527263"/>
          </a:xfrm>
        </p:grpSpPr>
        <p:grpSp>
          <p:nvGrpSpPr>
            <p:cNvPr id="23" name="群組 22">
              <a:extLst>
                <a:ext uri="{FF2B5EF4-FFF2-40B4-BE49-F238E27FC236}">
                  <a16:creationId xmlns:a16="http://schemas.microsoft.com/office/drawing/2014/main" id="{39D28564-2636-33BB-B215-AE67B54575F1}"/>
                </a:ext>
              </a:extLst>
            </p:cNvPr>
            <p:cNvGrpSpPr/>
            <p:nvPr/>
          </p:nvGrpSpPr>
          <p:grpSpPr>
            <a:xfrm>
              <a:off x="3862958" y="2314800"/>
              <a:ext cx="2188960" cy="523220"/>
              <a:chOff x="4159160" y="1109140"/>
              <a:chExt cx="2188960" cy="523220"/>
            </a:xfrm>
          </p:grpSpPr>
          <p:sp>
            <p:nvSpPr>
              <p:cNvPr id="25" name="手繪多邊形: 圖案 24">
                <a:extLst>
                  <a:ext uri="{FF2B5EF4-FFF2-40B4-BE49-F238E27FC236}">
                    <a16:creationId xmlns:a16="http://schemas.microsoft.com/office/drawing/2014/main" id="{5931ADF1-3BE5-A9B2-F0C5-5919E78BD1C7}"/>
                  </a:ext>
                </a:extLst>
              </p:cNvPr>
              <p:cNvSpPr/>
              <p:nvPr/>
            </p:nvSpPr>
            <p:spPr>
              <a:xfrm rot="19920000">
                <a:off x="4232042" y="1267014"/>
                <a:ext cx="32344" cy="80840"/>
              </a:xfrm>
              <a:custGeom>
                <a:avLst/>
                <a:gdLst>
                  <a:gd name="connsiteX0" fmla="*/ 16172 w 32344"/>
                  <a:gd name="connsiteY0" fmla="*/ 0 h 80840"/>
                  <a:gd name="connsiteX1" fmla="*/ 4 w 32344"/>
                  <a:gd name="connsiteY1" fmla="*/ 16907 h 80840"/>
                  <a:gd name="connsiteX2" fmla="*/ 4 w 32344"/>
                  <a:gd name="connsiteY2" fmla="*/ 64673 h 80840"/>
                  <a:gd name="connsiteX3" fmla="*/ 16172 w 32344"/>
                  <a:gd name="connsiteY3" fmla="*/ 80841 h 80840"/>
                  <a:gd name="connsiteX4" fmla="*/ 32340 w 32344"/>
                  <a:gd name="connsiteY4" fmla="*/ 64673 h 80840"/>
                  <a:gd name="connsiteX5" fmla="*/ 32340 w 32344"/>
                  <a:gd name="connsiteY5" fmla="*/ 16907 h 80840"/>
                  <a:gd name="connsiteX6" fmla="*/ 16172 w 32344"/>
                  <a:gd name="connsiteY6" fmla="*/ 0 h 80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344" h="80840">
                    <a:moveTo>
                      <a:pt x="16172" y="0"/>
                    </a:moveTo>
                    <a:cubicBezTo>
                      <a:pt x="7040" y="206"/>
                      <a:pt x="-197" y="7774"/>
                      <a:pt x="4" y="16907"/>
                    </a:cubicBezTo>
                    <a:lnTo>
                      <a:pt x="4" y="64673"/>
                    </a:lnTo>
                    <a:cubicBezTo>
                      <a:pt x="4" y="73602"/>
                      <a:pt x="7243" y="80841"/>
                      <a:pt x="16172" y="80841"/>
                    </a:cubicBezTo>
                    <a:cubicBezTo>
                      <a:pt x="25102" y="80841"/>
                      <a:pt x="32340" y="73602"/>
                      <a:pt x="32340" y="64673"/>
                    </a:cubicBezTo>
                    <a:lnTo>
                      <a:pt x="32340" y="16907"/>
                    </a:lnTo>
                    <a:cubicBezTo>
                      <a:pt x="32542" y="7774"/>
                      <a:pt x="25305" y="206"/>
                      <a:pt x="16172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53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7" name="手繪多邊形: 圖案 26">
                <a:extLst>
                  <a:ext uri="{FF2B5EF4-FFF2-40B4-BE49-F238E27FC236}">
                    <a16:creationId xmlns:a16="http://schemas.microsoft.com/office/drawing/2014/main" id="{D823037E-FC08-27C1-511E-98C155E9833E}"/>
                  </a:ext>
                </a:extLst>
              </p:cNvPr>
              <p:cNvSpPr/>
              <p:nvPr/>
            </p:nvSpPr>
            <p:spPr>
              <a:xfrm rot="19920000">
                <a:off x="4159160" y="1175637"/>
                <a:ext cx="263428" cy="425762"/>
              </a:xfrm>
              <a:custGeom>
                <a:avLst/>
                <a:gdLst>
                  <a:gd name="connsiteX0" fmla="*/ 262537 w 263428"/>
                  <a:gd name="connsiteY0" fmla="*/ 284221 h 425762"/>
                  <a:gd name="connsiteX1" fmla="*/ 256377 w 263428"/>
                  <a:gd name="connsiteY1" fmla="*/ 197252 h 425762"/>
                  <a:gd name="connsiteX2" fmla="*/ 259024 w 263428"/>
                  <a:gd name="connsiteY2" fmla="*/ 131156 h 425762"/>
                  <a:gd name="connsiteX3" fmla="*/ 148207 w 263428"/>
                  <a:gd name="connsiteY3" fmla="*/ 521 h 425762"/>
                  <a:gd name="connsiteX4" fmla="*/ 143502 w 263428"/>
                  <a:gd name="connsiteY4" fmla="*/ 226 h 425762"/>
                  <a:gd name="connsiteX5" fmla="*/ 131726 w 263428"/>
                  <a:gd name="connsiteY5" fmla="*/ 0 h 425762"/>
                  <a:gd name="connsiteX6" fmla="*/ 119950 w 263428"/>
                  <a:gd name="connsiteY6" fmla="*/ 226 h 425762"/>
                  <a:gd name="connsiteX7" fmla="*/ 4136 w 263428"/>
                  <a:gd name="connsiteY7" fmla="*/ 126452 h 425762"/>
                  <a:gd name="connsiteX8" fmla="*/ 4429 w 263428"/>
                  <a:gd name="connsiteY8" fmla="*/ 131140 h 425762"/>
                  <a:gd name="connsiteX9" fmla="*/ 7080 w 263428"/>
                  <a:gd name="connsiteY9" fmla="*/ 197252 h 425762"/>
                  <a:gd name="connsiteX10" fmla="*/ 898 w 263428"/>
                  <a:gd name="connsiteY10" fmla="*/ 284237 h 425762"/>
                  <a:gd name="connsiteX11" fmla="*/ 111576 w 263428"/>
                  <a:gd name="connsiteY11" fmla="*/ 424808 h 425762"/>
                  <a:gd name="connsiteX12" fmla="*/ 121125 w 263428"/>
                  <a:gd name="connsiteY12" fmla="*/ 425579 h 425762"/>
                  <a:gd name="connsiteX13" fmla="*/ 131726 w 263428"/>
                  <a:gd name="connsiteY13" fmla="*/ 425762 h 425762"/>
                  <a:gd name="connsiteX14" fmla="*/ 142338 w 263428"/>
                  <a:gd name="connsiteY14" fmla="*/ 425579 h 425762"/>
                  <a:gd name="connsiteX15" fmla="*/ 263310 w 263428"/>
                  <a:gd name="connsiteY15" fmla="*/ 293773 h 425762"/>
                  <a:gd name="connsiteX16" fmla="*/ 262537 w 263428"/>
                  <a:gd name="connsiteY16" fmla="*/ 284221 h 425762"/>
                  <a:gd name="connsiteX17" fmla="*/ 169840 w 263428"/>
                  <a:gd name="connsiteY17" fmla="*/ 145514 h 425762"/>
                  <a:gd name="connsiteX18" fmla="*/ 142893 w 263428"/>
                  <a:gd name="connsiteY18" fmla="*/ 182361 h 425762"/>
                  <a:gd name="connsiteX19" fmla="*/ 142893 w 263428"/>
                  <a:gd name="connsiteY19" fmla="*/ 264080 h 425762"/>
                  <a:gd name="connsiteX20" fmla="*/ 132114 w 263428"/>
                  <a:gd name="connsiteY20" fmla="*/ 274859 h 425762"/>
                  <a:gd name="connsiteX21" fmla="*/ 121335 w 263428"/>
                  <a:gd name="connsiteY21" fmla="*/ 264080 h 425762"/>
                  <a:gd name="connsiteX22" fmla="*/ 121335 w 263428"/>
                  <a:gd name="connsiteY22" fmla="*/ 182361 h 425762"/>
                  <a:gd name="connsiteX23" fmla="*/ 94388 w 263428"/>
                  <a:gd name="connsiteY23" fmla="*/ 145514 h 425762"/>
                  <a:gd name="connsiteX24" fmla="*/ 94388 w 263428"/>
                  <a:gd name="connsiteY24" fmla="*/ 97753 h 425762"/>
                  <a:gd name="connsiteX25" fmla="*/ 121335 w 263428"/>
                  <a:gd name="connsiteY25" fmla="*/ 60900 h 425762"/>
                  <a:gd name="connsiteX26" fmla="*/ 121335 w 263428"/>
                  <a:gd name="connsiteY26" fmla="*/ 32336 h 425762"/>
                  <a:gd name="connsiteX27" fmla="*/ 132114 w 263428"/>
                  <a:gd name="connsiteY27" fmla="*/ 21558 h 425762"/>
                  <a:gd name="connsiteX28" fmla="*/ 142893 w 263428"/>
                  <a:gd name="connsiteY28" fmla="*/ 32336 h 425762"/>
                  <a:gd name="connsiteX29" fmla="*/ 142893 w 263428"/>
                  <a:gd name="connsiteY29" fmla="*/ 60900 h 425762"/>
                  <a:gd name="connsiteX30" fmla="*/ 169840 w 263428"/>
                  <a:gd name="connsiteY30" fmla="*/ 97753 h 425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63428" h="425762">
                    <a:moveTo>
                      <a:pt x="262537" y="284221"/>
                    </a:moveTo>
                    <a:cubicBezTo>
                      <a:pt x="258921" y="255363"/>
                      <a:pt x="256864" y="226331"/>
                      <a:pt x="256377" y="197252"/>
                    </a:cubicBezTo>
                    <a:cubicBezTo>
                      <a:pt x="256377" y="173539"/>
                      <a:pt x="257455" y="151194"/>
                      <a:pt x="259024" y="131156"/>
                    </a:cubicBezTo>
                    <a:cubicBezTo>
                      <a:pt x="264497" y="64481"/>
                      <a:pt x="214882" y="5994"/>
                      <a:pt x="148207" y="521"/>
                    </a:cubicBezTo>
                    <a:cubicBezTo>
                      <a:pt x="146641" y="392"/>
                      <a:pt x="145072" y="294"/>
                      <a:pt x="143502" y="226"/>
                    </a:cubicBezTo>
                    <a:cubicBezTo>
                      <a:pt x="139650" y="75"/>
                      <a:pt x="135725" y="0"/>
                      <a:pt x="131726" y="0"/>
                    </a:cubicBezTo>
                    <a:cubicBezTo>
                      <a:pt x="127727" y="0"/>
                      <a:pt x="123802" y="75"/>
                      <a:pt x="119950" y="226"/>
                    </a:cubicBezTo>
                    <a:cubicBezTo>
                      <a:pt x="53113" y="3101"/>
                      <a:pt x="1261" y="59615"/>
                      <a:pt x="4136" y="126452"/>
                    </a:cubicBezTo>
                    <a:cubicBezTo>
                      <a:pt x="4203" y="128016"/>
                      <a:pt x="4301" y="129579"/>
                      <a:pt x="4429" y="131140"/>
                    </a:cubicBezTo>
                    <a:cubicBezTo>
                      <a:pt x="6002" y="151178"/>
                      <a:pt x="7080" y="173539"/>
                      <a:pt x="7080" y="197252"/>
                    </a:cubicBezTo>
                    <a:cubicBezTo>
                      <a:pt x="6587" y="226337"/>
                      <a:pt x="4523" y="255374"/>
                      <a:pt x="898" y="284237"/>
                    </a:cubicBezTo>
                    <a:cubicBezTo>
                      <a:pt x="-7356" y="353617"/>
                      <a:pt x="42196" y="416553"/>
                      <a:pt x="111576" y="424808"/>
                    </a:cubicBezTo>
                    <a:cubicBezTo>
                      <a:pt x="114748" y="425186"/>
                      <a:pt x="117933" y="425443"/>
                      <a:pt x="121125" y="425579"/>
                    </a:cubicBezTo>
                    <a:cubicBezTo>
                      <a:pt x="124596" y="425698"/>
                      <a:pt x="128130" y="425759"/>
                      <a:pt x="131726" y="425762"/>
                    </a:cubicBezTo>
                    <a:cubicBezTo>
                      <a:pt x="135322" y="425766"/>
                      <a:pt x="138860" y="425705"/>
                      <a:pt x="142338" y="425579"/>
                    </a:cubicBezTo>
                    <a:cubicBezTo>
                      <a:pt x="212141" y="422587"/>
                      <a:pt x="266302" y="363576"/>
                      <a:pt x="263310" y="293773"/>
                    </a:cubicBezTo>
                    <a:cubicBezTo>
                      <a:pt x="263173" y="290580"/>
                      <a:pt x="262916" y="287394"/>
                      <a:pt x="262537" y="284221"/>
                    </a:cubicBezTo>
                    <a:close/>
                    <a:moveTo>
                      <a:pt x="169840" y="145514"/>
                    </a:moveTo>
                    <a:cubicBezTo>
                      <a:pt x="169917" y="162379"/>
                      <a:pt x="158988" y="177323"/>
                      <a:pt x="142893" y="182361"/>
                    </a:cubicBezTo>
                    <a:lnTo>
                      <a:pt x="142893" y="264080"/>
                    </a:lnTo>
                    <a:cubicBezTo>
                      <a:pt x="142893" y="270034"/>
                      <a:pt x="138067" y="274859"/>
                      <a:pt x="132114" y="274859"/>
                    </a:cubicBezTo>
                    <a:cubicBezTo>
                      <a:pt x="126161" y="274859"/>
                      <a:pt x="121335" y="270034"/>
                      <a:pt x="121335" y="264080"/>
                    </a:cubicBezTo>
                    <a:lnTo>
                      <a:pt x="121335" y="182361"/>
                    </a:lnTo>
                    <a:cubicBezTo>
                      <a:pt x="105243" y="177320"/>
                      <a:pt x="94315" y="162378"/>
                      <a:pt x="94388" y="145514"/>
                    </a:cubicBezTo>
                    <a:lnTo>
                      <a:pt x="94388" y="97753"/>
                    </a:lnTo>
                    <a:cubicBezTo>
                      <a:pt x="94309" y="80886"/>
                      <a:pt x="105238" y="65939"/>
                      <a:pt x="121335" y="60900"/>
                    </a:cubicBezTo>
                    <a:lnTo>
                      <a:pt x="121335" y="32336"/>
                    </a:lnTo>
                    <a:cubicBezTo>
                      <a:pt x="121335" y="26383"/>
                      <a:pt x="126161" y="21558"/>
                      <a:pt x="132114" y="21558"/>
                    </a:cubicBezTo>
                    <a:cubicBezTo>
                      <a:pt x="138067" y="21558"/>
                      <a:pt x="142893" y="26383"/>
                      <a:pt x="142893" y="32336"/>
                    </a:cubicBezTo>
                    <a:lnTo>
                      <a:pt x="142893" y="60900"/>
                    </a:lnTo>
                    <a:cubicBezTo>
                      <a:pt x="158988" y="65942"/>
                      <a:pt x="169916" y="80887"/>
                      <a:pt x="169840" y="97753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53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8" name="文字方塊 27">
                <a:extLst>
                  <a:ext uri="{FF2B5EF4-FFF2-40B4-BE49-F238E27FC236}">
                    <a16:creationId xmlns:a16="http://schemas.microsoft.com/office/drawing/2014/main" id="{50862475-A65D-B550-2E26-CB982B686664}"/>
                  </a:ext>
                </a:extLst>
              </p:cNvPr>
              <p:cNvSpPr txBox="1"/>
              <p:nvPr/>
            </p:nvSpPr>
            <p:spPr>
              <a:xfrm>
                <a:off x="4368091" y="1109140"/>
                <a:ext cx="198002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sz="2800" dirty="0">
                    <a:latin typeface="台灣楷體" panose="02010604000101010101" pitchFamily="2" charset="-120"/>
                    <a:ea typeface="台灣楷體" panose="02010604000101010101" pitchFamily="2" charset="-120"/>
                  </a:rPr>
                  <a:t>咱來讀課文</a:t>
                </a:r>
              </a:p>
            </p:txBody>
          </p:sp>
        </p:grpSp>
        <p:sp>
          <p:nvSpPr>
            <p:cNvPr id="24" name="矩形: 圓角 23">
              <a:hlinkClick r:id="rId13" action="ppaction://hlinksldjump"/>
              <a:extLst>
                <a:ext uri="{FF2B5EF4-FFF2-40B4-BE49-F238E27FC236}">
                  <a16:creationId xmlns:a16="http://schemas.microsoft.com/office/drawing/2014/main" id="{EECAEF1C-439A-0897-04B5-B6948433F3F8}"/>
                </a:ext>
              </a:extLst>
            </p:cNvPr>
            <p:cNvSpPr/>
            <p:nvPr/>
          </p:nvSpPr>
          <p:spPr>
            <a:xfrm>
              <a:off x="4174729" y="2348422"/>
              <a:ext cx="1857600" cy="493641"/>
            </a:xfrm>
            <a:prstGeom prst="roundRect">
              <a:avLst/>
            </a:prstGeom>
            <a:solidFill>
              <a:srgbClr val="4E8542">
                <a:alpha val="40000"/>
              </a:srgb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0ACEC564-D81E-B682-104E-581067828A90}"/>
              </a:ext>
            </a:extLst>
          </p:cNvPr>
          <p:cNvGrpSpPr/>
          <p:nvPr/>
        </p:nvGrpSpPr>
        <p:grpSpPr>
          <a:xfrm>
            <a:off x="3636000" y="3168000"/>
            <a:ext cx="1829888" cy="527263"/>
            <a:chOff x="3862958" y="2314800"/>
            <a:chExt cx="1829888" cy="527263"/>
          </a:xfrm>
        </p:grpSpPr>
        <p:grpSp>
          <p:nvGrpSpPr>
            <p:cNvPr id="30" name="群組 29">
              <a:extLst>
                <a:ext uri="{FF2B5EF4-FFF2-40B4-BE49-F238E27FC236}">
                  <a16:creationId xmlns:a16="http://schemas.microsoft.com/office/drawing/2014/main" id="{4D69ADF8-0285-D1AC-AAA8-F1E2249C9353}"/>
                </a:ext>
              </a:extLst>
            </p:cNvPr>
            <p:cNvGrpSpPr/>
            <p:nvPr/>
          </p:nvGrpSpPr>
          <p:grpSpPr>
            <a:xfrm>
              <a:off x="3862958" y="2314800"/>
              <a:ext cx="1829888" cy="523220"/>
              <a:chOff x="4159160" y="1109140"/>
              <a:chExt cx="1829888" cy="523220"/>
            </a:xfrm>
          </p:grpSpPr>
          <p:sp>
            <p:nvSpPr>
              <p:cNvPr id="32" name="手繪多邊形: 圖案 31">
                <a:extLst>
                  <a:ext uri="{FF2B5EF4-FFF2-40B4-BE49-F238E27FC236}">
                    <a16:creationId xmlns:a16="http://schemas.microsoft.com/office/drawing/2014/main" id="{36D32E6A-5790-C1F5-BE66-82C5E673E0FB}"/>
                  </a:ext>
                </a:extLst>
              </p:cNvPr>
              <p:cNvSpPr/>
              <p:nvPr/>
            </p:nvSpPr>
            <p:spPr>
              <a:xfrm rot="19920000">
                <a:off x="4232042" y="1267014"/>
                <a:ext cx="32344" cy="80840"/>
              </a:xfrm>
              <a:custGeom>
                <a:avLst/>
                <a:gdLst>
                  <a:gd name="connsiteX0" fmla="*/ 16172 w 32344"/>
                  <a:gd name="connsiteY0" fmla="*/ 0 h 80840"/>
                  <a:gd name="connsiteX1" fmla="*/ 4 w 32344"/>
                  <a:gd name="connsiteY1" fmla="*/ 16907 h 80840"/>
                  <a:gd name="connsiteX2" fmla="*/ 4 w 32344"/>
                  <a:gd name="connsiteY2" fmla="*/ 64673 h 80840"/>
                  <a:gd name="connsiteX3" fmla="*/ 16172 w 32344"/>
                  <a:gd name="connsiteY3" fmla="*/ 80841 h 80840"/>
                  <a:gd name="connsiteX4" fmla="*/ 32340 w 32344"/>
                  <a:gd name="connsiteY4" fmla="*/ 64673 h 80840"/>
                  <a:gd name="connsiteX5" fmla="*/ 32340 w 32344"/>
                  <a:gd name="connsiteY5" fmla="*/ 16907 h 80840"/>
                  <a:gd name="connsiteX6" fmla="*/ 16172 w 32344"/>
                  <a:gd name="connsiteY6" fmla="*/ 0 h 80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344" h="80840">
                    <a:moveTo>
                      <a:pt x="16172" y="0"/>
                    </a:moveTo>
                    <a:cubicBezTo>
                      <a:pt x="7040" y="206"/>
                      <a:pt x="-197" y="7774"/>
                      <a:pt x="4" y="16907"/>
                    </a:cubicBezTo>
                    <a:lnTo>
                      <a:pt x="4" y="64673"/>
                    </a:lnTo>
                    <a:cubicBezTo>
                      <a:pt x="4" y="73602"/>
                      <a:pt x="7243" y="80841"/>
                      <a:pt x="16172" y="80841"/>
                    </a:cubicBezTo>
                    <a:cubicBezTo>
                      <a:pt x="25102" y="80841"/>
                      <a:pt x="32340" y="73602"/>
                      <a:pt x="32340" y="64673"/>
                    </a:cubicBezTo>
                    <a:lnTo>
                      <a:pt x="32340" y="16907"/>
                    </a:lnTo>
                    <a:cubicBezTo>
                      <a:pt x="32542" y="7774"/>
                      <a:pt x="25305" y="206"/>
                      <a:pt x="16172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53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3" name="手繪多邊形: 圖案 32">
                <a:extLst>
                  <a:ext uri="{FF2B5EF4-FFF2-40B4-BE49-F238E27FC236}">
                    <a16:creationId xmlns:a16="http://schemas.microsoft.com/office/drawing/2014/main" id="{9B410A8D-6FF8-5EC5-65F0-52DCD12FCB86}"/>
                  </a:ext>
                </a:extLst>
              </p:cNvPr>
              <p:cNvSpPr/>
              <p:nvPr/>
            </p:nvSpPr>
            <p:spPr>
              <a:xfrm rot="19920000">
                <a:off x="4159160" y="1175637"/>
                <a:ext cx="263428" cy="425762"/>
              </a:xfrm>
              <a:custGeom>
                <a:avLst/>
                <a:gdLst>
                  <a:gd name="connsiteX0" fmla="*/ 262537 w 263428"/>
                  <a:gd name="connsiteY0" fmla="*/ 284221 h 425762"/>
                  <a:gd name="connsiteX1" fmla="*/ 256377 w 263428"/>
                  <a:gd name="connsiteY1" fmla="*/ 197252 h 425762"/>
                  <a:gd name="connsiteX2" fmla="*/ 259024 w 263428"/>
                  <a:gd name="connsiteY2" fmla="*/ 131156 h 425762"/>
                  <a:gd name="connsiteX3" fmla="*/ 148207 w 263428"/>
                  <a:gd name="connsiteY3" fmla="*/ 521 h 425762"/>
                  <a:gd name="connsiteX4" fmla="*/ 143502 w 263428"/>
                  <a:gd name="connsiteY4" fmla="*/ 226 h 425762"/>
                  <a:gd name="connsiteX5" fmla="*/ 131726 w 263428"/>
                  <a:gd name="connsiteY5" fmla="*/ 0 h 425762"/>
                  <a:gd name="connsiteX6" fmla="*/ 119950 w 263428"/>
                  <a:gd name="connsiteY6" fmla="*/ 226 h 425762"/>
                  <a:gd name="connsiteX7" fmla="*/ 4136 w 263428"/>
                  <a:gd name="connsiteY7" fmla="*/ 126452 h 425762"/>
                  <a:gd name="connsiteX8" fmla="*/ 4429 w 263428"/>
                  <a:gd name="connsiteY8" fmla="*/ 131140 h 425762"/>
                  <a:gd name="connsiteX9" fmla="*/ 7080 w 263428"/>
                  <a:gd name="connsiteY9" fmla="*/ 197252 h 425762"/>
                  <a:gd name="connsiteX10" fmla="*/ 898 w 263428"/>
                  <a:gd name="connsiteY10" fmla="*/ 284237 h 425762"/>
                  <a:gd name="connsiteX11" fmla="*/ 111576 w 263428"/>
                  <a:gd name="connsiteY11" fmla="*/ 424808 h 425762"/>
                  <a:gd name="connsiteX12" fmla="*/ 121125 w 263428"/>
                  <a:gd name="connsiteY12" fmla="*/ 425579 h 425762"/>
                  <a:gd name="connsiteX13" fmla="*/ 131726 w 263428"/>
                  <a:gd name="connsiteY13" fmla="*/ 425762 h 425762"/>
                  <a:gd name="connsiteX14" fmla="*/ 142338 w 263428"/>
                  <a:gd name="connsiteY14" fmla="*/ 425579 h 425762"/>
                  <a:gd name="connsiteX15" fmla="*/ 263310 w 263428"/>
                  <a:gd name="connsiteY15" fmla="*/ 293773 h 425762"/>
                  <a:gd name="connsiteX16" fmla="*/ 262537 w 263428"/>
                  <a:gd name="connsiteY16" fmla="*/ 284221 h 425762"/>
                  <a:gd name="connsiteX17" fmla="*/ 169840 w 263428"/>
                  <a:gd name="connsiteY17" fmla="*/ 145514 h 425762"/>
                  <a:gd name="connsiteX18" fmla="*/ 142893 w 263428"/>
                  <a:gd name="connsiteY18" fmla="*/ 182361 h 425762"/>
                  <a:gd name="connsiteX19" fmla="*/ 142893 w 263428"/>
                  <a:gd name="connsiteY19" fmla="*/ 264080 h 425762"/>
                  <a:gd name="connsiteX20" fmla="*/ 132114 w 263428"/>
                  <a:gd name="connsiteY20" fmla="*/ 274859 h 425762"/>
                  <a:gd name="connsiteX21" fmla="*/ 121335 w 263428"/>
                  <a:gd name="connsiteY21" fmla="*/ 264080 h 425762"/>
                  <a:gd name="connsiteX22" fmla="*/ 121335 w 263428"/>
                  <a:gd name="connsiteY22" fmla="*/ 182361 h 425762"/>
                  <a:gd name="connsiteX23" fmla="*/ 94388 w 263428"/>
                  <a:gd name="connsiteY23" fmla="*/ 145514 h 425762"/>
                  <a:gd name="connsiteX24" fmla="*/ 94388 w 263428"/>
                  <a:gd name="connsiteY24" fmla="*/ 97753 h 425762"/>
                  <a:gd name="connsiteX25" fmla="*/ 121335 w 263428"/>
                  <a:gd name="connsiteY25" fmla="*/ 60900 h 425762"/>
                  <a:gd name="connsiteX26" fmla="*/ 121335 w 263428"/>
                  <a:gd name="connsiteY26" fmla="*/ 32336 h 425762"/>
                  <a:gd name="connsiteX27" fmla="*/ 132114 w 263428"/>
                  <a:gd name="connsiteY27" fmla="*/ 21558 h 425762"/>
                  <a:gd name="connsiteX28" fmla="*/ 142893 w 263428"/>
                  <a:gd name="connsiteY28" fmla="*/ 32336 h 425762"/>
                  <a:gd name="connsiteX29" fmla="*/ 142893 w 263428"/>
                  <a:gd name="connsiteY29" fmla="*/ 60900 h 425762"/>
                  <a:gd name="connsiteX30" fmla="*/ 169840 w 263428"/>
                  <a:gd name="connsiteY30" fmla="*/ 97753 h 425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63428" h="425762">
                    <a:moveTo>
                      <a:pt x="262537" y="284221"/>
                    </a:moveTo>
                    <a:cubicBezTo>
                      <a:pt x="258921" y="255363"/>
                      <a:pt x="256864" y="226331"/>
                      <a:pt x="256377" y="197252"/>
                    </a:cubicBezTo>
                    <a:cubicBezTo>
                      <a:pt x="256377" y="173539"/>
                      <a:pt x="257455" y="151194"/>
                      <a:pt x="259024" y="131156"/>
                    </a:cubicBezTo>
                    <a:cubicBezTo>
                      <a:pt x="264497" y="64481"/>
                      <a:pt x="214882" y="5994"/>
                      <a:pt x="148207" y="521"/>
                    </a:cubicBezTo>
                    <a:cubicBezTo>
                      <a:pt x="146641" y="392"/>
                      <a:pt x="145072" y="294"/>
                      <a:pt x="143502" y="226"/>
                    </a:cubicBezTo>
                    <a:cubicBezTo>
                      <a:pt x="139650" y="75"/>
                      <a:pt x="135725" y="0"/>
                      <a:pt x="131726" y="0"/>
                    </a:cubicBezTo>
                    <a:cubicBezTo>
                      <a:pt x="127727" y="0"/>
                      <a:pt x="123802" y="75"/>
                      <a:pt x="119950" y="226"/>
                    </a:cubicBezTo>
                    <a:cubicBezTo>
                      <a:pt x="53113" y="3101"/>
                      <a:pt x="1261" y="59615"/>
                      <a:pt x="4136" y="126452"/>
                    </a:cubicBezTo>
                    <a:cubicBezTo>
                      <a:pt x="4203" y="128016"/>
                      <a:pt x="4301" y="129579"/>
                      <a:pt x="4429" y="131140"/>
                    </a:cubicBezTo>
                    <a:cubicBezTo>
                      <a:pt x="6002" y="151178"/>
                      <a:pt x="7080" y="173539"/>
                      <a:pt x="7080" y="197252"/>
                    </a:cubicBezTo>
                    <a:cubicBezTo>
                      <a:pt x="6587" y="226337"/>
                      <a:pt x="4523" y="255374"/>
                      <a:pt x="898" y="284237"/>
                    </a:cubicBezTo>
                    <a:cubicBezTo>
                      <a:pt x="-7356" y="353617"/>
                      <a:pt x="42196" y="416553"/>
                      <a:pt x="111576" y="424808"/>
                    </a:cubicBezTo>
                    <a:cubicBezTo>
                      <a:pt x="114748" y="425186"/>
                      <a:pt x="117933" y="425443"/>
                      <a:pt x="121125" y="425579"/>
                    </a:cubicBezTo>
                    <a:cubicBezTo>
                      <a:pt x="124596" y="425698"/>
                      <a:pt x="128130" y="425759"/>
                      <a:pt x="131726" y="425762"/>
                    </a:cubicBezTo>
                    <a:cubicBezTo>
                      <a:pt x="135322" y="425766"/>
                      <a:pt x="138860" y="425705"/>
                      <a:pt x="142338" y="425579"/>
                    </a:cubicBezTo>
                    <a:cubicBezTo>
                      <a:pt x="212141" y="422587"/>
                      <a:pt x="266302" y="363576"/>
                      <a:pt x="263310" y="293773"/>
                    </a:cubicBezTo>
                    <a:cubicBezTo>
                      <a:pt x="263173" y="290580"/>
                      <a:pt x="262916" y="287394"/>
                      <a:pt x="262537" y="284221"/>
                    </a:cubicBezTo>
                    <a:close/>
                    <a:moveTo>
                      <a:pt x="169840" y="145514"/>
                    </a:moveTo>
                    <a:cubicBezTo>
                      <a:pt x="169917" y="162379"/>
                      <a:pt x="158988" y="177323"/>
                      <a:pt x="142893" y="182361"/>
                    </a:cubicBezTo>
                    <a:lnTo>
                      <a:pt x="142893" y="264080"/>
                    </a:lnTo>
                    <a:cubicBezTo>
                      <a:pt x="142893" y="270034"/>
                      <a:pt x="138067" y="274859"/>
                      <a:pt x="132114" y="274859"/>
                    </a:cubicBezTo>
                    <a:cubicBezTo>
                      <a:pt x="126161" y="274859"/>
                      <a:pt x="121335" y="270034"/>
                      <a:pt x="121335" y="264080"/>
                    </a:cubicBezTo>
                    <a:lnTo>
                      <a:pt x="121335" y="182361"/>
                    </a:lnTo>
                    <a:cubicBezTo>
                      <a:pt x="105243" y="177320"/>
                      <a:pt x="94315" y="162378"/>
                      <a:pt x="94388" y="145514"/>
                    </a:cubicBezTo>
                    <a:lnTo>
                      <a:pt x="94388" y="97753"/>
                    </a:lnTo>
                    <a:cubicBezTo>
                      <a:pt x="94309" y="80886"/>
                      <a:pt x="105238" y="65939"/>
                      <a:pt x="121335" y="60900"/>
                    </a:cubicBezTo>
                    <a:lnTo>
                      <a:pt x="121335" y="32336"/>
                    </a:lnTo>
                    <a:cubicBezTo>
                      <a:pt x="121335" y="26383"/>
                      <a:pt x="126161" y="21558"/>
                      <a:pt x="132114" y="21558"/>
                    </a:cubicBezTo>
                    <a:cubicBezTo>
                      <a:pt x="138067" y="21558"/>
                      <a:pt x="142893" y="26383"/>
                      <a:pt x="142893" y="32336"/>
                    </a:cubicBezTo>
                    <a:lnTo>
                      <a:pt x="142893" y="60900"/>
                    </a:lnTo>
                    <a:cubicBezTo>
                      <a:pt x="158988" y="65942"/>
                      <a:pt x="169916" y="80887"/>
                      <a:pt x="169840" y="97753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53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4" name="文字方塊 33">
                <a:extLst>
                  <a:ext uri="{FF2B5EF4-FFF2-40B4-BE49-F238E27FC236}">
                    <a16:creationId xmlns:a16="http://schemas.microsoft.com/office/drawing/2014/main" id="{CCE4C1E2-E639-87B7-EA3D-A39392EDBBFE}"/>
                  </a:ext>
                </a:extLst>
              </p:cNvPr>
              <p:cNvSpPr txBox="1"/>
              <p:nvPr/>
            </p:nvSpPr>
            <p:spPr>
              <a:xfrm>
                <a:off x="4368091" y="1109140"/>
                <a:ext cx="162095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sz="2800" dirty="0">
                    <a:latin typeface="台灣楷體" panose="02010604000101010101" pitchFamily="2" charset="-120"/>
                    <a:ea typeface="台灣楷體" panose="02010604000101010101" pitchFamily="2" charset="-120"/>
                  </a:rPr>
                  <a:t>作者紹介</a:t>
                </a:r>
              </a:p>
            </p:txBody>
          </p:sp>
        </p:grpSp>
        <p:sp>
          <p:nvSpPr>
            <p:cNvPr id="31" name="矩形: 圓角 30">
              <a:hlinkClick r:id="rId14" action="ppaction://hlinksldjump"/>
              <a:extLst>
                <a:ext uri="{FF2B5EF4-FFF2-40B4-BE49-F238E27FC236}">
                  <a16:creationId xmlns:a16="http://schemas.microsoft.com/office/drawing/2014/main" id="{BB0691D3-6721-FB2D-2FC7-E600EBA02589}"/>
                </a:ext>
              </a:extLst>
            </p:cNvPr>
            <p:cNvSpPr/>
            <p:nvPr/>
          </p:nvSpPr>
          <p:spPr>
            <a:xfrm>
              <a:off x="4174729" y="2348422"/>
              <a:ext cx="1472400" cy="493641"/>
            </a:xfrm>
            <a:prstGeom prst="roundRect">
              <a:avLst/>
            </a:prstGeom>
            <a:solidFill>
              <a:srgbClr val="4E8542">
                <a:alpha val="40000"/>
              </a:srgb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96016699-9631-C88A-B042-1C030DFEA5BB}"/>
              </a:ext>
            </a:extLst>
          </p:cNvPr>
          <p:cNvGrpSpPr/>
          <p:nvPr/>
        </p:nvGrpSpPr>
        <p:grpSpPr>
          <a:xfrm>
            <a:off x="3672948" y="3963258"/>
            <a:ext cx="1829888" cy="527263"/>
            <a:chOff x="3862958" y="2314800"/>
            <a:chExt cx="1829888" cy="527263"/>
          </a:xfrm>
        </p:grpSpPr>
        <p:grpSp>
          <p:nvGrpSpPr>
            <p:cNvPr id="36" name="群組 35">
              <a:extLst>
                <a:ext uri="{FF2B5EF4-FFF2-40B4-BE49-F238E27FC236}">
                  <a16:creationId xmlns:a16="http://schemas.microsoft.com/office/drawing/2014/main" id="{44E95313-EB18-9B8C-097C-63E02FC3E6BB}"/>
                </a:ext>
              </a:extLst>
            </p:cNvPr>
            <p:cNvGrpSpPr/>
            <p:nvPr/>
          </p:nvGrpSpPr>
          <p:grpSpPr>
            <a:xfrm>
              <a:off x="3862958" y="2314800"/>
              <a:ext cx="1829888" cy="523220"/>
              <a:chOff x="4159160" y="1109140"/>
              <a:chExt cx="1829888" cy="523220"/>
            </a:xfrm>
          </p:grpSpPr>
          <p:sp>
            <p:nvSpPr>
              <p:cNvPr id="38" name="手繪多邊形: 圖案 37">
                <a:extLst>
                  <a:ext uri="{FF2B5EF4-FFF2-40B4-BE49-F238E27FC236}">
                    <a16:creationId xmlns:a16="http://schemas.microsoft.com/office/drawing/2014/main" id="{A430DFD2-7B21-077E-E4F4-8BB53B2D12C8}"/>
                  </a:ext>
                </a:extLst>
              </p:cNvPr>
              <p:cNvSpPr/>
              <p:nvPr/>
            </p:nvSpPr>
            <p:spPr>
              <a:xfrm rot="19920000">
                <a:off x="4232042" y="1267014"/>
                <a:ext cx="32344" cy="80840"/>
              </a:xfrm>
              <a:custGeom>
                <a:avLst/>
                <a:gdLst>
                  <a:gd name="connsiteX0" fmla="*/ 16172 w 32344"/>
                  <a:gd name="connsiteY0" fmla="*/ 0 h 80840"/>
                  <a:gd name="connsiteX1" fmla="*/ 4 w 32344"/>
                  <a:gd name="connsiteY1" fmla="*/ 16907 h 80840"/>
                  <a:gd name="connsiteX2" fmla="*/ 4 w 32344"/>
                  <a:gd name="connsiteY2" fmla="*/ 64673 h 80840"/>
                  <a:gd name="connsiteX3" fmla="*/ 16172 w 32344"/>
                  <a:gd name="connsiteY3" fmla="*/ 80841 h 80840"/>
                  <a:gd name="connsiteX4" fmla="*/ 32340 w 32344"/>
                  <a:gd name="connsiteY4" fmla="*/ 64673 h 80840"/>
                  <a:gd name="connsiteX5" fmla="*/ 32340 w 32344"/>
                  <a:gd name="connsiteY5" fmla="*/ 16907 h 80840"/>
                  <a:gd name="connsiteX6" fmla="*/ 16172 w 32344"/>
                  <a:gd name="connsiteY6" fmla="*/ 0 h 80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344" h="80840">
                    <a:moveTo>
                      <a:pt x="16172" y="0"/>
                    </a:moveTo>
                    <a:cubicBezTo>
                      <a:pt x="7040" y="206"/>
                      <a:pt x="-197" y="7774"/>
                      <a:pt x="4" y="16907"/>
                    </a:cubicBezTo>
                    <a:lnTo>
                      <a:pt x="4" y="64673"/>
                    </a:lnTo>
                    <a:cubicBezTo>
                      <a:pt x="4" y="73602"/>
                      <a:pt x="7243" y="80841"/>
                      <a:pt x="16172" y="80841"/>
                    </a:cubicBezTo>
                    <a:cubicBezTo>
                      <a:pt x="25102" y="80841"/>
                      <a:pt x="32340" y="73602"/>
                      <a:pt x="32340" y="64673"/>
                    </a:cubicBezTo>
                    <a:lnTo>
                      <a:pt x="32340" y="16907"/>
                    </a:lnTo>
                    <a:cubicBezTo>
                      <a:pt x="32542" y="7774"/>
                      <a:pt x="25305" y="206"/>
                      <a:pt x="16172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53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9" name="手繪多邊形: 圖案 38">
                <a:extLst>
                  <a:ext uri="{FF2B5EF4-FFF2-40B4-BE49-F238E27FC236}">
                    <a16:creationId xmlns:a16="http://schemas.microsoft.com/office/drawing/2014/main" id="{6EAD518A-8FC7-5552-07A6-411B2DEEC720}"/>
                  </a:ext>
                </a:extLst>
              </p:cNvPr>
              <p:cNvSpPr/>
              <p:nvPr/>
            </p:nvSpPr>
            <p:spPr>
              <a:xfrm rot="19920000">
                <a:off x="4159160" y="1175637"/>
                <a:ext cx="263428" cy="425762"/>
              </a:xfrm>
              <a:custGeom>
                <a:avLst/>
                <a:gdLst>
                  <a:gd name="connsiteX0" fmla="*/ 262537 w 263428"/>
                  <a:gd name="connsiteY0" fmla="*/ 284221 h 425762"/>
                  <a:gd name="connsiteX1" fmla="*/ 256377 w 263428"/>
                  <a:gd name="connsiteY1" fmla="*/ 197252 h 425762"/>
                  <a:gd name="connsiteX2" fmla="*/ 259024 w 263428"/>
                  <a:gd name="connsiteY2" fmla="*/ 131156 h 425762"/>
                  <a:gd name="connsiteX3" fmla="*/ 148207 w 263428"/>
                  <a:gd name="connsiteY3" fmla="*/ 521 h 425762"/>
                  <a:gd name="connsiteX4" fmla="*/ 143502 w 263428"/>
                  <a:gd name="connsiteY4" fmla="*/ 226 h 425762"/>
                  <a:gd name="connsiteX5" fmla="*/ 131726 w 263428"/>
                  <a:gd name="connsiteY5" fmla="*/ 0 h 425762"/>
                  <a:gd name="connsiteX6" fmla="*/ 119950 w 263428"/>
                  <a:gd name="connsiteY6" fmla="*/ 226 h 425762"/>
                  <a:gd name="connsiteX7" fmla="*/ 4136 w 263428"/>
                  <a:gd name="connsiteY7" fmla="*/ 126452 h 425762"/>
                  <a:gd name="connsiteX8" fmla="*/ 4429 w 263428"/>
                  <a:gd name="connsiteY8" fmla="*/ 131140 h 425762"/>
                  <a:gd name="connsiteX9" fmla="*/ 7080 w 263428"/>
                  <a:gd name="connsiteY9" fmla="*/ 197252 h 425762"/>
                  <a:gd name="connsiteX10" fmla="*/ 898 w 263428"/>
                  <a:gd name="connsiteY10" fmla="*/ 284237 h 425762"/>
                  <a:gd name="connsiteX11" fmla="*/ 111576 w 263428"/>
                  <a:gd name="connsiteY11" fmla="*/ 424808 h 425762"/>
                  <a:gd name="connsiteX12" fmla="*/ 121125 w 263428"/>
                  <a:gd name="connsiteY12" fmla="*/ 425579 h 425762"/>
                  <a:gd name="connsiteX13" fmla="*/ 131726 w 263428"/>
                  <a:gd name="connsiteY13" fmla="*/ 425762 h 425762"/>
                  <a:gd name="connsiteX14" fmla="*/ 142338 w 263428"/>
                  <a:gd name="connsiteY14" fmla="*/ 425579 h 425762"/>
                  <a:gd name="connsiteX15" fmla="*/ 263310 w 263428"/>
                  <a:gd name="connsiteY15" fmla="*/ 293773 h 425762"/>
                  <a:gd name="connsiteX16" fmla="*/ 262537 w 263428"/>
                  <a:gd name="connsiteY16" fmla="*/ 284221 h 425762"/>
                  <a:gd name="connsiteX17" fmla="*/ 169840 w 263428"/>
                  <a:gd name="connsiteY17" fmla="*/ 145514 h 425762"/>
                  <a:gd name="connsiteX18" fmla="*/ 142893 w 263428"/>
                  <a:gd name="connsiteY18" fmla="*/ 182361 h 425762"/>
                  <a:gd name="connsiteX19" fmla="*/ 142893 w 263428"/>
                  <a:gd name="connsiteY19" fmla="*/ 264080 h 425762"/>
                  <a:gd name="connsiteX20" fmla="*/ 132114 w 263428"/>
                  <a:gd name="connsiteY20" fmla="*/ 274859 h 425762"/>
                  <a:gd name="connsiteX21" fmla="*/ 121335 w 263428"/>
                  <a:gd name="connsiteY21" fmla="*/ 264080 h 425762"/>
                  <a:gd name="connsiteX22" fmla="*/ 121335 w 263428"/>
                  <a:gd name="connsiteY22" fmla="*/ 182361 h 425762"/>
                  <a:gd name="connsiteX23" fmla="*/ 94388 w 263428"/>
                  <a:gd name="connsiteY23" fmla="*/ 145514 h 425762"/>
                  <a:gd name="connsiteX24" fmla="*/ 94388 w 263428"/>
                  <a:gd name="connsiteY24" fmla="*/ 97753 h 425762"/>
                  <a:gd name="connsiteX25" fmla="*/ 121335 w 263428"/>
                  <a:gd name="connsiteY25" fmla="*/ 60900 h 425762"/>
                  <a:gd name="connsiteX26" fmla="*/ 121335 w 263428"/>
                  <a:gd name="connsiteY26" fmla="*/ 32336 h 425762"/>
                  <a:gd name="connsiteX27" fmla="*/ 132114 w 263428"/>
                  <a:gd name="connsiteY27" fmla="*/ 21558 h 425762"/>
                  <a:gd name="connsiteX28" fmla="*/ 142893 w 263428"/>
                  <a:gd name="connsiteY28" fmla="*/ 32336 h 425762"/>
                  <a:gd name="connsiteX29" fmla="*/ 142893 w 263428"/>
                  <a:gd name="connsiteY29" fmla="*/ 60900 h 425762"/>
                  <a:gd name="connsiteX30" fmla="*/ 169840 w 263428"/>
                  <a:gd name="connsiteY30" fmla="*/ 97753 h 425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63428" h="425762">
                    <a:moveTo>
                      <a:pt x="262537" y="284221"/>
                    </a:moveTo>
                    <a:cubicBezTo>
                      <a:pt x="258921" y="255363"/>
                      <a:pt x="256864" y="226331"/>
                      <a:pt x="256377" y="197252"/>
                    </a:cubicBezTo>
                    <a:cubicBezTo>
                      <a:pt x="256377" y="173539"/>
                      <a:pt x="257455" y="151194"/>
                      <a:pt x="259024" y="131156"/>
                    </a:cubicBezTo>
                    <a:cubicBezTo>
                      <a:pt x="264497" y="64481"/>
                      <a:pt x="214882" y="5994"/>
                      <a:pt x="148207" y="521"/>
                    </a:cubicBezTo>
                    <a:cubicBezTo>
                      <a:pt x="146641" y="392"/>
                      <a:pt x="145072" y="294"/>
                      <a:pt x="143502" y="226"/>
                    </a:cubicBezTo>
                    <a:cubicBezTo>
                      <a:pt x="139650" y="75"/>
                      <a:pt x="135725" y="0"/>
                      <a:pt x="131726" y="0"/>
                    </a:cubicBezTo>
                    <a:cubicBezTo>
                      <a:pt x="127727" y="0"/>
                      <a:pt x="123802" y="75"/>
                      <a:pt x="119950" y="226"/>
                    </a:cubicBezTo>
                    <a:cubicBezTo>
                      <a:pt x="53113" y="3101"/>
                      <a:pt x="1261" y="59615"/>
                      <a:pt x="4136" y="126452"/>
                    </a:cubicBezTo>
                    <a:cubicBezTo>
                      <a:pt x="4203" y="128016"/>
                      <a:pt x="4301" y="129579"/>
                      <a:pt x="4429" y="131140"/>
                    </a:cubicBezTo>
                    <a:cubicBezTo>
                      <a:pt x="6002" y="151178"/>
                      <a:pt x="7080" y="173539"/>
                      <a:pt x="7080" y="197252"/>
                    </a:cubicBezTo>
                    <a:cubicBezTo>
                      <a:pt x="6587" y="226337"/>
                      <a:pt x="4523" y="255374"/>
                      <a:pt x="898" y="284237"/>
                    </a:cubicBezTo>
                    <a:cubicBezTo>
                      <a:pt x="-7356" y="353617"/>
                      <a:pt x="42196" y="416553"/>
                      <a:pt x="111576" y="424808"/>
                    </a:cubicBezTo>
                    <a:cubicBezTo>
                      <a:pt x="114748" y="425186"/>
                      <a:pt x="117933" y="425443"/>
                      <a:pt x="121125" y="425579"/>
                    </a:cubicBezTo>
                    <a:cubicBezTo>
                      <a:pt x="124596" y="425698"/>
                      <a:pt x="128130" y="425759"/>
                      <a:pt x="131726" y="425762"/>
                    </a:cubicBezTo>
                    <a:cubicBezTo>
                      <a:pt x="135322" y="425766"/>
                      <a:pt x="138860" y="425705"/>
                      <a:pt x="142338" y="425579"/>
                    </a:cubicBezTo>
                    <a:cubicBezTo>
                      <a:pt x="212141" y="422587"/>
                      <a:pt x="266302" y="363576"/>
                      <a:pt x="263310" y="293773"/>
                    </a:cubicBezTo>
                    <a:cubicBezTo>
                      <a:pt x="263173" y="290580"/>
                      <a:pt x="262916" y="287394"/>
                      <a:pt x="262537" y="284221"/>
                    </a:cubicBezTo>
                    <a:close/>
                    <a:moveTo>
                      <a:pt x="169840" y="145514"/>
                    </a:moveTo>
                    <a:cubicBezTo>
                      <a:pt x="169917" y="162379"/>
                      <a:pt x="158988" y="177323"/>
                      <a:pt x="142893" y="182361"/>
                    </a:cubicBezTo>
                    <a:lnTo>
                      <a:pt x="142893" y="264080"/>
                    </a:lnTo>
                    <a:cubicBezTo>
                      <a:pt x="142893" y="270034"/>
                      <a:pt x="138067" y="274859"/>
                      <a:pt x="132114" y="274859"/>
                    </a:cubicBezTo>
                    <a:cubicBezTo>
                      <a:pt x="126161" y="274859"/>
                      <a:pt x="121335" y="270034"/>
                      <a:pt x="121335" y="264080"/>
                    </a:cubicBezTo>
                    <a:lnTo>
                      <a:pt x="121335" y="182361"/>
                    </a:lnTo>
                    <a:cubicBezTo>
                      <a:pt x="105243" y="177320"/>
                      <a:pt x="94315" y="162378"/>
                      <a:pt x="94388" y="145514"/>
                    </a:cubicBezTo>
                    <a:lnTo>
                      <a:pt x="94388" y="97753"/>
                    </a:lnTo>
                    <a:cubicBezTo>
                      <a:pt x="94309" y="80886"/>
                      <a:pt x="105238" y="65939"/>
                      <a:pt x="121335" y="60900"/>
                    </a:cubicBezTo>
                    <a:lnTo>
                      <a:pt x="121335" y="32336"/>
                    </a:lnTo>
                    <a:cubicBezTo>
                      <a:pt x="121335" y="26383"/>
                      <a:pt x="126161" y="21558"/>
                      <a:pt x="132114" y="21558"/>
                    </a:cubicBezTo>
                    <a:cubicBezTo>
                      <a:pt x="138067" y="21558"/>
                      <a:pt x="142893" y="26383"/>
                      <a:pt x="142893" y="32336"/>
                    </a:cubicBezTo>
                    <a:lnTo>
                      <a:pt x="142893" y="60900"/>
                    </a:lnTo>
                    <a:cubicBezTo>
                      <a:pt x="158988" y="65942"/>
                      <a:pt x="169916" y="80887"/>
                      <a:pt x="169840" y="97753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53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40" name="文字方塊 39">
                <a:extLst>
                  <a:ext uri="{FF2B5EF4-FFF2-40B4-BE49-F238E27FC236}">
                    <a16:creationId xmlns:a16="http://schemas.microsoft.com/office/drawing/2014/main" id="{91A35954-9919-5380-CE47-FAB271C1AC80}"/>
                  </a:ext>
                </a:extLst>
              </p:cNvPr>
              <p:cNvSpPr txBox="1"/>
              <p:nvPr/>
            </p:nvSpPr>
            <p:spPr>
              <a:xfrm>
                <a:off x="4368091" y="1109140"/>
                <a:ext cx="162095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sz="2800" dirty="0">
                    <a:latin typeface="台灣楷體" panose="02010604000101010101" pitchFamily="2" charset="-120"/>
                    <a:ea typeface="台灣楷體" panose="02010604000101010101" pitchFamily="2" charset="-120"/>
                  </a:rPr>
                  <a:t>討論看覓</a:t>
                </a:r>
              </a:p>
            </p:txBody>
          </p:sp>
        </p:grpSp>
        <p:sp>
          <p:nvSpPr>
            <p:cNvPr id="37" name="矩形: 圓角 36">
              <a:hlinkClick r:id="rId15" action="ppaction://hlinksldjump"/>
              <a:extLst>
                <a:ext uri="{FF2B5EF4-FFF2-40B4-BE49-F238E27FC236}">
                  <a16:creationId xmlns:a16="http://schemas.microsoft.com/office/drawing/2014/main" id="{BCECF7EC-D715-6F38-F00B-DF971BA8FFFF}"/>
                </a:ext>
              </a:extLst>
            </p:cNvPr>
            <p:cNvSpPr/>
            <p:nvPr/>
          </p:nvSpPr>
          <p:spPr>
            <a:xfrm>
              <a:off x="4174729" y="2348422"/>
              <a:ext cx="1472400" cy="493641"/>
            </a:xfrm>
            <a:prstGeom prst="roundRect">
              <a:avLst/>
            </a:prstGeom>
            <a:solidFill>
              <a:srgbClr val="4E8542">
                <a:alpha val="40000"/>
              </a:srgb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grpSp>
        <p:nvGrpSpPr>
          <p:cNvPr id="41" name="群組 40">
            <a:extLst>
              <a:ext uri="{FF2B5EF4-FFF2-40B4-BE49-F238E27FC236}">
                <a16:creationId xmlns:a16="http://schemas.microsoft.com/office/drawing/2014/main" id="{92829BC5-65A6-B09B-9704-C2C978E4E30F}"/>
              </a:ext>
            </a:extLst>
          </p:cNvPr>
          <p:cNvGrpSpPr/>
          <p:nvPr/>
        </p:nvGrpSpPr>
        <p:grpSpPr>
          <a:xfrm>
            <a:off x="6156000" y="1591341"/>
            <a:ext cx="2188960" cy="527263"/>
            <a:chOff x="3862958" y="2314800"/>
            <a:chExt cx="2188960" cy="527263"/>
          </a:xfrm>
        </p:grpSpPr>
        <p:grpSp>
          <p:nvGrpSpPr>
            <p:cNvPr id="42" name="群組 41">
              <a:extLst>
                <a:ext uri="{FF2B5EF4-FFF2-40B4-BE49-F238E27FC236}">
                  <a16:creationId xmlns:a16="http://schemas.microsoft.com/office/drawing/2014/main" id="{4D2A5845-7275-0758-D074-C5F888850ECB}"/>
                </a:ext>
              </a:extLst>
            </p:cNvPr>
            <p:cNvGrpSpPr/>
            <p:nvPr/>
          </p:nvGrpSpPr>
          <p:grpSpPr>
            <a:xfrm>
              <a:off x="3862958" y="2314800"/>
              <a:ext cx="2188960" cy="523220"/>
              <a:chOff x="4159160" y="1109140"/>
              <a:chExt cx="2188960" cy="523220"/>
            </a:xfrm>
          </p:grpSpPr>
          <p:sp>
            <p:nvSpPr>
              <p:cNvPr id="44" name="手繪多邊形: 圖案 43">
                <a:extLst>
                  <a:ext uri="{FF2B5EF4-FFF2-40B4-BE49-F238E27FC236}">
                    <a16:creationId xmlns:a16="http://schemas.microsoft.com/office/drawing/2014/main" id="{C1608FC7-3B79-F2C8-84B1-D4A1B5D226A2}"/>
                  </a:ext>
                </a:extLst>
              </p:cNvPr>
              <p:cNvSpPr/>
              <p:nvPr/>
            </p:nvSpPr>
            <p:spPr>
              <a:xfrm rot="19920000">
                <a:off x="4232042" y="1267014"/>
                <a:ext cx="32344" cy="80840"/>
              </a:xfrm>
              <a:custGeom>
                <a:avLst/>
                <a:gdLst>
                  <a:gd name="connsiteX0" fmla="*/ 16172 w 32344"/>
                  <a:gd name="connsiteY0" fmla="*/ 0 h 80840"/>
                  <a:gd name="connsiteX1" fmla="*/ 4 w 32344"/>
                  <a:gd name="connsiteY1" fmla="*/ 16907 h 80840"/>
                  <a:gd name="connsiteX2" fmla="*/ 4 w 32344"/>
                  <a:gd name="connsiteY2" fmla="*/ 64673 h 80840"/>
                  <a:gd name="connsiteX3" fmla="*/ 16172 w 32344"/>
                  <a:gd name="connsiteY3" fmla="*/ 80841 h 80840"/>
                  <a:gd name="connsiteX4" fmla="*/ 32340 w 32344"/>
                  <a:gd name="connsiteY4" fmla="*/ 64673 h 80840"/>
                  <a:gd name="connsiteX5" fmla="*/ 32340 w 32344"/>
                  <a:gd name="connsiteY5" fmla="*/ 16907 h 80840"/>
                  <a:gd name="connsiteX6" fmla="*/ 16172 w 32344"/>
                  <a:gd name="connsiteY6" fmla="*/ 0 h 80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344" h="80840">
                    <a:moveTo>
                      <a:pt x="16172" y="0"/>
                    </a:moveTo>
                    <a:cubicBezTo>
                      <a:pt x="7040" y="206"/>
                      <a:pt x="-197" y="7774"/>
                      <a:pt x="4" y="16907"/>
                    </a:cubicBezTo>
                    <a:lnTo>
                      <a:pt x="4" y="64673"/>
                    </a:lnTo>
                    <a:cubicBezTo>
                      <a:pt x="4" y="73602"/>
                      <a:pt x="7243" y="80841"/>
                      <a:pt x="16172" y="80841"/>
                    </a:cubicBezTo>
                    <a:cubicBezTo>
                      <a:pt x="25102" y="80841"/>
                      <a:pt x="32340" y="73602"/>
                      <a:pt x="32340" y="64673"/>
                    </a:cubicBezTo>
                    <a:lnTo>
                      <a:pt x="32340" y="16907"/>
                    </a:lnTo>
                    <a:cubicBezTo>
                      <a:pt x="32542" y="7774"/>
                      <a:pt x="25305" y="206"/>
                      <a:pt x="16172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53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45" name="手繪多邊形: 圖案 44">
                <a:extLst>
                  <a:ext uri="{FF2B5EF4-FFF2-40B4-BE49-F238E27FC236}">
                    <a16:creationId xmlns:a16="http://schemas.microsoft.com/office/drawing/2014/main" id="{813BFE1C-FCE0-24EC-0815-8996B6FC9E1F}"/>
                  </a:ext>
                </a:extLst>
              </p:cNvPr>
              <p:cNvSpPr/>
              <p:nvPr/>
            </p:nvSpPr>
            <p:spPr>
              <a:xfrm rot="19920000">
                <a:off x="4159160" y="1175637"/>
                <a:ext cx="263428" cy="425762"/>
              </a:xfrm>
              <a:custGeom>
                <a:avLst/>
                <a:gdLst>
                  <a:gd name="connsiteX0" fmla="*/ 262537 w 263428"/>
                  <a:gd name="connsiteY0" fmla="*/ 284221 h 425762"/>
                  <a:gd name="connsiteX1" fmla="*/ 256377 w 263428"/>
                  <a:gd name="connsiteY1" fmla="*/ 197252 h 425762"/>
                  <a:gd name="connsiteX2" fmla="*/ 259024 w 263428"/>
                  <a:gd name="connsiteY2" fmla="*/ 131156 h 425762"/>
                  <a:gd name="connsiteX3" fmla="*/ 148207 w 263428"/>
                  <a:gd name="connsiteY3" fmla="*/ 521 h 425762"/>
                  <a:gd name="connsiteX4" fmla="*/ 143502 w 263428"/>
                  <a:gd name="connsiteY4" fmla="*/ 226 h 425762"/>
                  <a:gd name="connsiteX5" fmla="*/ 131726 w 263428"/>
                  <a:gd name="connsiteY5" fmla="*/ 0 h 425762"/>
                  <a:gd name="connsiteX6" fmla="*/ 119950 w 263428"/>
                  <a:gd name="connsiteY6" fmla="*/ 226 h 425762"/>
                  <a:gd name="connsiteX7" fmla="*/ 4136 w 263428"/>
                  <a:gd name="connsiteY7" fmla="*/ 126452 h 425762"/>
                  <a:gd name="connsiteX8" fmla="*/ 4429 w 263428"/>
                  <a:gd name="connsiteY8" fmla="*/ 131140 h 425762"/>
                  <a:gd name="connsiteX9" fmla="*/ 7080 w 263428"/>
                  <a:gd name="connsiteY9" fmla="*/ 197252 h 425762"/>
                  <a:gd name="connsiteX10" fmla="*/ 898 w 263428"/>
                  <a:gd name="connsiteY10" fmla="*/ 284237 h 425762"/>
                  <a:gd name="connsiteX11" fmla="*/ 111576 w 263428"/>
                  <a:gd name="connsiteY11" fmla="*/ 424808 h 425762"/>
                  <a:gd name="connsiteX12" fmla="*/ 121125 w 263428"/>
                  <a:gd name="connsiteY12" fmla="*/ 425579 h 425762"/>
                  <a:gd name="connsiteX13" fmla="*/ 131726 w 263428"/>
                  <a:gd name="connsiteY13" fmla="*/ 425762 h 425762"/>
                  <a:gd name="connsiteX14" fmla="*/ 142338 w 263428"/>
                  <a:gd name="connsiteY14" fmla="*/ 425579 h 425762"/>
                  <a:gd name="connsiteX15" fmla="*/ 263310 w 263428"/>
                  <a:gd name="connsiteY15" fmla="*/ 293773 h 425762"/>
                  <a:gd name="connsiteX16" fmla="*/ 262537 w 263428"/>
                  <a:gd name="connsiteY16" fmla="*/ 284221 h 425762"/>
                  <a:gd name="connsiteX17" fmla="*/ 169840 w 263428"/>
                  <a:gd name="connsiteY17" fmla="*/ 145514 h 425762"/>
                  <a:gd name="connsiteX18" fmla="*/ 142893 w 263428"/>
                  <a:gd name="connsiteY18" fmla="*/ 182361 h 425762"/>
                  <a:gd name="connsiteX19" fmla="*/ 142893 w 263428"/>
                  <a:gd name="connsiteY19" fmla="*/ 264080 h 425762"/>
                  <a:gd name="connsiteX20" fmla="*/ 132114 w 263428"/>
                  <a:gd name="connsiteY20" fmla="*/ 274859 h 425762"/>
                  <a:gd name="connsiteX21" fmla="*/ 121335 w 263428"/>
                  <a:gd name="connsiteY21" fmla="*/ 264080 h 425762"/>
                  <a:gd name="connsiteX22" fmla="*/ 121335 w 263428"/>
                  <a:gd name="connsiteY22" fmla="*/ 182361 h 425762"/>
                  <a:gd name="connsiteX23" fmla="*/ 94388 w 263428"/>
                  <a:gd name="connsiteY23" fmla="*/ 145514 h 425762"/>
                  <a:gd name="connsiteX24" fmla="*/ 94388 w 263428"/>
                  <a:gd name="connsiteY24" fmla="*/ 97753 h 425762"/>
                  <a:gd name="connsiteX25" fmla="*/ 121335 w 263428"/>
                  <a:gd name="connsiteY25" fmla="*/ 60900 h 425762"/>
                  <a:gd name="connsiteX26" fmla="*/ 121335 w 263428"/>
                  <a:gd name="connsiteY26" fmla="*/ 32336 h 425762"/>
                  <a:gd name="connsiteX27" fmla="*/ 132114 w 263428"/>
                  <a:gd name="connsiteY27" fmla="*/ 21558 h 425762"/>
                  <a:gd name="connsiteX28" fmla="*/ 142893 w 263428"/>
                  <a:gd name="connsiteY28" fmla="*/ 32336 h 425762"/>
                  <a:gd name="connsiteX29" fmla="*/ 142893 w 263428"/>
                  <a:gd name="connsiteY29" fmla="*/ 60900 h 425762"/>
                  <a:gd name="connsiteX30" fmla="*/ 169840 w 263428"/>
                  <a:gd name="connsiteY30" fmla="*/ 97753 h 425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63428" h="425762">
                    <a:moveTo>
                      <a:pt x="262537" y="284221"/>
                    </a:moveTo>
                    <a:cubicBezTo>
                      <a:pt x="258921" y="255363"/>
                      <a:pt x="256864" y="226331"/>
                      <a:pt x="256377" y="197252"/>
                    </a:cubicBezTo>
                    <a:cubicBezTo>
                      <a:pt x="256377" y="173539"/>
                      <a:pt x="257455" y="151194"/>
                      <a:pt x="259024" y="131156"/>
                    </a:cubicBezTo>
                    <a:cubicBezTo>
                      <a:pt x="264497" y="64481"/>
                      <a:pt x="214882" y="5994"/>
                      <a:pt x="148207" y="521"/>
                    </a:cubicBezTo>
                    <a:cubicBezTo>
                      <a:pt x="146641" y="392"/>
                      <a:pt x="145072" y="294"/>
                      <a:pt x="143502" y="226"/>
                    </a:cubicBezTo>
                    <a:cubicBezTo>
                      <a:pt x="139650" y="75"/>
                      <a:pt x="135725" y="0"/>
                      <a:pt x="131726" y="0"/>
                    </a:cubicBezTo>
                    <a:cubicBezTo>
                      <a:pt x="127727" y="0"/>
                      <a:pt x="123802" y="75"/>
                      <a:pt x="119950" y="226"/>
                    </a:cubicBezTo>
                    <a:cubicBezTo>
                      <a:pt x="53113" y="3101"/>
                      <a:pt x="1261" y="59615"/>
                      <a:pt x="4136" y="126452"/>
                    </a:cubicBezTo>
                    <a:cubicBezTo>
                      <a:pt x="4203" y="128016"/>
                      <a:pt x="4301" y="129579"/>
                      <a:pt x="4429" y="131140"/>
                    </a:cubicBezTo>
                    <a:cubicBezTo>
                      <a:pt x="6002" y="151178"/>
                      <a:pt x="7080" y="173539"/>
                      <a:pt x="7080" y="197252"/>
                    </a:cubicBezTo>
                    <a:cubicBezTo>
                      <a:pt x="6587" y="226337"/>
                      <a:pt x="4523" y="255374"/>
                      <a:pt x="898" y="284237"/>
                    </a:cubicBezTo>
                    <a:cubicBezTo>
                      <a:pt x="-7356" y="353617"/>
                      <a:pt x="42196" y="416553"/>
                      <a:pt x="111576" y="424808"/>
                    </a:cubicBezTo>
                    <a:cubicBezTo>
                      <a:pt x="114748" y="425186"/>
                      <a:pt x="117933" y="425443"/>
                      <a:pt x="121125" y="425579"/>
                    </a:cubicBezTo>
                    <a:cubicBezTo>
                      <a:pt x="124596" y="425698"/>
                      <a:pt x="128130" y="425759"/>
                      <a:pt x="131726" y="425762"/>
                    </a:cubicBezTo>
                    <a:cubicBezTo>
                      <a:pt x="135322" y="425766"/>
                      <a:pt x="138860" y="425705"/>
                      <a:pt x="142338" y="425579"/>
                    </a:cubicBezTo>
                    <a:cubicBezTo>
                      <a:pt x="212141" y="422587"/>
                      <a:pt x="266302" y="363576"/>
                      <a:pt x="263310" y="293773"/>
                    </a:cubicBezTo>
                    <a:cubicBezTo>
                      <a:pt x="263173" y="290580"/>
                      <a:pt x="262916" y="287394"/>
                      <a:pt x="262537" y="284221"/>
                    </a:cubicBezTo>
                    <a:close/>
                    <a:moveTo>
                      <a:pt x="169840" y="145514"/>
                    </a:moveTo>
                    <a:cubicBezTo>
                      <a:pt x="169917" y="162379"/>
                      <a:pt x="158988" y="177323"/>
                      <a:pt x="142893" y="182361"/>
                    </a:cubicBezTo>
                    <a:lnTo>
                      <a:pt x="142893" y="264080"/>
                    </a:lnTo>
                    <a:cubicBezTo>
                      <a:pt x="142893" y="270034"/>
                      <a:pt x="138067" y="274859"/>
                      <a:pt x="132114" y="274859"/>
                    </a:cubicBezTo>
                    <a:cubicBezTo>
                      <a:pt x="126161" y="274859"/>
                      <a:pt x="121335" y="270034"/>
                      <a:pt x="121335" y="264080"/>
                    </a:cubicBezTo>
                    <a:lnTo>
                      <a:pt x="121335" y="182361"/>
                    </a:lnTo>
                    <a:cubicBezTo>
                      <a:pt x="105243" y="177320"/>
                      <a:pt x="94315" y="162378"/>
                      <a:pt x="94388" y="145514"/>
                    </a:cubicBezTo>
                    <a:lnTo>
                      <a:pt x="94388" y="97753"/>
                    </a:lnTo>
                    <a:cubicBezTo>
                      <a:pt x="94309" y="80886"/>
                      <a:pt x="105238" y="65939"/>
                      <a:pt x="121335" y="60900"/>
                    </a:cubicBezTo>
                    <a:lnTo>
                      <a:pt x="121335" y="32336"/>
                    </a:lnTo>
                    <a:cubicBezTo>
                      <a:pt x="121335" y="26383"/>
                      <a:pt x="126161" y="21558"/>
                      <a:pt x="132114" y="21558"/>
                    </a:cubicBezTo>
                    <a:cubicBezTo>
                      <a:pt x="138067" y="21558"/>
                      <a:pt x="142893" y="26383"/>
                      <a:pt x="142893" y="32336"/>
                    </a:cubicBezTo>
                    <a:lnTo>
                      <a:pt x="142893" y="60900"/>
                    </a:lnTo>
                    <a:cubicBezTo>
                      <a:pt x="158988" y="65942"/>
                      <a:pt x="169916" y="80887"/>
                      <a:pt x="169840" y="97753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53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46" name="文字方塊 45">
                <a:extLst>
                  <a:ext uri="{FF2B5EF4-FFF2-40B4-BE49-F238E27FC236}">
                    <a16:creationId xmlns:a16="http://schemas.microsoft.com/office/drawing/2014/main" id="{057089D4-3FD6-F604-E60F-AB714A9BF5AB}"/>
                  </a:ext>
                </a:extLst>
              </p:cNvPr>
              <p:cNvSpPr txBox="1"/>
              <p:nvPr/>
            </p:nvSpPr>
            <p:spPr>
              <a:xfrm>
                <a:off x="4368091" y="1109140"/>
                <a:ext cx="198002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sz="2800" dirty="0">
                    <a:latin typeface="台灣楷體" panose="02010604000101010101" pitchFamily="2" charset="-120"/>
                    <a:ea typeface="台灣楷體" panose="02010604000101010101" pitchFamily="2" charset="-120"/>
                  </a:rPr>
                  <a:t>做伙來充電</a:t>
                </a:r>
              </a:p>
            </p:txBody>
          </p:sp>
        </p:grpSp>
        <p:sp>
          <p:nvSpPr>
            <p:cNvPr id="43" name="矩形: 圓角 42">
              <a:extLst>
                <a:ext uri="{FF2B5EF4-FFF2-40B4-BE49-F238E27FC236}">
                  <a16:creationId xmlns:a16="http://schemas.microsoft.com/office/drawing/2014/main" id="{461A4603-791E-A0B5-5B15-D5564A92F066}"/>
                </a:ext>
              </a:extLst>
            </p:cNvPr>
            <p:cNvSpPr/>
            <p:nvPr/>
          </p:nvSpPr>
          <p:spPr>
            <a:xfrm>
              <a:off x="4174729" y="2348422"/>
              <a:ext cx="1857600" cy="493641"/>
            </a:xfrm>
            <a:prstGeom prst="roundRect">
              <a:avLst/>
            </a:prstGeom>
            <a:solidFill>
              <a:srgbClr val="4E8542">
                <a:alpha val="40000"/>
              </a:srgb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grpSp>
        <p:nvGrpSpPr>
          <p:cNvPr id="47" name="群組 46">
            <a:extLst>
              <a:ext uri="{FF2B5EF4-FFF2-40B4-BE49-F238E27FC236}">
                <a16:creationId xmlns:a16="http://schemas.microsoft.com/office/drawing/2014/main" id="{A80D468A-CF73-DCEB-6332-A99206C2BD88}"/>
              </a:ext>
            </a:extLst>
          </p:cNvPr>
          <p:cNvGrpSpPr/>
          <p:nvPr/>
        </p:nvGrpSpPr>
        <p:grpSpPr>
          <a:xfrm>
            <a:off x="8676000" y="1584000"/>
            <a:ext cx="1829888" cy="527263"/>
            <a:chOff x="3862958" y="2314800"/>
            <a:chExt cx="1829888" cy="527263"/>
          </a:xfrm>
        </p:grpSpPr>
        <p:grpSp>
          <p:nvGrpSpPr>
            <p:cNvPr id="48" name="群組 47">
              <a:extLst>
                <a:ext uri="{FF2B5EF4-FFF2-40B4-BE49-F238E27FC236}">
                  <a16:creationId xmlns:a16="http://schemas.microsoft.com/office/drawing/2014/main" id="{474A6579-114D-3005-19A1-F5CBC81EA643}"/>
                </a:ext>
              </a:extLst>
            </p:cNvPr>
            <p:cNvGrpSpPr/>
            <p:nvPr/>
          </p:nvGrpSpPr>
          <p:grpSpPr>
            <a:xfrm>
              <a:off x="3862958" y="2314800"/>
              <a:ext cx="1829888" cy="523220"/>
              <a:chOff x="4159160" y="1109140"/>
              <a:chExt cx="1829888" cy="523220"/>
            </a:xfrm>
          </p:grpSpPr>
          <p:sp>
            <p:nvSpPr>
              <p:cNvPr id="50" name="手繪多邊形: 圖案 49">
                <a:extLst>
                  <a:ext uri="{FF2B5EF4-FFF2-40B4-BE49-F238E27FC236}">
                    <a16:creationId xmlns:a16="http://schemas.microsoft.com/office/drawing/2014/main" id="{BDAF949C-E17F-3C4A-BAC5-9140E315A2BD}"/>
                  </a:ext>
                </a:extLst>
              </p:cNvPr>
              <p:cNvSpPr/>
              <p:nvPr/>
            </p:nvSpPr>
            <p:spPr>
              <a:xfrm rot="19920000">
                <a:off x="4232042" y="1267014"/>
                <a:ext cx="32344" cy="80840"/>
              </a:xfrm>
              <a:custGeom>
                <a:avLst/>
                <a:gdLst>
                  <a:gd name="connsiteX0" fmla="*/ 16172 w 32344"/>
                  <a:gd name="connsiteY0" fmla="*/ 0 h 80840"/>
                  <a:gd name="connsiteX1" fmla="*/ 4 w 32344"/>
                  <a:gd name="connsiteY1" fmla="*/ 16907 h 80840"/>
                  <a:gd name="connsiteX2" fmla="*/ 4 w 32344"/>
                  <a:gd name="connsiteY2" fmla="*/ 64673 h 80840"/>
                  <a:gd name="connsiteX3" fmla="*/ 16172 w 32344"/>
                  <a:gd name="connsiteY3" fmla="*/ 80841 h 80840"/>
                  <a:gd name="connsiteX4" fmla="*/ 32340 w 32344"/>
                  <a:gd name="connsiteY4" fmla="*/ 64673 h 80840"/>
                  <a:gd name="connsiteX5" fmla="*/ 32340 w 32344"/>
                  <a:gd name="connsiteY5" fmla="*/ 16907 h 80840"/>
                  <a:gd name="connsiteX6" fmla="*/ 16172 w 32344"/>
                  <a:gd name="connsiteY6" fmla="*/ 0 h 80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344" h="80840">
                    <a:moveTo>
                      <a:pt x="16172" y="0"/>
                    </a:moveTo>
                    <a:cubicBezTo>
                      <a:pt x="7040" y="206"/>
                      <a:pt x="-197" y="7774"/>
                      <a:pt x="4" y="16907"/>
                    </a:cubicBezTo>
                    <a:lnTo>
                      <a:pt x="4" y="64673"/>
                    </a:lnTo>
                    <a:cubicBezTo>
                      <a:pt x="4" y="73602"/>
                      <a:pt x="7243" y="80841"/>
                      <a:pt x="16172" y="80841"/>
                    </a:cubicBezTo>
                    <a:cubicBezTo>
                      <a:pt x="25102" y="80841"/>
                      <a:pt x="32340" y="73602"/>
                      <a:pt x="32340" y="64673"/>
                    </a:cubicBezTo>
                    <a:lnTo>
                      <a:pt x="32340" y="16907"/>
                    </a:lnTo>
                    <a:cubicBezTo>
                      <a:pt x="32542" y="7774"/>
                      <a:pt x="25305" y="206"/>
                      <a:pt x="16172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53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51" name="手繪多邊形: 圖案 50">
                <a:extLst>
                  <a:ext uri="{FF2B5EF4-FFF2-40B4-BE49-F238E27FC236}">
                    <a16:creationId xmlns:a16="http://schemas.microsoft.com/office/drawing/2014/main" id="{33CC9757-4826-6EEC-233E-F18F0532E35F}"/>
                  </a:ext>
                </a:extLst>
              </p:cNvPr>
              <p:cNvSpPr/>
              <p:nvPr/>
            </p:nvSpPr>
            <p:spPr>
              <a:xfrm rot="19920000">
                <a:off x="4159160" y="1175637"/>
                <a:ext cx="263428" cy="425762"/>
              </a:xfrm>
              <a:custGeom>
                <a:avLst/>
                <a:gdLst>
                  <a:gd name="connsiteX0" fmla="*/ 262537 w 263428"/>
                  <a:gd name="connsiteY0" fmla="*/ 284221 h 425762"/>
                  <a:gd name="connsiteX1" fmla="*/ 256377 w 263428"/>
                  <a:gd name="connsiteY1" fmla="*/ 197252 h 425762"/>
                  <a:gd name="connsiteX2" fmla="*/ 259024 w 263428"/>
                  <a:gd name="connsiteY2" fmla="*/ 131156 h 425762"/>
                  <a:gd name="connsiteX3" fmla="*/ 148207 w 263428"/>
                  <a:gd name="connsiteY3" fmla="*/ 521 h 425762"/>
                  <a:gd name="connsiteX4" fmla="*/ 143502 w 263428"/>
                  <a:gd name="connsiteY4" fmla="*/ 226 h 425762"/>
                  <a:gd name="connsiteX5" fmla="*/ 131726 w 263428"/>
                  <a:gd name="connsiteY5" fmla="*/ 0 h 425762"/>
                  <a:gd name="connsiteX6" fmla="*/ 119950 w 263428"/>
                  <a:gd name="connsiteY6" fmla="*/ 226 h 425762"/>
                  <a:gd name="connsiteX7" fmla="*/ 4136 w 263428"/>
                  <a:gd name="connsiteY7" fmla="*/ 126452 h 425762"/>
                  <a:gd name="connsiteX8" fmla="*/ 4429 w 263428"/>
                  <a:gd name="connsiteY8" fmla="*/ 131140 h 425762"/>
                  <a:gd name="connsiteX9" fmla="*/ 7080 w 263428"/>
                  <a:gd name="connsiteY9" fmla="*/ 197252 h 425762"/>
                  <a:gd name="connsiteX10" fmla="*/ 898 w 263428"/>
                  <a:gd name="connsiteY10" fmla="*/ 284237 h 425762"/>
                  <a:gd name="connsiteX11" fmla="*/ 111576 w 263428"/>
                  <a:gd name="connsiteY11" fmla="*/ 424808 h 425762"/>
                  <a:gd name="connsiteX12" fmla="*/ 121125 w 263428"/>
                  <a:gd name="connsiteY12" fmla="*/ 425579 h 425762"/>
                  <a:gd name="connsiteX13" fmla="*/ 131726 w 263428"/>
                  <a:gd name="connsiteY13" fmla="*/ 425762 h 425762"/>
                  <a:gd name="connsiteX14" fmla="*/ 142338 w 263428"/>
                  <a:gd name="connsiteY14" fmla="*/ 425579 h 425762"/>
                  <a:gd name="connsiteX15" fmla="*/ 263310 w 263428"/>
                  <a:gd name="connsiteY15" fmla="*/ 293773 h 425762"/>
                  <a:gd name="connsiteX16" fmla="*/ 262537 w 263428"/>
                  <a:gd name="connsiteY16" fmla="*/ 284221 h 425762"/>
                  <a:gd name="connsiteX17" fmla="*/ 169840 w 263428"/>
                  <a:gd name="connsiteY17" fmla="*/ 145514 h 425762"/>
                  <a:gd name="connsiteX18" fmla="*/ 142893 w 263428"/>
                  <a:gd name="connsiteY18" fmla="*/ 182361 h 425762"/>
                  <a:gd name="connsiteX19" fmla="*/ 142893 w 263428"/>
                  <a:gd name="connsiteY19" fmla="*/ 264080 h 425762"/>
                  <a:gd name="connsiteX20" fmla="*/ 132114 w 263428"/>
                  <a:gd name="connsiteY20" fmla="*/ 274859 h 425762"/>
                  <a:gd name="connsiteX21" fmla="*/ 121335 w 263428"/>
                  <a:gd name="connsiteY21" fmla="*/ 264080 h 425762"/>
                  <a:gd name="connsiteX22" fmla="*/ 121335 w 263428"/>
                  <a:gd name="connsiteY22" fmla="*/ 182361 h 425762"/>
                  <a:gd name="connsiteX23" fmla="*/ 94388 w 263428"/>
                  <a:gd name="connsiteY23" fmla="*/ 145514 h 425762"/>
                  <a:gd name="connsiteX24" fmla="*/ 94388 w 263428"/>
                  <a:gd name="connsiteY24" fmla="*/ 97753 h 425762"/>
                  <a:gd name="connsiteX25" fmla="*/ 121335 w 263428"/>
                  <a:gd name="connsiteY25" fmla="*/ 60900 h 425762"/>
                  <a:gd name="connsiteX26" fmla="*/ 121335 w 263428"/>
                  <a:gd name="connsiteY26" fmla="*/ 32336 h 425762"/>
                  <a:gd name="connsiteX27" fmla="*/ 132114 w 263428"/>
                  <a:gd name="connsiteY27" fmla="*/ 21558 h 425762"/>
                  <a:gd name="connsiteX28" fmla="*/ 142893 w 263428"/>
                  <a:gd name="connsiteY28" fmla="*/ 32336 h 425762"/>
                  <a:gd name="connsiteX29" fmla="*/ 142893 w 263428"/>
                  <a:gd name="connsiteY29" fmla="*/ 60900 h 425762"/>
                  <a:gd name="connsiteX30" fmla="*/ 169840 w 263428"/>
                  <a:gd name="connsiteY30" fmla="*/ 97753 h 425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63428" h="425762">
                    <a:moveTo>
                      <a:pt x="262537" y="284221"/>
                    </a:moveTo>
                    <a:cubicBezTo>
                      <a:pt x="258921" y="255363"/>
                      <a:pt x="256864" y="226331"/>
                      <a:pt x="256377" y="197252"/>
                    </a:cubicBezTo>
                    <a:cubicBezTo>
                      <a:pt x="256377" y="173539"/>
                      <a:pt x="257455" y="151194"/>
                      <a:pt x="259024" y="131156"/>
                    </a:cubicBezTo>
                    <a:cubicBezTo>
                      <a:pt x="264497" y="64481"/>
                      <a:pt x="214882" y="5994"/>
                      <a:pt x="148207" y="521"/>
                    </a:cubicBezTo>
                    <a:cubicBezTo>
                      <a:pt x="146641" y="392"/>
                      <a:pt x="145072" y="294"/>
                      <a:pt x="143502" y="226"/>
                    </a:cubicBezTo>
                    <a:cubicBezTo>
                      <a:pt x="139650" y="75"/>
                      <a:pt x="135725" y="0"/>
                      <a:pt x="131726" y="0"/>
                    </a:cubicBezTo>
                    <a:cubicBezTo>
                      <a:pt x="127727" y="0"/>
                      <a:pt x="123802" y="75"/>
                      <a:pt x="119950" y="226"/>
                    </a:cubicBezTo>
                    <a:cubicBezTo>
                      <a:pt x="53113" y="3101"/>
                      <a:pt x="1261" y="59615"/>
                      <a:pt x="4136" y="126452"/>
                    </a:cubicBezTo>
                    <a:cubicBezTo>
                      <a:pt x="4203" y="128016"/>
                      <a:pt x="4301" y="129579"/>
                      <a:pt x="4429" y="131140"/>
                    </a:cubicBezTo>
                    <a:cubicBezTo>
                      <a:pt x="6002" y="151178"/>
                      <a:pt x="7080" y="173539"/>
                      <a:pt x="7080" y="197252"/>
                    </a:cubicBezTo>
                    <a:cubicBezTo>
                      <a:pt x="6587" y="226337"/>
                      <a:pt x="4523" y="255374"/>
                      <a:pt x="898" y="284237"/>
                    </a:cubicBezTo>
                    <a:cubicBezTo>
                      <a:pt x="-7356" y="353617"/>
                      <a:pt x="42196" y="416553"/>
                      <a:pt x="111576" y="424808"/>
                    </a:cubicBezTo>
                    <a:cubicBezTo>
                      <a:pt x="114748" y="425186"/>
                      <a:pt x="117933" y="425443"/>
                      <a:pt x="121125" y="425579"/>
                    </a:cubicBezTo>
                    <a:cubicBezTo>
                      <a:pt x="124596" y="425698"/>
                      <a:pt x="128130" y="425759"/>
                      <a:pt x="131726" y="425762"/>
                    </a:cubicBezTo>
                    <a:cubicBezTo>
                      <a:pt x="135322" y="425766"/>
                      <a:pt x="138860" y="425705"/>
                      <a:pt x="142338" y="425579"/>
                    </a:cubicBezTo>
                    <a:cubicBezTo>
                      <a:pt x="212141" y="422587"/>
                      <a:pt x="266302" y="363576"/>
                      <a:pt x="263310" y="293773"/>
                    </a:cubicBezTo>
                    <a:cubicBezTo>
                      <a:pt x="263173" y="290580"/>
                      <a:pt x="262916" y="287394"/>
                      <a:pt x="262537" y="284221"/>
                    </a:cubicBezTo>
                    <a:close/>
                    <a:moveTo>
                      <a:pt x="169840" y="145514"/>
                    </a:moveTo>
                    <a:cubicBezTo>
                      <a:pt x="169917" y="162379"/>
                      <a:pt x="158988" y="177323"/>
                      <a:pt x="142893" y="182361"/>
                    </a:cubicBezTo>
                    <a:lnTo>
                      <a:pt x="142893" y="264080"/>
                    </a:lnTo>
                    <a:cubicBezTo>
                      <a:pt x="142893" y="270034"/>
                      <a:pt x="138067" y="274859"/>
                      <a:pt x="132114" y="274859"/>
                    </a:cubicBezTo>
                    <a:cubicBezTo>
                      <a:pt x="126161" y="274859"/>
                      <a:pt x="121335" y="270034"/>
                      <a:pt x="121335" y="264080"/>
                    </a:cubicBezTo>
                    <a:lnTo>
                      <a:pt x="121335" y="182361"/>
                    </a:lnTo>
                    <a:cubicBezTo>
                      <a:pt x="105243" y="177320"/>
                      <a:pt x="94315" y="162378"/>
                      <a:pt x="94388" y="145514"/>
                    </a:cubicBezTo>
                    <a:lnTo>
                      <a:pt x="94388" y="97753"/>
                    </a:lnTo>
                    <a:cubicBezTo>
                      <a:pt x="94309" y="80886"/>
                      <a:pt x="105238" y="65939"/>
                      <a:pt x="121335" y="60900"/>
                    </a:cubicBezTo>
                    <a:lnTo>
                      <a:pt x="121335" y="32336"/>
                    </a:lnTo>
                    <a:cubicBezTo>
                      <a:pt x="121335" y="26383"/>
                      <a:pt x="126161" y="21558"/>
                      <a:pt x="132114" y="21558"/>
                    </a:cubicBezTo>
                    <a:cubicBezTo>
                      <a:pt x="138067" y="21558"/>
                      <a:pt x="142893" y="26383"/>
                      <a:pt x="142893" y="32336"/>
                    </a:cubicBezTo>
                    <a:lnTo>
                      <a:pt x="142893" y="60900"/>
                    </a:lnTo>
                    <a:cubicBezTo>
                      <a:pt x="158988" y="65942"/>
                      <a:pt x="169916" y="80887"/>
                      <a:pt x="169840" y="97753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53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52" name="文字方塊 51">
                <a:extLst>
                  <a:ext uri="{FF2B5EF4-FFF2-40B4-BE49-F238E27FC236}">
                    <a16:creationId xmlns:a16="http://schemas.microsoft.com/office/drawing/2014/main" id="{140C5B60-25FA-A749-CDB5-FC40DA45A635}"/>
                  </a:ext>
                </a:extLst>
              </p:cNvPr>
              <p:cNvSpPr txBox="1"/>
              <p:nvPr/>
            </p:nvSpPr>
            <p:spPr>
              <a:xfrm>
                <a:off x="4368091" y="1109140"/>
                <a:ext cx="162095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sz="2800" dirty="0">
                    <a:latin typeface="台灣楷體" panose="02010604000101010101" pitchFamily="2" charset="-120"/>
                    <a:ea typeface="台灣楷體" panose="02010604000101010101" pitchFamily="2" charset="-120"/>
                  </a:rPr>
                  <a:t>應用練習</a:t>
                </a:r>
              </a:p>
            </p:txBody>
          </p:sp>
        </p:grpSp>
        <p:sp>
          <p:nvSpPr>
            <p:cNvPr id="49" name="矩形: 圓角 48">
              <a:hlinkClick r:id="rId16" action="ppaction://hlinksldjump"/>
              <a:extLst>
                <a:ext uri="{FF2B5EF4-FFF2-40B4-BE49-F238E27FC236}">
                  <a16:creationId xmlns:a16="http://schemas.microsoft.com/office/drawing/2014/main" id="{1B147855-F254-56E5-EEE5-6C77258B3CBA}"/>
                </a:ext>
              </a:extLst>
            </p:cNvPr>
            <p:cNvSpPr/>
            <p:nvPr/>
          </p:nvSpPr>
          <p:spPr>
            <a:xfrm>
              <a:off x="4174729" y="2348422"/>
              <a:ext cx="1472400" cy="493641"/>
            </a:xfrm>
            <a:prstGeom prst="roundRect">
              <a:avLst/>
            </a:prstGeom>
            <a:solidFill>
              <a:srgbClr val="4E8542">
                <a:alpha val="40000"/>
              </a:srgb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grpSp>
        <p:nvGrpSpPr>
          <p:cNvPr id="53" name="群組 52">
            <a:extLst>
              <a:ext uri="{FF2B5EF4-FFF2-40B4-BE49-F238E27FC236}">
                <a16:creationId xmlns:a16="http://schemas.microsoft.com/office/drawing/2014/main" id="{E9A200F6-A244-2CB8-34B6-CC84A824AD7E}"/>
              </a:ext>
            </a:extLst>
          </p:cNvPr>
          <p:cNvGrpSpPr/>
          <p:nvPr/>
        </p:nvGrpSpPr>
        <p:grpSpPr>
          <a:xfrm>
            <a:off x="8676000" y="2376000"/>
            <a:ext cx="2188960" cy="527263"/>
            <a:chOff x="3862958" y="2314800"/>
            <a:chExt cx="2188960" cy="527263"/>
          </a:xfrm>
        </p:grpSpPr>
        <p:grpSp>
          <p:nvGrpSpPr>
            <p:cNvPr id="54" name="群組 53">
              <a:extLst>
                <a:ext uri="{FF2B5EF4-FFF2-40B4-BE49-F238E27FC236}">
                  <a16:creationId xmlns:a16="http://schemas.microsoft.com/office/drawing/2014/main" id="{09FF6F9D-AC44-DB92-BAEC-20AD82E5C2B8}"/>
                </a:ext>
              </a:extLst>
            </p:cNvPr>
            <p:cNvGrpSpPr/>
            <p:nvPr/>
          </p:nvGrpSpPr>
          <p:grpSpPr>
            <a:xfrm>
              <a:off x="3862958" y="2314800"/>
              <a:ext cx="2188960" cy="523220"/>
              <a:chOff x="4159160" y="1109140"/>
              <a:chExt cx="2188960" cy="523220"/>
            </a:xfrm>
          </p:grpSpPr>
          <p:sp>
            <p:nvSpPr>
              <p:cNvPr id="56" name="手繪多邊形: 圖案 55">
                <a:extLst>
                  <a:ext uri="{FF2B5EF4-FFF2-40B4-BE49-F238E27FC236}">
                    <a16:creationId xmlns:a16="http://schemas.microsoft.com/office/drawing/2014/main" id="{DBFA9486-D7F8-4E6B-8E2F-D38FC65AB410}"/>
                  </a:ext>
                </a:extLst>
              </p:cNvPr>
              <p:cNvSpPr/>
              <p:nvPr/>
            </p:nvSpPr>
            <p:spPr>
              <a:xfrm rot="19920000">
                <a:off x="4232042" y="1267014"/>
                <a:ext cx="32344" cy="80840"/>
              </a:xfrm>
              <a:custGeom>
                <a:avLst/>
                <a:gdLst>
                  <a:gd name="connsiteX0" fmla="*/ 16172 w 32344"/>
                  <a:gd name="connsiteY0" fmla="*/ 0 h 80840"/>
                  <a:gd name="connsiteX1" fmla="*/ 4 w 32344"/>
                  <a:gd name="connsiteY1" fmla="*/ 16907 h 80840"/>
                  <a:gd name="connsiteX2" fmla="*/ 4 w 32344"/>
                  <a:gd name="connsiteY2" fmla="*/ 64673 h 80840"/>
                  <a:gd name="connsiteX3" fmla="*/ 16172 w 32344"/>
                  <a:gd name="connsiteY3" fmla="*/ 80841 h 80840"/>
                  <a:gd name="connsiteX4" fmla="*/ 32340 w 32344"/>
                  <a:gd name="connsiteY4" fmla="*/ 64673 h 80840"/>
                  <a:gd name="connsiteX5" fmla="*/ 32340 w 32344"/>
                  <a:gd name="connsiteY5" fmla="*/ 16907 h 80840"/>
                  <a:gd name="connsiteX6" fmla="*/ 16172 w 32344"/>
                  <a:gd name="connsiteY6" fmla="*/ 0 h 80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344" h="80840">
                    <a:moveTo>
                      <a:pt x="16172" y="0"/>
                    </a:moveTo>
                    <a:cubicBezTo>
                      <a:pt x="7040" y="206"/>
                      <a:pt x="-197" y="7774"/>
                      <a:pt x="4" y="16907"/>
                    </a:cubicBezTo>
                    <a:lnTo>
                      <a:pt x="4" y="64673"/>
                    </a:lnTo>
                    <a:cubicBezTo>
                      <a:pt x="4" y="73602"/>
                      <a:pt x="7243" y="80841"/>
                      <a:pt x="16172" y="80841"/>
                    </a:cubicBezTo>
                    <a:cubicBezTo>
                      <a:pt x="25102" y="80841"/>
                      <a:pt x="32340" y="73602"/>
                      <a:pt x="32340" y="64673"/>
                    </a:cubicBezTo>
                    <a:lnTo>
                      <a:pt x="32340" y="16907"/>
                    </a:lnTo>
                    <a:cubicBezTo>
                      <a:pt x="32542" y="7774"/>
                      <a:pt x="25305" y="206"/>
                      <a:pt x="16172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53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57" name="手繪多邊形: 圖案 56">
                <a:extLst>
                  <a:ext uri="{FF2B5EF4-FFF2-40B4-BE49-F238E27FC236}">
                    <a16:creationId xmlns:a16="http://schemas.microsoft.com/office/drawing/2014/main" id="{64E30109-5241-F58C-42AA-CF10E1DD2CA3}"/>
                  </a:ext>
                </a:extLst>
              </p:cNvPr>
              <p:cNvSpPr/>
              <p:nvPr/>
            </p:nvSpPr>
            <p:spPr>
              <a:xfrm rot="19920000">
                <a:off x="4159160" y="1175637"/>
                <a:ext cx="263428" cy="425762"/>
              </a:xfrm>
              <a:custGeom>
                <a:avLst/>
                <a:gdLst>
                  <a:gd name="connsiteX0" fmla="*/ 262537 w 263428"/>
                  <a:gd name="connsiteY0" fmla="*/ 284221 h 425762"/>
                  <a:gd name="connsiteX1" fmla="*/ 256377 w 263428"/>
                  <a:gd name="connsiteY1" fmla="*/ 197252 h 425762"/>
                  <a:gd name="connsiteX2" fmla="*/ 259024 w 263428"/>
                  <a:gd name="connsiteY2" fmla="*/ 131156 h 425762"/>
                  <a:gd name="connsiteX3" fmla="*/ 148207 w 263428"/>
                  <a:gd name="connsiteY3" fmla="*/ 521 h 425762"/>
                  <a:gd name="connsiteX4" fmla="*/ 143502 w 263428"/>
                  <a:gd name="connsiteY4" fmla="*/ 226 h 425762"/>
                  <a:gd name="connsiteX5" fmla="*/ 131726 w 263428"/>
                  <a:gd name="connsiteY5" fmla="*/ 0 h 425762"/>
                  <a:gd name="connsiteX6" fmla="*/ 119950 w 263428"/>
                  <a:gd name="connsiteY6" fmla="*/ 226 h 425762"/>
                  <a:gd name="connsiteX7" fmla="*/ 4136 w 263428"/>
                  <a:gd name="connsiteY7" fmla="*/ 126452 h 425762"/>
                  <a:gd name="connsiteX8" fmla="*/ 4429 w 263428"/>
                  <a:gd name="connsiteY8" fmla="*/ 131140 h 425762"/>
                  <a:gd name="connsiteX9" fmla="*/ 7080 w 263428"/>
                  <a:gd name="connsiteY9" fmla="*/ 197252 h 425762"/>
                  <a:gd name="connsiteX10" fmla="*/ 898 w 263428"/>
                  <a:gd name="connsiteY10" fmla="*/ 284237 h 425762"/>
                  <a:gd name="connsiteX11" fmla="*/ 111576 w 263428"/>
                  <a:gd name="connsiteY11" fmla="*/ 424808 h 425762"/>
                  <a:gd name="connsiteX12" fmla="*/ 121125 w 263428"/>
                  <a:gd name="connsiteY12" fmla="*/ 425579 h 425762"/>
                  <a:gd name="connsiteX13" fmla="*/ 131726 w 263428"/>
                  <a:gd name="connsiteY13" fmla="*/ 425762 h 425762"/>
                  <a:gd name="connsiteX14" fmla="*/ 142338 w 263428"/>
                  <a:gd name="connsiteY14" fmla="*/ 425579 h 425762"/>
                  <a:gd name="connsiteX15" fmla="*/ 263310 w 263428"/>
                  <a:gd name="connsiteY15" fmla="*/ 293773 h 425762"/>
                  <a:gd name="connsiteX16" fmla="*/ 262537 w 263428"/>
                  <a:gd name="connsiteY16" fmla="*/ 284221 h 425762"/>
                  <a:gd name="connsiteX17" fmla="*/ 169840 w 263428"/>
                  <a:gd name="connsiteY17" fmla="*/ 145514 h 425762"/>
                  <a:gd name="connsiteX18" fmla="*/ 142893 w 263428"/>
                  <a:gd name="connsiteY18" fmla="*/ 182361 h 425762"/>
                  <a:gd name="connsiteX19" fmla="*/ 142893 w 263428"/>
                  <a:gd name="connsiteY19" fmla="*/ 264080 h 425762"/>
                  <a:gd name="connsiteX20" fmla="*/ 132114 w 263428"/>
                  <a:gd name="connsiteY20" fmla="*/ 274859 h 425762"/>
                  <a:gd name="connsiteX21" fmla="*/ 121335 w 263428"/>
                  <a:gd name="connsiteY21" fmla="*/ 264080 h 425762"/>
                  <a:gd name="connsiteX22" fmla="*/ 121335 w 263428"/>
                  <a:gd name="connsiteY22" fmla="*/ 182361 h 425762"/>
                  <a:gd name="connsiteX23" fmla="*/ 94388 w 263428"/>
                  <a:gd name="connsiteY23" fmla="*/ 145514 h 425762"/>
                  <a:gd name="connsiteX24" fmla="*/ 94388 w 263428"/>
                  <a:gd name="connsiteY24" fmla="*/ 97753 h 425762"/>
                  <a:gd name="connsiteX25" fmla="*/ 121335 w 263428"/>
                  <a:gd name="connsiteY25" fmla="*/ 60900 h 425762"/>
                  <a:gd name="connsiteX26" fmla="*/ 121335 w 263428"/>
                  <a:gd name="connsiteY26" fmla="*/ 32336 h 425762"/>
                  <a:gd name="connsiteX27" fmla="*/ 132114 w 263428"/>
                  <a:gd name="connsiteY27" fmla="*/ 21558 h 425762"/>
                  <a:gd name="connsiteX28" fmla="*/ 142893 w 263428"/>
                  <a:gd name="connsiteY28" fmla="*/ 32336 h 425762"/>
                  <a:gd name="connsiteX29" fmla="*/ 142893 w 263428"/>
                  <a:gd name="connsiteY29" fmla="*/ 60900 h 425762"/>
                  <a:gd name="connsiteX30" fmla="*/ 169840 w 263428"/>
                  <a:gd name="connsiteY30" fmla="*/ 97753 h 425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63428" h="425762">
                    <a:moveTo>
                      <a:pt x="262537" y="284221"/>
                    </a:moveTo>
                    <a:cubicBezTo>
                      <a:pt x="258921" y="255363"/>
                      <a:pt x="256864" y="226331"/>
                      <a:pt x="256377" y="197252"/>
                    </a:cubicBezTo>
                    <a:cubicBezTo>
                      <a:pt x="256377" y="173539"/>
                      <a:pt x="257455" y="151194"/>
                      <a:pt x="259024" y="131156"/>
                    </a:cubicBezTo>
                    <a:cubicBezTo>
                      <a:pt x="264497" y="64481"/>
                      <a:pt x="214882" y="5994"/>
                      <a:pt x="148207" y="521"/>
                    </a:cubicBezTo>
                    <a:cubicBezTo>
                      <a:pt x="146641" y="392"/>
                      <a:pt x="145072" y="294"/>
                      <a:pt x="143502" y="226"/>
                    </a:cubicBezTo>
                    <a:cubicBezTo>
                      <a:pt x="139650" y="75"/>
                      <a:pt x="135725" y="0"/>
                      <a:pt x="131726" y="0"/>
                    </a:cubicBezTo>
                    <a:cubicBezTo>
                      <a:pt x="127727" y="0"/>
                      <a:pt x="123802" y="75"/>
                      <a:pt x="119950" y="226"/>
                    </a:cubicBezTo>
                    <a:cubicBezTo>
                      <a:pt x="53113" y="3101"/>
                      <a:pt x="1261" y="59615"/>
                      <a:pt x="4136" y="126452"/>
                    </a:cubicBezTo>
                    <a:cubicBezTo>
                      <a:pt x="4203" y="128016"/>
                      <a:pt x="4301" y="129579"/>
                      <a:pt x="4429" y="131140"/>
                    </a:cubicBezTo>
                    <a:cubicBezTo>
                      <a:pt x="6002" y="151178"/>
                      <a:pt x="7080" y="173539"/>
                      <a:pt x="7080" y="197252"/>
                    </a:cubicBezTo>
                    <a:cubicBezTo>
                      <a:pt x="6587" y="226337"/>
                      <a:pt x="4523" y="255374"/>
                      <a:pt x="898" y="284237"/>
                    </a:cubicBezTo>
                    <a:cubicBezTo>
                      <a:pt x="-7356" y="353617"/>
                      <a:pt x="42196" y="416553"/>
                      <a:pt x="111576" y="424808"/>
                    </a:cubicBezTo>
                    <a:cubicBezTo>
                      <a:pt x="114748" y="425186"/>
                      <a:pt x="117933" y="425443"/>
                      <a:pt x="121125" y="425579"/>
                    </a:cubicBezTo>
                    <a:cubicBezTo>
                      <a:pt x="124596" y="425698"/>
                      <a:pt x="128130" y="425759"/>
                      <a:pt x="131726" y="425762"/>
                    </a:cubicBezTo>
                    <a:cubicBezTo>
                      <a:pt x="135322" y="425766"/>
                      <a:pt x="138860" y="425705"/>
                      <a:pt x="142338" y="425579"/>
                    </a:cubicBezTo>
                    <a:cubicBezTo>
                      <a:pt x="212141" y="422587"/>
                      <a:pt x="266302" y="363576"/>
                      <a:pt x="263310" y="293773"/>
                    </a:cubicBezTo>
                    <a:cubicBezTo>
                      <a:pt x="263173" y="290580"/>
                      <a:pt x="262916" y="287394"/>
                      <a:pt x="262537" y="284221"/>
                    </a:cubicBezTo>
                    <a:close/>
                    <a:moveTo>
                      <a:pt x="169840" y="145514"/>
                    </a:moveTo>
                    <a:cubicBezTo>
                      <a:pt x="169917" y="162379"/>
                      <a:pt x="158988" y="177323"/>
                      <a:pt x="142893" y="182361"/>
                    </a:cubicBezTo>
                    <a:lnTo>
                      <a:pt x="142893" y="264080"/>
                    </a:lnTo>
                    <a:cubicBezTo>
                      <a:pt x="142893" y="270034"/>
                      <a:pt x="138067" y="274859"/>
                      <a:pt x="132114" y="274859"/>
                    </a:cubicBezTo>
                    <a:cubicBezTo>
                      <a:pt x="126161" y="274859"/>
                      <a:pt x="121335" y="270034"/>
                      <a:pt x="121335" y="264080"/>
                    </a:cubicBezTo>
                    <a:lnTo>
                      <a:pt x="121335" y="182361"/>
                    </a:lnTo>
                    <a:cubicBezTo>
                      <a:pt x="105243" y="177320"/>
                      <a:pt x="94315" y="162378"/>
                      <a:pt x="94388" y="145514"/>
                    </a:cubicBezTo>
                    <a:lnTo>
                      <a:pt x="94388" y="97753"/>
                    </a:lnTo>
                    <a:cubicBezTo>
                      <a:pt x="94309" y="80886"/>
                      <a:pt x="105238" y="65939"/>
                      <a:pt x="121335" y="60900"/>
                    </a:cubicBezTo>
                    <a:lnTo>
                      <a:pt x="121335" y="32336"/>
                    </a:lnTo>
                    <a:cubicBezTo>
                      <a:pt x="121335" y="26383"/>
                      <a:pt x="126161" y="21558"/>
                      <a:pt x="132114" y="21558"/>
                    </a:cubicBezTo>
                    <a:cubicBezTo>
                      <a:pt x="138067" y="21558"/>
                      <a:pt x="142893" y="26383"/>
                      <a:pt x="142893" y="32336"/>
                    </a:cubicBezTo>
                    <a:lnTo>
                      <a:pt x="142893" y="60900"/>
                    </a:lnTo>
                    <a:cubicBezTo>
                      <a:pt x="158988" y="65942"/>
                      <a:pt x="169916" y="80887"/>
                      <a:pt x="169840" y="97753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53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58" name="文字方塊 57">
                <a:extLst>
                  <a:ext uri="{FF2B5EF4-FFF2-40B4-BE49-F238E27FC236}">
                    <a16:creationId xmlns:a16="http://schemas.microsoft.com/office/drawing/2014/main" id="{8C69F4E2-2FDF-F25E-62A1-FEF1D6F0DAC1}"/>
                  </a:ext>
                </a:extLst>
              </p:cNvPr>
              <p:cNvSpPr txBox="1"/>
              <p:nvPr/>
            </p:nvSpPr>
            <p:spPr>
              <a:xfrm>
                <a:off x="4368091" y="1109140"/>
                <a:ext cx="198002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sz="2800" dirty="0">
                    <a:latin typeface="台灣楷體" panose="02010604000101010101" pitchFamily="2" charset="-120"/>
                    <a:ea typeface="台灣楷體" panose="02010604000101010101" pitchFamily="2" charset="-120"/>
                  </a:rPr>
                  <a:t>全羅版課文</a:t>
                </a:r>
              </a:p>
            </p:txBody>
          </p:sp>
        </p:grpSp>
        <p:sp>
          <p:nvSpPr>
            <p:cNvPr id="55" name="矩形: 圓角 54">
              <a:hlinkClick r:id="rId17" action="ppaction://hlinksldjump"/>
              <a:extLst>
                <a:ext uri="{FF2B5EF4-FFF2-40B4-BE49-F238E27FC236}">
                  <a16:creationId xmlns:a16="http://schemas.microsoft.com/office/drawing/2014/main" id="{23A9FFA8-D361-8694-BF55-90760F170758}"/>
                </a:ext>
              </a:extLst>
            </p:cNvPr>
            <p:cNvSpPr/>
            <p:nvPr/>
          </p:nvSpPr>
          <p:spPr>
            <a:xfrm>
              <a:off x="4174729" y="2348422"/>
              <a:ext cx="1857600" cy="493641"/>
            </a:xfrm>
            <a:prstGeom prst="roundRect">
              <a:avLst/>
            </a:prstGeom>
            <a:solidFill>
              <a:srgbClr val="4E8542">
                <a:alpha val="40000"/>
              </a:srgb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grpSp>
        <p:nvGrpSpPr>
          <p:cNvPr id="59" name="群組 58">
            <a:extLst>
              <a:ext uri="{FF2B5EF4-FFF2-40B4-BE49-F238E27FC236}">
                <a16:creationId xmlns:a16="http://schemas.microsoft.com/office/drawing/2014/main" id="{1A28232C-3E7B-C338-FE7A-463859B1D031}"/>
              </a:ext>
            </a:extLst>
          </p:cNvPr>
          <p:cNvGrpSpPr/>
          <p:nvPr/>
        </p:nvGrpSpPr>
        <p:grpSpPr>
          <a:xfrm>
            <a:off x="8676000" y="3703670"/>
            <a:ext cx="1470815" cy="527263"/>
            <a:chOff x="3862958" y="2314800"/>
            <a:chExt cx="1470815" cy="527263"/>
          </a:xfrm>
        </p:grpSpPr>
        <p:grpSp>
          <p:nvGrpSpPr>
            <p:cNvPr id="60" name="群組 59">
              <a:extLst>
                <a:ext uri="{FF2B5EF4-FFF2-40B4-BE49-F238E27FC236}">
                  <a16:creationId xmlns:a16="http://schemas.microsoft.com/office/drawing/2014/main" id="{DEAA43F0-2A1E-85E4-FD32-DA9BE8F65E1D}"/>
                </a:ext>
              </a:extLst>
            </p:cNvPr>
            <p:cNvGrpSpPr/>
            <p:nvPr/>
          </p:nvGrpSpPr>
          <p:grpSpPr>
            <a:xfrm>
              <a:off x="3862958" y="2314800"/>
              <a:ext cx="1470815" cy="523220"/>
              <a:chOff x="4159160" y="1109140"/>
              <a:chExt cx="1470815" cy="523220"/>
            </a:xfrm>
          </p:grpSpPr>
          <p:sp>
            <p:nvSpPr>
              <p:cNvPr id="62" name="手繪多邊形: 圖案 61">
                <a:extLst>
                  <a:ext uri="{FF2B5EF4-FFF2-40B4-BE49-F238E27FC236}">
                    <a16:creationId xmlns:a16="http://schemas.microsoft.com/office/drawing/2014/main" id="{033B0D03-0DE2-3D18-2568-EF6572C19399}"/>
                  </a:ext>
                </a:extLst>
              </p:cNvPr>
              <p:cNvSpPr/>
              <p:nvPr/>
            </p:nvSpPr>
            <p:spPr>
              <a:xfrm rot="19920000">
                <a:off x="4232042" y="1267014"/>
                <a:ext cx="32344" cy="80840"/>
              </a:xfrm>
              <a:custGeom>
                <a:avLst/>
                <a:gdLst>
                  <a:gd name="connsiteX0" fmla="*/ 16172 w 32344"/>
                  <a:gd name="connsiteY0" fmla="*/ 0 h 80840"/>
                  <a:gd name="connsiteX1" fmla="*/ 4 w 32344"/>
                  <a:gd name="connsiteY1" fmla="*/ 16907 h 80840"/>
                  <a:gd name="connsiteX2" fmla="*/ 4 w 32344"/>
                  <a:gd name="connsiteY2" fmla="*/ 64673 h 80840"/>
                  <a:gd name="connsiteX3" fmla="*/ 16172 w 32344"/>
                  <a:gd name="connsiteY3" fmla="*/ 80841 h 80840"/>
                  <a:gd name="connsiteX4" fmla="*/ 32340 w 32344"/>
                  <a:gd name="connsiteY4" fmla="*/ 64673 h 80840"/>
                  <a:gd name="connsiteX5" fmla="*/ 32340 w 32344"/>
                  <a:gd name="connsiteY5" fmla="*/ 16907 h 80840"/>
                  <a:gd name="connsiteX6" fmla="*/ 16172 w 32344"/>
                  <a:gd name="connsiteY6" fmla="*/ 0 h 80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344" h="80840">
                    <a:moveTo>
                      <a:pt x="16172" y="0"/>
                    </a:moveTo>
                    <a:cubicBezTo>
                      <a:pt x="7040" y="206"/>
                      <a:pt x="-197" y="7774"/>
                      <a:pt x="4" y="16907"/>
                    </a:cubicBezTo>
                    <a:lnTo>
                      <a:pt x="4" y="64673"/>
                    </a:lnTo>
                    <a:cubicBezTo>
                      <a:pt x="4" y="73602"/>
                      <a:pt x="7243" y="80841"/>
                      <a:pt x="16172" y="80841"/>
                    </a:cubicBezTo>
                    <a:cubicBezTo>
                      <a:pt x="25102" y="80841"/>
                      <a:pt x="32340" y="73602"/>
                      <a:pt x="32340" y="64673"/>
                    </a:cubicBezTo>
                    <a:lnTo>
                      <a:pt x="32340" y="16907"/>
                    </a:lnTo>
                    <a:cubicBezTo>
                      <a:pt x="32542" y="7774"/>
                      <a:pt x="25305" y="206"/>
                      <a:pt x="16172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53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63" name="手繪多邊形: 圖案 62">
                <a:extLst>
                  <a:ext uri="{FF2B5EF4-FFF2-40B4-BE49-F238E27FC236}">
                    <a16:creationId xmlns:a16="http://schemas.microsoft.com/office/drawing/2014/main" id="{2B24E37A-D025-B7BA-DF30-14866932E709}"/>
                  </a:ext>
                </a:extLst>
              </p:cNvPr>
              <p:cNvSpPr/>
              <p:nvPr/>
            </p:nvSpPr>
            <p:spPr>
              <a:xfrm rot="19920000">
                <a:off x="4159160" y="1175637"/>
                <a:ext cx="263428" cy="425762"/>
              </a:xfrm>
              <a:custGeom>
                <a:avLst/>
                <a:gdLst>
                  <a:gd name="connsiteX0" fmla="*/ 262537 w 263428"/>
                  <a:gd name="connsiteY0" fmla="*/ 284221 h 425762"/>
                  <a:gd name="connsiteX1" fmla="*/ 256377 w 263428"/>
                  <a:gd name="connsiteY1" fmla="*/ 197252 h 425762"/>
                  <a:gd name="connsiteX2" fmla="*/ 259024 w 263428"/>
                  <a:gd name="connsiteY2" fmla="*/ 131156 h 425762"/>
                  <a:gd name="connsiteX3" fmla="*/ 148207 w 263428"/>
                  <a:gd name="connsiteY3" fmla="*/ 521 h 425762"/>
                  <a:gd name="connsiteX4" fmla="*/ 143502 w 263428"/>
                  <a:gd name="connsiteY4" fmla="*/ 226 h 425762"/>
                  <a:gd name="connsiteX5" fmla="*/ 131726 w 263428"/>
                  <a:gd name="connsiteY5" fmla="*/ 0 h 425762"/>
                  <a:gd name="connsiteX6" fmla="*/ 119950 w 263428"/>
                  <a:gd name="connsiteY6" fmla="*/ 226 h 425762"/>
                  <a:gd name="connsiteX7" fmla="*/ 4136 w 263428"/>
                  <a:gd name="connsiteY7" fmla="*/ 126452 h 425762"/>
                  <a:gd name="connsiteX8" fmla="*/ 4429 w 263428"/>
                  <a:gd name="connsiteY8" fmla="*/ 131140 h 425762"/>
                  <a:gd name="connsiteX9" fmla="*/ 7080 w 263428"/>
                  <a:gd name="connsiteY9" fmla="*/ 197252 h 425762"/>
                  <a:gd name="connsiteX10" fmla="*/ 898 w 263428"/>
                  <a:gd name="connsiteY10" fmla="*/ 284237 h 425762"/>
                  <a:gd name="connsiteX11" fmla="*/ 111576 w 263428"/>
                  <a:gd name="connsiteY11" fmla="*/ 424808 h 425762"/>
                  <a:gd name="connsiteX12" fmla="*/ 121125 w 263428"/>
                  <a:gd name="connsiteY12" fmla="*/ 425579 h 425762"/>
                  <a:gd name="connsiteX13" fmla="*/ 131726 w 263428"/>
                  <a:gd name="connsiteY13" fmla="*/ 425762 h 425762"/>
                  <a:gd name="connsiteX14" fmla="*/ 142338 w 263428"/>
                  <a:gd name="connsiteY14" fmla="*/ 425579 h 425762"/>
                  <a:gd name="connsiteX15" fmla="*/ 263310 w 263428"/>
                  <a:gd name="connsiteY15" fmla="*/ 293773 h 425762"/>
                  <a:gd name="connsiteX16" fmla="*/ 262537 w 263428"/>
                  <a:gd name="connsiteY16" fmla="*/ 284221 h 425762"/>
                  <a:gd name="connsiteX17" fmla="*/ 169840 w 263428"/>
                  <a:gd name="connsiteY17" fmla="*/ 145514 h 425762"/>
                  <a:gd name="connsiteX18" fmla="*/ 142893 w 263428"/>
                  <a:gd name="connsiteY18" fmla="*/ 182361 h 425762"/>
                  <a:gd name="connsiteX19" fmla="*/ 142893 w 263428"/>
                  <a:gd name="connsiteY19" fmla="*/ 264080 h 425762"/>
                  <a:gd name="connsiteX20" fmla="*/ 132114 w 263428"/>
                  <a:gd name="connsiteY20" fmla="*/ 274859 h 425762"/>
                  <a:gd name="connsiteX21" fmla="*/ 121335 w 263428"/>
                  <a:gd name="connsiteY21" fmla="*/ 264080 h 425762"/>
                  <a:gd name="connsiteX22" fmla="*/ 121335 w 263428"/>
                  <a:gd name="connsiteY22" fmla="*/ 182361 h 425762"/>
                  <a:gd name="connsiteX23" fmla="*/ 94388 w 263428"/>
                  <a:gd name="connsiteY23" fmla="*/ 145514 h 425762"/>
                  <a:gd name="connsiteX24" fmla="*/ 94388 w 263428"/>
                  <a:gd name="connsiteY24" fmla="*/ 97753 h 425762"/>
                  <a:gd name="connsiteX25" fmla="*/ 121335 w 263428"/>
                  <a:gd name="connsiteY25" fmla="*/ 60900 h 425762"/>
                  <a:gd name="connsiteX26" fmla="*/ 121335 w 263428"/>
                  <a:gd name="connsiteY26" fmla="*/ 32336 h 425762"/>
                  <a:gd name="connsiteX27" fmla="*/ 132114 w 263428"/>
                  <a:gd name="connsiteY27" fmla="*/ 21558 h 425762"/>
                  <a:gd name="connsiteX28" fmla="*/ 142893 w 263428"/>
                  <a:gd name="connsiteY28" fmla="*/ 32336 h 425762"/>
                  <a:gd name="connsiteX29" fmla="*/ 142893 w 263428"/>
                  <a:gd name="connsiteY29" fmla="*/ 60900 h 425762"/>
                  <a:gd name="connsiteX30" fmla="*/ 169840 w 263428"/>
                  <a:gd name="connsiteY30" fmla="*/ 97753 h 425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63428" h="425762">
                    <a:moveTo>
                      <a:pt x="262537" y="284221"/>
                    </a:moveTo>
                    <a:cubicBezTo>
                      <a:pt x="258921" y="255363"/>
                      <a:pt x="256864" y="226331"/>
                      <a:pt x="256377" y="197252"/>
                    </a:cubicBezTo>
                    <a:cubicBezTo>
                      <a:pt x="256377" y="173539"/>
                      <a:pt x="257455" y="151194"/>
                      <a:pt x="259024" y="131156"/>
                    </a:cubicBezTo>
                    <a:cubicBezTo>
                      <a:pt x="264497" y="64481"/>
                      <a:pt x="214882" y="5994"/>
                      <a:pt x="148207" y="521"/>
                    </a:cubicBezTo>
                    <a:cubicBezTo>
                      <a:pt x="146641" y="392"/>
                      <a:pt x="145072" y="294"/>
                      <a:pt x="143502" y="226"/>
                    </a:cubicBezTo>
                    <a:cubicBezTo>
                      <a:pt x="139650" y="75"/>
                      <a:pt x="135725" y="0"/>
                      <a:pt x="131726" y="0"/>
                    </a:cubicBezTo>
                    <a:cubicBezTo>
                      <a:pt x="127727" y="0"/>
                      <a:pt x="123802" y="75"/>
                      <a:pt x="119950" y="226"/>
                    </a:cubicBezTo>
                    <a:cubicBezTo>
                      <a:pt x="53113" y="3101"/>
                      <a:pt x="1261" y="59615"/>
                      <a:pt x="4136" y="126452"/>
                    </a:cubicBezTo>
                    <a:cubicBezTo>
                      <a:pt x="4203" y="128016"/>
                      <a:pt x="4301" y="129579"/>
                      <a:pt x="4429" y="131140"/>
                    </a:cubicBezTo>
                    <a:cubicBezTo>
                      <a:pt x="6002" y="151178"/>
                      <a:pt x="7080" y="173539"/>
                      <a:pt x="7080" y="197252"/>
                    </a:cubicBezTo>
                    <a:cubicBezTo>
                      <a:pt x="6587" y="226337"/>
                      <a:pt x="4523" y="255374"/>
                      <a:pt x="898" y="284237"/>
                    </a:cubicBezTo>
                    <a:cubicBezTo>
                      <a:pt x="-7356" y="353617"/>
                      <a:pt x="42196" y="416553"/>
                      <a:pt x="111576" y="424808"/>
                    </a:cubicBezTo>
                    <a:cubicBezTo>
                      <a:pt x="114748" y="425186"/>
                      <a:pt x="117933" y="425443"/>
                      <a:pt x="121125" y="425579"/>
                    </a:cubicBezTo>
                    <a:cubicBezTo>
                      <a:pt x="124596" y="425698"/>
                      <a:pt x="128130" y="425759"/>
                      <a:pt x="131726" y="425762"/>
                    </a:cubicBezTo>
                    <a:cubicBezTo>
                      <a:pt x="135322" y="425766"/>
                      <a:pt x="138860" y="425705"/>
                      <a:pt x="142338" y="425579"/>
                    </a:cubicBezTo>
                    <a:cubicBezTo>
                      <a:pt x="212141" y="422587"/>
                      <a:pt x="266302" y="363576"/>
                      <a:pt x="263310" y="293773"/>
                    </a:cubicBezTo>
                    <a:cubicBezTo>
                      <a:pt x="263173" y="290580"/>
                      <a:pt x="262916" y="287394"/>
                      <a:pt x="262537" y="284221"/>
                    </a:cubicBezTo>
                    <a:close/>
                    <a:moveTo>
                      <a:pt x="169840" y="145514"/>
                    </a:moveTo>
                    <a:cubicBezTo>
                      <a:pt x="169917" y="162379"/>
                      <a:pt x="158988" y="177323"/>
                      <a:pt x="142893" y="182361"/>
                    </a:cubicBezTo>
                    <a:lnTo>
                      <a:pt x="142893" y="264080"/>
                    </a:lnTo>
                    <a:cubicBezTo>
                      <a:pt x="142893" y="270034"/>
                      <a:pt x="138067" y="274859"/>
                      <a:pt x="132114" y="274859"/>
                    </a:cubicBezTo>
                    <a:cubicBezTo>
                      <a:pt x="126161" y="274859"/>
                      <a:pt x="121335" y="270034"/>
                      <a:pt x="121335" y="264080"/>
                    </a:cubicBezTo>
                    <a:lnTo>
                      <a:pt x="121335" y="182361"/>
                    </a:lnTo>
                    <a:cubicBezTo>
                      <a:pt x="105243" y="177320"/>
                      <a:pt x="94315" y="162378"/>
                      <a:pt x="94388" y="145514"/>
                    </a:cubicBezTo>
                    <a:lnTo>
                      <a:pt x="94388" y="97753"/>
                    </a:lnTo>
                    <a:cubicBezTo>
                      <a:pt x="94309" y="80886"/>
                      <a:pt x="105238" y="65939"/>
                      <a:pt x="121335" y="60900"/>
                    </a:cubicBezTo>
                    <a:lnTo>
                      <a:pt x="121335" y="32336"/>
                    </a:lnTo>
                    <a:cubicBezTo>
                      <a:pt x="121335" y="26383"/>
                      <a:pt x="126161" y="21558"/>
                      <a:pt x="132114" y="21558"/>
                    </a:cubicBezTo>
                    <a:cubicBezTo>
                      <a:pt x="138067" y="21558"/>
                      <a:pt x="142893" y="26383"/>
                      <a:pt x="142893" y="32336"/>
                    </a:cubicBezTo>
                    <a:lnTo>
                      <a:pt x="142893" y="60900"/>
                    </a:lnTo>
                    <a:cubicBezTo>
                      <a:pt x="158988" y="65942"/>
                      <a:pt x="169916" y="80887"/>
                      <a:pt x="169840" y="97753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53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64" name="文字方塊 63">
                <a:extLst>
                  <a:ext uri="{FF2B5EF4-FFF2-40B4-BE49-F238E27FC236}">
                    <a16:creationId xmlns:a16="http://schemas.microsoft.com/office/drawing/2014/main" id="{0D614BDF-5A64-1516-37B5-C51ED4A56DE7}"/>
                  </a:ext>
                </a:extLst>
              </p:cNvPr>
              <p:cNvSpPr txBox="1"/>
              <p:nvPr/>
            </p:nvSpPr>
            <p:spPr>
              <a:xfrm>
                <a:off x="4368091" y="1109140"/>
                <a:ext cx="126188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sz="2800" dirty="0">
                    <a:latin typeface="台灣楷體" panose="02010604000101010101" pitchFamily="2" charset="-120"/>
                    <a:ea typeface="台灣楷體" panose="02010604000101010101" pitchFamily="2" charset="-120"/>
                  </a:rPr>
                  <a:t>學習單</a:t>
                </a:r>
              </a:p>
            </p:txBody>
          </p:sp>
        </p:grpSp>
        <p:sp>
          <p:nvSpPr>
            <p:cNvPr id="61" name="矩形: 圓角 60">
              <a:hlinkClick r:id="rId18" action="ppaction://hlinksldjump"/>
              <a:extLst>
                <a:ext uri="{FF2B5EF4-FFF2-40B4-BE49-F238E27FC236}">
                  <a16:creationId xmlns:a16="http://schemas.microsoft.com/office/drawing/2014/main" id="{4F234F1A-D5C6-A52B-ACFE-56441FE5100E}"/>
                </a:ext>
              </a:extLst>
            </p:cNvPr>
            <p:cNvSpPr/>
            <p:nvPr/>
          </p:nvSpPr>
          <p:spPr>
            <a:xfrm>
              <a:off x="4174729" y="2348422"/>
              <a:ext cx="1087200" cy="493641"/>
            </a:xfrm>
            <a:prstGeom prst="roundRect">
              <a:avLst/>
            </a:prstGeom>
            <a:solidFill>
              <a:srgbClr val="4E8542">
                <a:alpha val="40000"/>
              </a:srgb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grpSp>
        <p:nvGrpSpPr>
          <p:cNvPr id="65" name="群組 64">
            <a:extLst>
              <a:ext uri="{FF2B5EF4-FFF2-40B4-BE49-F238E27FC236}">
                <a16:creationId xmlns:a16="http://schemas.microsoft.com/office/drawing/2014/main" id="{85E90DCE-274A-5B0A-E53E-5C7084CEFE66}"/>
              </a:ext>
            </a:extLst>
          </p:cNvPr>
          <p:cNvGrpSpPr/>
          <p:nvPr/>
        </p:nvGrpSpPr>
        <p:grpSpPr>
          <a:xfrm>
            <a:off x="8676000" y="5022354"/>
            <a:ext cx="1829888" cy="527263"/>
            <a:chOff x="3862958" y="2314800"/>
            <a:chExt cx="1829888" cy="527263"/>
          </a:xfrm>
        </p:grpSpPr>
        <p:grpSp>
          <p:nvGrpSpPr>
            <p:cNvPr id="66" name="群組 65">
              <a:extLst>
                <a:ext uri="{FF2B5EF4-FFF2-40B4-BE49-F238E27FC236}">
                  <a16:creationId xmlns:a16="http://schemas.microsoft.com/office/drawing/2014/main" id="{4D01AB83-18B5-5704-E588-2F264988ADEC}"/>
                </a:ext>
              </a:extLst>
            </p:cNvPr>
            <p:cNvGrpSpPr/>
            <p:nvPr/>
          </p:nvGrpSpPr>
          <p:grpSpPr>
            <a:xfrm>
              <a:off x="3862958" y="2314800"/>
              <a:ext cx="1829888" cy="523220"/>
              <a:chOff x="4159160" y="1109140"/>
              <a:chExt cx="1829888" cy="523220"/>
            </a:xfrm>
          </p:grpSpPr>
          <p:sp>
            <p:nvSpPr>
              <p:cNvPr id="68" name="手繪多邊形: 圖案 67">
                <a:extLst>
                  <a:ext uri="{FF2B5EF4-FFF2-40B4-BE49-F238E27FC236}">
                    <a16:creationId xmlns:a16="http://schemas.microsoft.com/office/drawing/2014/main" id="{BAD806C0-8BA8-DF65-20E9-939637E07E75}"/>
                  </a:ext>
                </a:extLst>
              </p:cNvPr>
              <p:cNvSpPr/>
              <p:nvPr/>
            </p:nvSpPr>
            <p:spPr>
              <a:xfrm rot="19920000">
                <a:off x="4232042" y="1267014"/>
                <a:ext cx="32344" cy="80840"/>
              </a:xfrm>
              <a:custGeom>
                <a:avLst/>
                <a:gdLst>
                  <a:gd name="connsiteX0" fmla="*/ 16172 w 32344"/>
                  <a:gd name="connsiteY0" fmla="*/ 0 h 80840"/>
                  <a:gd name="connsiteX1" fmla="*/ 4 w 32344"/>
                  <a:gd name="connsiteY1" fmla="*/ 16907 h 80840"/>
                  <a:gd name="connsiteX2" fmla="*/ 4 w 32344"/>
                  <a:gd name="connsiteY2" fmla="*/ 64673 h 80840"/>
                  <a:gd name="connsiteX3" fmla="*/ 16172 w 32344"/>
                  <a:gd name="connsiteY3" fmla="*/ 80841 h 80840"/>
                  <a:gd name="connsiteX4" fmla="*/ 32340 w 32344"/>
                  <a:gd name="connsiteY4" fmla="*/ 64673 h 80840"/>
                  <a:gd name="connsiteX5" fmla="*/ 32340 w 32344"/>
                  <a:gd name="connsiteY5" fmla="*/ 16907 h 80840"/>
                  <a:gd name="connsiteX6" fmla="*/ 16172 w 32344"/>
                  <a:gd name="connsiteY6" fmla="*/ 0 h 80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344" h="80840">
                    <a:moveTo>
                      <a:pt x="16172" y="0"/>
                    </a:moveTo>
                    <a:cubicBezTo>
                      <a:pt x="7040" y="206"/>
                      <a:pt x="-197" y="7774"/>
                      <a:pt x="4" y="16907"/>
                    </a:cubicBezTo>
                    <a:lnTo>
                      <a:pt x="4" y="64673"/>
                    </a:lnTo>
                    <a:cubicBezTo>
                      <a:pt x="4" y="73602"/>
                      <a:pt x="7243" y="80841"/>
                      <a:pt x="16172" y="80841"/>
                    </a:cubicBezTo>
                    <a:cubicBezTo>
                      <a:pt x="25102" y="80841"/>
                      <a:pt x="32340" y="73602"/>
                      <a:pt x="32340" y="64673"/>
                    </a:cubicBezTo>
                    <a:lnTo>
                      <a:pt x="32340" y="16907"/>
                    </a:lnTo>
                    <a:cubicBezTo>
                      <a:pt x="32542" y="7774"/>
                      <a:pt x="25305" y="206"/>
                      <a:pt x="16172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53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69" name="手繪多邊形: 圖案 68">
                <a:extLst>
                  <a:ext uri="{FF2B5EF4-FFF2-40B4-BE49-F238E27FC236}">
                    <a16:creationId xmlns:a16="http://schemas.microsoft.com/office/drawing/2014/main" id="{A71E7968-56D0-4E60-3508-B4F053413201}"/>
                  </a:ext>
                </a:extLst>
              </p:cNvPr>
              <p:cNvSpPr/>
              <p:nvPr/>
            </p:nvSpPr>
            <p:spPr>
              <a:xfrm rot="19920000">
                <a:off x="4159160" y="1175637"/>
                <a:ext cx="263428" cy="425762"/>
              </a:xfrm>
              <a:custGeom>
                <a:avLst/>
                <a:gdLst>
                  <a:gd name="connsiteX0" fmla="*/ 262537 w 263428"/>
                  <a:gd name="connsiteY0" fmla="*/ 284221 h 425762"/>
                  <a:gd name="connsiteX1" fmla="*/ 256377 w 263428"/>
                  <a:gd name="connsiteY1" fmla="*/ 197252 h 425762"/>
                  <a:gd name="connsiteX2" fmla="*/ 259024 w 263428"/>
                  <a:gd name="connsiteY2" fmla="*/ 131156 h 425762"/>
                  <a:gd name="connsiteX3" fmla="*/ 148207 w 263428"/>
                  <a:gd name="connsiteY3" fmla="*/ 521 h 425762"/>
                  <a:gd name="connsiteX4" fmla="*/ 143502 w 263428"/>
                  <a:gd name="connsiteY4" fmla="*/ 226 h 425762"/>
                  <a:gd name="connsiteX5" fmla="*/ 131726 w 263428"/>
                  <a:gd name="connsiteY5" fmla="*/ 0 h 425762"/>
                  <a:gd name="connsiteX6" fmla="*/ 119950 w 263428"/>
                  <a:gd name="connsiteY6" fmla="*/ 226 h 425762"/>
                  <a:gd name="connsiteX7" fmla="*/ 4136 w 263428"/>
                  <a:gd name="connsiteY7" fmla="*/ 126452 h 425762"/>
                  <a:gd name="connsiteX8" fmla="*/ 4429 w 263428"/>
                  <a:gd name="connsiteY8" fmla="*/ 131140 h 425762"/>
                  <a:gd name="connsiteX9" fmla="*/ 7080 w 263428"/>
                  <a:gd name="connsiteY9" fmla="*/ 197252 h 425762"/>
                  <a:gd name="connsiteX10" fmla="*/ 898 w 263428"/>
                  <a:gd name="connsiteY10" fmla="*/ 284237 h 425762"/>
                  <a:gd name="connsiteX11" fmla="*/ 111576 w 263428"/>
                  <a:gd name="connsiteY11" fmla="*/ 424808 h 425762"/>
                  <a:gd name="connsiteX12" fmla="*/ 121125 w 263428"/>
                  <a:gd name="connsiteY12" fmla="*/ 425579 h 425762"/>
                  <a:gd name="connsiteX13" fmla="*/ 131726 w 263428"/>
                  <a:gd name="connsiteY13" fmla="*/ 425762 h 425762"/>
                  <a:gd name="connsiteX14" fmla="*/ 142338 w 263428"/>
                  <a:gd name="connsiteY14" fmla="*/ 425579 h 425762"/>
                  <a:gd name="connsiteX15" fmla="*/ 263310 w 263428"/>
                  <a:gd name="connsiteY15" fmla="*/ 293773 h 425762"/>
                  <a:gd name="connsiteX16" fmla="*/ 262537 w 263428"/>
                  <a:gd name="connsiteY16" fmla="*/ 284221 h 425762"/>
                  <a:gd name="connsiteX17" fmla="*/ 169840 w 263428"/>
                  <a:gd name="connsiteY17" fmla="*/ 145514 h 425762"/>
                  <a:gd name="connsiteX18" fmla="*/ 142893 w 263428"/>
                  <a:gd name="connsiteY18" fmla="*/ 182361 h 425762"/>
                  <a:gd name="connsiteX19" fmla="*/ 142893 w 263428"/>
                  <a:gd name="connsiteY19" fmla="*/ 264080 h 425762"/>
                  <a:gd name="connsiteX20" fmla="*/ 132114 w 263428"/>
                  <a:gd name="connsiteY20" fmla="*/ 274859 h 425762"/>
                  <a:gd name="connsiteX21" fmla="*/ 121335 w 263428"/>
                  <a:gd name="connsiteY21" fmla="*/ 264080 h 425762"/>
                  <a:gd name="connsiteX22" fmla="*/ 121335 w 263428"/>
                  <a:gd name="connsiteY22" fmla="*/ 182361 h 425762"/>
                  <a:gd name="connsiteX23" fmla="*/ 94388 w 263428"/>
                  <a:gd name="connsiteY23" fmla="*/ 145514 h 425762"/>
                  <a:gd name="connsiteX24" fmla="*/ 94388 w 263428"/>
                  <a:gd name="connsiteY24" fmla="*/ 97753 h 425762"/>
                  <a:gd name="connsiteX25" fmla="*/ 121335 w 263428"/>
                  <a:gd name="connsiteY25" fmla="*/ 60900 h 425762"/>
                  <a:gd name="connsiteX26" fmla="*/ 121335 w 263428"/>
                  <a:gd name="connsiteY26" fmla="*/ 32336 h 425762"/>
                  <a:gd name="connsiteX27" fmla="*/ 132114 w 263428"/>
                  <a:gd name="connsiteY27" fmla="*/ 21558 h 425762"/>
                  <a:gd name="connsiteX28" fmla="*/ 142893 w 263428"/>
                  <a:gd name="connsiteY28" fmla="*/ 32336 h 425762"/>
                  <a:gd name="connsiteX29" fmla="*/ 142893 w 263428"/>
                  <a:gd name="connsiteY29" fmla="*/ 60900 h 425762"/>
                  <a:gd name="connsiteX30" fmla="*/ 169840 w 263428"/>
                  <a:gd name="connsiteY30" fmla="*/ 97753 h 425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63428" h="425762">
                    <a:moveTo>
                      <a:pt x="262537" y="284221"/>
                    </a:moveTo>
                    <a:cubicBezTo>
                      <a:pt x="258921" y="255363"/>
                      <a:pt x="256864" y="226331"/>
                      <a:pt x="256377" y="197252"/>
                    </a:cubicBezTo>
                    <a:cubicBezTo>
                      <a:pt x="256377" y="173539"/>
                      <a:pt x="257455" y="151194"/>
                      <a:pt x="259024" y="131156"/>
                    </a:cubicBezTo>
                    <a:cubicBezTo>
                      <a:pt x="264497" y="64481"/>
                      <a:pt x="214882" y="5994"/>
                      <a:pt x="148207" y="521"/>
                    </a:cubicBezTo>
                    <a:cubicBezTo>
                      <a:pt x="146641" y="392"/>
                      <a:pt x="145072" y="294"/>
                      <a:pt x="143502" y="226"/>
                    </a:cubicBezTo>
                    <a:cubicBezTo>
                      <a:pt x="139650" y="75"/>
                      <a:pt x="135725" y="0"/>
                      <a:pt x="131726" y="0"/>
                    </a:cubicBezTo>
                    <a:cubicBezTo>
                      <a:pt x="127727" y="0"/>
                      <a:pt x="123802" y="75"/>
                      <a:pt x="119950" y="226"/>
                    </a:cubicBezTo>
                    <a:cubicBezTo>
                      <a:pt x="53113" y="3101"/>
                      <a:pt x="1261" y="59615"/>
                      <a:pt x="4136" y="126452"/>
                    </a:cubicBezTo>
                    <a:cubicBezTo>
                      <a:pt x="4203" y="128016"/>
                      <a:pt x="4301" y="129579"/>
                      <a:pt x="4429" y="131140"/>
                    </a:cubicBezTo>
                    <a:cubicBezTo>
                      <a:pt x="6002" y="151178"/>
                      <a:pt x="7080" y="173539"/>
                      <a:pt x="7080" y="197252"/>
                    </a:cubicBezTo>
                    <a:cubicBezTo>
                      <a:pt x="6587" y="226337"/>
                      <a:pt x="4523" y="255374"/>
                      <a:pt x="898" y="284237"/>
                    </a:cubicBezTo>
                    <a:cubicBezTo>
                      <a:pt x="-7356" y="353617"/>
                      <a:pt x="42196" y="416553"/>
                      <a:pt x="111576" y="424808"/>
                    </a:cubicBezTo>
                    <a:cubicBezTo>
                      <a:pt x="114748" y="425186"/>
                      <a:pt x="117933" y="425443"/>
                      <a:pt x="121125" y="425579"/>
                    </a:cubicBezTo>
                    <a:cubicBezTo>
                      <a:pt x="124596" y="425698"/>
                      <a:pt x="128130" y="425759"/>
                      <a:pt x="131726" y="425762"/>
                    </a:cubicBezTo>
                    <a:cubicBezTo>
                      <a:pt x="135322" y="425766"/>
                      <a:pt x="138860" y="425705"/>
                      <a:pt x="142338" y="425579"/>
                    </a:cubicBezTo>
                    <a:cubicBezTo>
                      <a:pt x="212141" y="422587"/>
                      <a:pt x="266302" y="363576"/>
                      <a:pt x="263310" y="293773"/>
                    </a:cubicBezTo>
                    <a:cubicBezTo>
                      <a:pt x="263173" y="290580"/>
                      <a:pt x="262916" y="287394"/>
                      <a:pt x="262537" y="284221"/>
                    </a:cubicBezTo>
                    <a:close/>
                    <a:moveTo>
                      <a:pt x="169840" y="145514"/>
                    </a:moveTo>
                    <a:cubicBezTo>
                      <a:pt x="169917" y="162379"/>
                      <a:pt x="158988" y="177323"/>
                      <a:pt x="142893" y="182361"/>
                    </a:cubicBezTo>
                    <a:lnTo>
                      <a:pt x="142893" y="264080"/>
                    </a:lnTo>
                    <a:cubicBezTo>
                      <a:pt x="142893" y="270034"/>
                      <a:pt x="138067" y="274859"/>
                      <a:pt x="132114" y="274859"/>
                    </a:cubicBezTo>
                    <a:cubicBezTo>
                      <a:pt x="126161" y="274859"/>
                      <a:pt x="121335" y="270034"/>
                      <a:pt x="121335" y="264080"/>
                    </a:cubicBezTo>
                    <a:lnTo>
                      <a:pt x="121335" y="182361"/>
                    </a:lnTo>
                    <a:cubicBezTo>
                      <a:pt x="105243" y="177320"/>
                      <a:pt x="94315" y="162378"/>
                      <a:pt x="94388" y="145514"/>
                    </a:cubicBezTo>
                    <a:lnTo>
                      <a:pt x="94388" y="97753"/>
                    </a:lnTo>
                    <a:cubicBezTo>
                      <a:pt x="94309" y="80886"/>
                      <a:pt x="105238" y="65939"/>
                      <a:pt x="121335" y="60900"/>
                    </a:cubicBezTo>
                    <a:lnTo>
                      <a:pt x="121335" y="32336"/>
                    </a:lnTo>
                    <a:cubicBezTo>
                      <a:pt x="121335" y="26383"/>
                      <a:pt x="126161" y="21558"/>
                      <a:pt x="132114" y="21558"/>
                    </a:cubicBezTo>
                    <a:cubicBezTo>
                      <a:pt x="138067" y="21558"/>
                      <a:pt x="142893" y="26383"/>
                      <a:pt x="142893" y="32336"/>
                    </a:cubicBezTo>
                    <a:lnTo>
                      <a:pt x="142893" y="60900"/>
                    </a:lnTo>
                    <a:cubicBezTo>
                      <a:pt x="158988" y="65942"/>
                      <a:pt x="169916" y="80887"/>
                      <a:pt x="169840" y="97753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53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0" name="文字方塊 69">
                <a:extLst>
                  <a:ext uri="{FF2B5EF4-FFF2-40B4-BE49-F238E27FC236}">
                    <a16:creationId xmlns:a16="http://schemas.microsoft.com/office/drawing/2014/main" id="{189FB596-B28C-9E6D-A15D-2D5796059EA7}"/>
                  </a:ext>
                </a:extLst>
              </p:cNvPr>
              <p:cNvSpPr txBox="1"/>
              <p:nvPr/>
            </p:nvSpPr>
            <p:spPr>
              <a:xfrm>
                <a:off x="4368091" y="1109140"/>
                <a:ext cx="162095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sz="2800" dirty="0">
                    <a:latin typeface="台灣楷體" panose="02010604000101010101" pitchFamily="2" charset="-120"/>
                    <a:ea typeface="台灣楷體" panose="02010604000101010101" pitchFamily="2" charset="-120"/>
                  </a:rPr>
                  <a:t>課前暖身</a:t>
                </a:r>
              </a:p>
            </p:txBody>
          </p:sp>
        </p:grpSp>
        <p:sp>
          <p:nvSpPr>
            <p:cNvPr id="67" name="矩形: 圓角 66">
              <a:hlinkClick r:id="rId19" action="ppaction://hlinksldjump"/>
              <a:extLst>
                <a:ext uri="{FF2B5EF4-FFF2-40B4-BE49-F238E27FC236}">
                  <a16:creationId xmlns:a16="http://schemas.microsoft.com/office/drawing/2014/main" id="{BCB593A2-7C97-A81C-81B2-A997CA012C23}"/>
                </a:ext>
              </a:extLst>
            </p:cNvPr>
            <p:cNvSpPr/>
            <p:nvPr/>
          </p:nvSpPr>
          <p:spPr>
            <a:xfrm>
              <a:off x="4174729" y="2348422"/>
              <a:ext cx="1472400" cy="493641"/>
            </a:xfrm>
            <a:prstGeom prst="roundRect">
              <a:avLst/>
            </a:prstGeom>
            <a:solidFill>
              <a:srgbClr val="4E8542">
                <a:alpha val="40000"/>
              </a:srgb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sp>
        <p:nvSpPr>
          <p:cNvPr id="72" name="文字方塊 71">
            <a:hlinkClick r:id="rId20" action="ppaction://hlinksldjump"/>
            <a:extLst>
              <a:ext uri="{FF2B5EF4-FFF2-40B4-BE49-F238E27FC236}">
                <a16:creationId xmlns:a16="http://schemas.microsoft.com/office/drawing/2014/main" id="{DF744927-3233-F076-34C8-3D2B303ACCFD}"/>
              </a:ext>
            </a:extLst>
          </p:cNvPr>
          <p:cNvSpPr txBox="1"/>
          <p:nvPr/>
        </p:nvSpPr>
        <p:spPr>
          <a:xfrm>
            <a:off x="6457700" y="3733249"/>
            <a:ext cx="1857600" cy="51077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dist"/>
            <a:r>
              <a:rPr lang="zh-TW" altLang="en-US" b="1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猜謎</a:t>
            </a:r>
          </a:p>
        </p:txBody>
      </p:sp>
      <p:sp>
        <p:nvSpPr>
          <p:cNvPr id="71" name="橢圓 70">
            <a:extLst>
              <a:ext uri="{FF2B5EF4-FFF2-40B4-BE49-F238E27FC236}">
                <a16:creationId xmlns:a16="http://schemas.microsoft.com/office/drawing/2014/main" id="{780F5E66-6307-3E84-F765-EC94BE1941DB}"/>
              </a:ext>
            </a:extLst>
          </p:cNvPr>
          <p:cNvSpPr/>
          <p:nvPr/>
        </p:nvSpPr>
        <p:spPr>
          <a:xfrm>
            <a:off x="65475" y="4752530"/>
            <a:ext cx="4020901" cy="3041938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softEdge rad="635000"/>
          </a:effectLst>
          <a:scene3d>
            <a:camera prst="isometricOffAxis2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CBE88B2E-92E7-5C8A-5376-B50A1D6F5BE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0560" y="4204398"/>
            <a:ext cx="3307087" cy="236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字方塊 29"/>
          <p:cNvSpPr txBox="1"/>
          <p:nvPr/>
        </p:nvSpPr>
        <p:spPr>
          <a:xfrm>
            <a:off x="11733062" y="4149874"/>
            <a:ext cx="482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06</a:t>
            </a:r>
            <a:endParaRPr lang="zh-TW" altLang="en-US" sz="20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87F6E4B-7392-62D7-1E47-68251BC91BC5}"/>
              </a:ext>
            </a:extLst>
          </p:cNvPr>
          <p:cNvSpPr txBox="1"/>
          <p:nvPr/>
        </p:nvSpPr>
        <p:spPr>
          <a:xfrm>
            <a:off x="900000" y="335191"/>
            <a:ext cx="6840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補充資料：一、布袋戲介紹 </a:t>
            </a:r>
          </a:p>
        </p:txBody>
      </p:sp>
      <p:sp>
        <p:nvSpPr>
          <p:cNvPr id="12" name="矩形: 圓角 11">
            <a:hlinkClick r:id="rId4" action="ppaction://hlinksldjump"/>
            <a:extLst>
              <a:ext uri="{FF2B5EF4-FFF2-40B4-BE49-F238E27FC236}">
                <a16:creationId xmlns:a16="http://schemas.microsoft.com/office/drawing/2014/main" id="{35A5A279-2CA3-278C-4777-4180FB92B434}"/>
              </a:ext>
            </a:extLst>
          </p:cNvPr>
          <p:cNvSpPr/>
          <p:nvPr/>
        </p:nvSpPr>
        <p:spPr>
          <a:xfrm>
            <a:off x="118542" y="261442"/>
            <a:ext cx="781458" cy="646331"/>
          </a:xfrm>
          <a:prstGeom prst="roundRect">
            <a:avLst/>
          </a:prstGeom>
          <a:solidFill>
            <a:srgbClr val="F07F0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D5111B87-4EF1-2839-0807-99D89E4DFEAC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pic>
        <p:nvPicPr>
          <p:cNvPr id="3" name="圖片 2">
            <a:hlinkClick r:id="rId4" action="ppaction://hlinksldjump"/>
            <a:extLst>
              <a:ext uri="{FF2B5EF4-FFF2-40B4-BE49-F238E27FC236}">
                <a16:creationId xmlns:a16="http://schemas.microsoft.com/office/drawing/2014/main" id="{B60A7B50-EBC0-CE83-28EA-C586DF9B8FB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55978" y="3285850"/>
            <a:ext cx="648000" cy="64800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54AEA679-0874-1DF7-8836-F869A4C07B9A}"/>
              </a:ext>
            </a:extLst>
          </p:cNvPr>
          <p:cNvSpPr txBox="1"/>
          <p:nvPr/>
        </p:nvSpPr>
        <p:spPr>
          <a:xfrm>
            <a:off x="271694" y="2295520"/>
            <a:ext cx="11431596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　布袋戲偶為了適合掌中演出，大小與組合有定法，全高約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30</a:t>
            </a:r>
            <a:r>
              <a:rPr lang="en-US" altLang="zh-TW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公分。基本構成如下：</a:t>
            </a:r>
          </a:p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　</a:t>
            </a:r>
            <a:r>
              <a:rPr lang="en-US" altLang="zh-TW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身架：又分為頭、布身、文武手、布腿、鞋等部分。</a:t>
            </a:r>
          </a:p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　</a:t>
            </a:r>
            <a:r>
              <a:rPr lang="en-US" altLang="zh-TW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2.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服飾：有內外之分，內衣可連接戲偶的頭、手、腳。外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衣即是戲服，戲服不但講究美觀，而且可用來區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分角色的個性與貴賤。</a:t>
            </a:r>
          </a:p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　</a:t>
            </a:r>
            <a:r>
              <a:rPr lang="en-US" altLang="zh-TW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3.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頭盔：又稱為「頭戴」，有軟、硬兩種，硬的為盔，軟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的為帽或巾。有些角色必須配戴特定的頭盔。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09B3A59-1D65-1F23-1768-6ABD21A88E87}"/>
              </a:ext>
            </a:extLst>
          </p:cNvPr>
          <p:cNvSpPr txBox="1"/>
          <p:nvPr/>
        </p:nvSpPr>
        <p:spPr>
          <a:xfrm>
            <a:off x="291877" y="1341562"/>
            <a:ext cx="4003129" cy="707886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（二）基本構成</a:t>
            </a:r>
          </a:p>
        </p:txBody>
      </p:sp>
      <p:pic>
        <p:nvPicPr>
          <p:cNvPr id="7" name="圖片 6">
            <a:hlinkClick r:id="rId6" action="ppaction://hlinksldjump"/>
            <a:extLst>
              <a:ext uri="{FF2B5EF4-FFF2-40B4-BE49-F238E27FC236}">
                <a16:creationId xmlns:a16="http://schemas.microsoft.com/office/drawing/2014/main" id="{133D74CD-2BC5-3F99-84DD-4825B03E414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271" y="315486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93198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字方塊 29"/>
          <p:cNvSpPr txBox="1"/>
          <p:nvPr/>
        </p:nvSpPr>
        <p:spPr>
          <a:xfrm>
            <a:off x="11733062" y="4149874"/>
            <a:ext cx="482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07</a:t>
            </a:r>
            <a:endParaRPr lang="zh-TW" altLang="en-US" sz="20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87F6E4B-7392-62D7-1E47-68251BC91BC5}"/>
              </a:ext>
            </a:extLst>
          </p:cNvPr>
          <p:cNvSpPr txBox="1"/>
          <p:nvPr/>
        </p:nvSpPr>
        <p:spPr>
          <a:xfrm>
            <a:off x="900000" y="335191"/>
            <a:ext cx="6840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補充資料：一、布袋戲介紹 </a:t>
            </a:r>
          </a:p>
        </p:txBody>
      </p:sp>
      <p:sp>
        <p:nvSpPr>
          <p:cNvPr id="12" name="矩形: 圓角 11">
            <a:hlinkClick r:id="rId4" action="ppaction://hlinksldjump"/>
            <a:extLst>
              <a:ext uri="{FF2B5EF4-FFF2-40B4-BE49-F238E27FC236}">
                <a16:creationId xmlns:a16="http://schemas.microsoft.com/office/drawing/2014/main" id="{35A5A279-2CA3-278C-4777-4180FB92B434}"/>
              </a:ext>
            </a:extLst>
          </p:cNvPr>
          <p:cNvSpPr/>
          <p:nvPr/>
        </p:nvSpPr>
        <p:spPr>
          <a:xfrm>
            <a:off x="118542" y="261442"/>
            <a:ext cx="781458" cy="646331"/>
          </a:xfrm>
          <a:prstGeom prst="roundRect">
            <a:avLst/>
          </a:prstGeom>
          <a:solidFill>
            <a:srgbClr val="F07F0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D5111B87-4EF1-2839-0807-99D89E4DFEAC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pic>
        <p:nvPicPr>
          <p:cNvPr id="3" name="圖片 2">
            <a:hlinkClick r:id="rId4" action="ppaction://hlinksldjump"/>
            <a:extLst>
              <a:ext uri="{FF2B5EF4-FFF2-40B4-BE49-F238E27FC236}">
                <a16:creationId xmlns:a16="http://schemas.microsoft.com/office/drawing/2014/main" id="{B60A7B50-EBC0-CE83-28EA-C586DF9B8FB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55978" y="3285850"/>
            <a:ext cx="648000" cy="64800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54AEA679-0874-1DF7-8836-F869A4C07B9A}"/>
              </a:ext>
            </a:extLst>
          </p:cNvPr>
          <p:cNvSpPr txBox="1"/>
          <p:nvPr/>
        </p:nvSpPr>
        <p:spPr>
          <a:xfrm>
            <a:off x="271694" y="2205658"/>
            <a:ext cx="11184284" cy="460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hangingPunct="0">
              <a:spcAft>
                <a:spcPts val="600"/>
              </a:spcAft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　一般布袋戲偶的造型可分為生、旦、淨、末、丑，依其年齡、個性來塑造頭形、臉譜。分述如下：</a:t>
            </a:r>
          </a:p>
          <a:p>
            <a:pPr algn="just" hangingPunct="0"/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　</a:t>
            </a:r>
            <a:r>
              <a:rPr lang="en-US" altLang="zh-TW" sz="3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1.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生：一齣戲的主角，多為正派角色、男性。依年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 hangingPunct="0"/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齡大小再分成：花童、文生、武生、鬚文、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 hangingPunct="0"/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黲文等。</a:t>
            </a:r>
          </a:p>
          <a:p>
            <a:pPr algn="just" hangingPunct="0"/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　</a:t>
            </a:r>
            <a:r>
              <a:rPr lang="en-US" altLang="zh-TW" sz="3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2.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旦：女性角色。依年齡、遭遇和個性再分成：雙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 hangingPunct="0"/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髻旦、齊眉旦、梅芳旦、圓眉旦、開面旦、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 hangingPunct="0"/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白髮旦、嫺旦、毒旦、卻老旦、花面旦等。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E30FFF3D-E0B6-2DE4-FF12-C5FE4BC2AF53}"/>
              </a:ext>
            </a:extLst>
          </p:cNvPr>
          <p:cNvSpPr txBox="1"/>
          <p:nvPr/>
        </p:nvSpPr>
        <p:spPr>
          <a:xfrm>
            <a:off x="291877" y="1341562"/>
            <a:ext cx="2851001" cy="707886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（三）角色 </a:t>
            </a:r>
          </a:p>
        </p:txBody>
      </p:sp>
      <p:pic>
        <p:nvPicPr>
          <p:cNvPr id="7" name="圖片 6">
            <a:hlinkClick r:id="rId6" action="ppaction://hlinksldjump"/>
            <a:extLst>
              <a:ext uri="{FF2B5EF4-FFF2-40B4-BE49-F238E27FC236}">
                <a16:creationId xmlns:a16="http://schemas.microsoft.com/office/drawing/2014/main" id="{94D7EB1B-68D9-2D94-C627-A45FB8081E3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271" y="315486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47079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字方塊 29"/>
          <p:cNvSpPr txBox="1"/>
          <p:nvPr/>
        </p:nvSpPr>
        <p:spPr>
          <a:xfrm>
            <a:off x="11733062" y="4149874"/>
            <a:ext cx="482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08</a:t>
            </a:r>
            <a:endParaRPr lang="zh-TW" altLang="en-US" sz="20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87F6E4B-7392-62D7-1E47-68251BC91BC5}"/>
              </a:ext>
            </a:extLst>
          </p:cNvPr>
          <p:cNvSpPr txBox="1"/>
          <p:nvPr/>
        </p:nvSpPr>
        <p:spPr>
          <a:xfrm>
            <a:off x="900000" y="335191"/>
            <a:ext cx="6840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補充資料：一、布袋戲介紹 </a:t>
            </a:r>
          </a:p>
        </p:txBody>
      </p:sp>
      <p:sp>
        <p:nvSpPr>
          <p:cNvPr id="12" name="矩形: 圓角 11">
            <a:hlinkClick r:id="rId4" action="ppaction://hlinksldjump"/>
            <a:extLst>
              <a:ext uri="{FF2B5EF4-FFF2-40B4-BE49-F238E27FC236}">
                <a16:creationId xmlns:a16="http://schemas.microsoft.com/office/drawing/2014/main" id="{35A5A279-2CA3-278C-4777-4180FB92B434}"/>
              </a:ext>
            </a:extLst>
          </p:cNvPr>
          <p:cNvSpPr/>
          <p:nvPr/>
        </p:nvSpPr>
        <p:spPr>
          <a:xfrm>
            <a:off x="118542" y="261442"/>
            <a:ext cx="781458" cy="646331"/>
          </a:xfrm>
          <a:prstGeom prst="roundRect">
            <a:avLst/>
          </a:prstGeom>
          <a:solidFill>
            <a:srgbClr val="F07F0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D5111B87-4EF1-2839-0807-99D89E4DFEAC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pic>
        <p:nvPicPr>
          <p:cNvPr id="3" name="圖片 2">
            <a:hlinkClick r:id="rId4" action="ppaction://hlinksldjump"/>
            <a:extLst>
              <a:ext uri="{FF2B5EF4-FFF2-40B4-BE49-F238E27FC236}">
                <a16:creationId xmlns:a16="http://schemas.microsoft.com/office/drawing/2014/main" id="{B60A7B50-EBC0-CE83-28EA-C586DF9B8FB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55978" y="3285850"/>
            <a:ext cx="648000" cy="64800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54AEA679-0874-1DF7-8836-F869A4C07B9A}"/>
              </a:ext>
            </a:extLst>
          </p:cNvPr>
          <p:cNvSpPr txBox="1"/>
          <p:nvPr/>
        </p:nvSpPr>
        <p:spPr>
          <a:xfrm>
            <a:off x="0" y="1845618"/>
            <a:ext cx="1156781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/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　</a:t>
            </a:r>
            <a:r>
              <a:rPr lang="en-US" altLang="zh-TW" sz="3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3.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淨：指花臉，為心術不正的角色，大多凶狠、尖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hangingPunct="0"/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酸、令人望之生畏，反稱其名為「淨」。又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hangingPunct="0"/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可分成：黑花臉、紅花臉、青花臉等。</a:t>
            </a:r>
          </a:p>
          <a:p>
            <a:pPr hangingPunct="0"/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　</a:t>
            </a:r>
            <a:r>
              <a:rPr lang="en-US" altLang="zh-TW" sz="3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4.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末：慈祥的老人，行動遲笨。例如：白闊、春公。</a:t>
            </a:r>
          </a:p>
          <a:p>
            <a:pPr hangingPunct="0"/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　</a:t>
            </a:r>
            <a:r>
              <a:rPr lang="en-US" altLang="zh-TW" sz="3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5.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丑：甘草人物，以滑稽的方式演出，是劇中的潤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hangingPunct="0"/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滑劑。又可分成：小笑、笑生、三花笑、紅鬚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hangingPunct="0"/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笑、紅猴、七丑等。</a:t>
            </a:r>
          </a:p>
        </p:txBody>
      </p:sp>
      <p:pic>
        <p:nvPicPr>
          <p:cNvPr id="4" name="圖片 3">
            <a:hlinkClick r:id="rId6" action="ppaction://hlinksldjump"/>
            <a:extLst>
              <a:ext uri="{FF2B5EF4-FFF2-40B4-BE49-F238E27FC236}">
                <a16:creationId xmlns:a16="http://schemas.microsoft.com/office/drawing/2014/main" id="{C2F4B2C7-9CBA-3324-4BA1-CA490EAA134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271" y="315486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85766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字方塊 29"/>
          <p:cNvSpPr txBox="1"/>
          <p:nvPr/>
        </p:nvSpPr>
        <p:spPr>
          <a:xfrm>
            <a:off x="11733062" y="4149874"/>
            <a:ext cx="482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08</a:t>
            </a:r>
            <a:endParaRPr lang="zh-TW" altLang="en-US" sz="20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87F6E4B-7392-62D7-1E47-68251BC91BC5}"/>
              </a:ext>
            </a:extLst>
          </p:cNvPr>
          <p:cNvSpPr txBox="1"/>
          <p:nvPr/>
        </p:nvSpPr>
        <p:spPr>
          <a:xfrm>
            <a:off x="900000" y="335191"/>
            <a:ext cx="5032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補充資料：二、俗諺</a:t>
            </a:r>
          </a:p>
        </p:txBody>
      </p:sp>
      <p:sp>
        <p:nvSpPr>
          <p:cNvPr id="12" name="矩形: 圓角 11">
            <a:hlinkClick r:id="rId6" action="ppaction://hlinksldjump"/>
            <a:extLst>
              <a:ext uri="{FF2B5EF4-FFF2-40B4-BE49-F238E27FC236}">
                <a16:creationId xmlns:a16="http://schemas.microsoft.com/office/drawing/2014/main" id="{35A5A279-2CA3-278C-4777-4180FB92B434}"/>
              </a:ext>
            </a:extLst>
          </p:cNvPr>
          <p:cNvSpPr/>
          <p:nvPr/>
        </p:nvSpPr>
        <p:spPr>
          <a:xfrm>
            <a:off x="118542" y="261442"/>
            <a:ext cx="781458" cy="646331"/>
          </a:xfrm>
          <a:prstGeom prst="roundRect">
            <a:avLst/>
          </a:prstGeom>
          <a:solidFill>
            <a:srgbClr val="F07F0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D5111B87-4EF1-2839-0807-99D89E4DFEAC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pic>
        <p:nvPicPr>
          <p:cNvPr id="3" name="圖片 2">
            <a:hlinkClick r:id="rId6" action="ppaction://hlinksldjump"/>
            <a:extLst>
              <a:ext uri="{FF2B5EF4-FFF2-40B4-BE49-F238E27FC236}">
                <a16:creationId xmlns:a16="http://schemas.microsoft.com/office/drawing/2014/main" id="{B60A7B50-EBC0-CE83-28EA-C586DF9B8FB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55978" y="3285850"/>
            <a:ext cx="648000" cy="6480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1942E456-1A28-6E5C-69C2-3B125120C6B9}"/>
              </a:ext>
            </a:extLst>
          </p:cNvPr>
          <p:cNvSpPr txBox="1"/>
          <p:nvPr/>
        </p:nvSpPr>
        <p:spPr>
          <a:xfrm>
            <a:off x="1219039" y="1917626"/>
            <a:ext cx="6408712" cy="1039416"/>
          </a:xfrm>
          <a:prstGeom prst="roundRect">
            <a:avLst>
              <a:gd name="adj" fmla="val 19524"/>
            </a:avLst>
          </a:prstGeom>
          <a:solidFill>
            <a:srgbClr val="B45F07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zh-TW" altLang="en-US" sz="5400" b="1" dirty="0">
                <a:solidFill>
                  <a:schemeClr val="bg1"/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  </a:t>
            </a:r>
            <a:r>
              <a:rPr lang="zh-TW" altLang="en-US" sz="54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看戲頭就知戲尾。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05BC680-91B9-36A5-E5FE-8528A217F658}"/>
              </a:ext>
            </a:extLst>
          </p:cNvPr>
          <p:cNvSpPr txBox="1"/>
          <p:nvPr/>
        </p:nvSpPr>
        <p:spPr>
          <a:xfrm>
            <a:off x="2026590" y="2912774"/>
            <a:ext cx="5904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TW" sz="4000" dirty="0" err="1">
                <a:latin typeface="Taiwanese Serif" panose="02000503000000020003" pitchFamily="2" charset="0"/>
                <a:ea typeface="微軟正黑體" panose="020B0604030504040204" pitchFamily="34" charset="-120"/>
              </a:rPr>
              <a:t>Khuànn</a:t>
            </a:r>
            <a:r>
              <a:rPr lang="en-US" altLang="zh-TW" sz="4000" dirty="0">
                <a:latin typeface="Taiwanese Serif" panose="02000503000000020003" pitchFamily="2" charset="0"/>
                <a:ea typeface="微軟正黑體" panose="020B0604030504040204" pitchFamily="34" charset="-120"/>
              </a:rPr>
              <a:t> </a:t>
            </a:r>
            <a:r>
              <a:rPr lang="en-US" altLang="zh-TW" sz="4000" dirty="0" err="1">
                <a:latin typeface="Taiwanese Serif" panose="02000503000000020003" pitchFamily="2" charset="0"/>
                <a:ea typeface="微軟正黑體" panose="020B0604030504040204" pitchFamily="34" charset="-120"/>
              </a:rPr>
              <a:t>hì-thâu</a:t>
            </a:r>
            <a:r>
              <a:rPr lang="en-US" altLang="zh-TW" sz="4000" dirty="0">
                <a:latin typeface="Taiwanese Serif" panose="02000503000000020003" pitchFamily="2" charset="0"/>
                <a:ea typeface="微軟正黑體" panose="020B0604030504040204" pitchFamily="34" charset="-120"/>
              </a:rPr>
              <a:t> </a:t>
            </a:r>
            <a:r>
              <a:rPr lang="en-US" altLang="zh-TW" sz="4000" dirty="0" err="1">
                <a:latin typeface="Taiwanese Serif" panose="02000503000000020003" pitchFamily="2" charset="0"/>
                <a:ea typeface="微軟正黑體" panose="020B0604030504040204" pitchFamily="34" charset="-120"/>
              </a:rPr>
              <a:t>tō</a:t>
            </a:r>
            <a:r>
              <a:rPr lang="en-US" altLang="zh-TW" sz="4000" dirty="0">
                <a:latin typeface="Taiwanese Serif" panose="02000503000000020003" pitchFamily="2" charset="0"/>
                <a:ea typeface="微軟正黑體" panose="020B0604030504040204" pitchFamily="34" charset="-120"/>
              </a:rPr>
              <a:t> </a:t>
            </a:r>
            <a:r>
              <a:rPr lang="en-US" altLang="zh-TW" sz="4000" dirty="0" err="1">
                <a:latin typeface="Taiwanese Serif" panose="02000503000000020003" pitchFamily="2" charset="0"/>
                <a:ea typeface="微軟正黑體" panose="020B0604030504040204" pitchFamily="34" charset="-120"/>
              </a:rPr>
              <a:t>tsai</a:t>
            </a:r>
            <a:r>
              <a:rPr lang="en-US" altLang="zh-TW" sz="4000" dirty="0">
                <a:latin typeface="Taiwanese Serif" panose="02000503000000020003" pitchFamily="2" charset="0"/>
                <a:ea typeface="微軟正黑體" panose="020B0604030504040204" pitchFamily="34" charset="-120"/>
              </a:rPr>
              <a:t> </a:t>
            </a:r>
            <a:r>
              <a:rPr lang="en-US" altLang="zh-TW" sz="4000" dirty="0" err="1">
                <a:latin typeface="Taiwanese Serif" panose="02000503000000020003" pitchFamily="2" charset="0"/>
                <a:ea typeface="微軟正黑體" panose="020B0604030504040204" pitchFamily="34" charset="-120"/>
              </a:rPr>
              <a:t>hì-bué</a:t>
            </a:r>
            <a:r>
              <a:rPr lang="en-US" altLang="zh-TW" sz="4000" dirty="0">
                <a:latin typeface="Taiwanese Serif" panose="02000503000000020003" pitchFamily="2" charset="0"/>
                <a:ea typeface="微軟正黑體" panose="020B0604030504040204" pitchFamily="34" charset="-120"/>
              </a:rPr>
              <a:t>.</a:t>
            </a:r>
            <a:endParaRPr lang="zh-TW" altLang="en-US" sz="4000" dirty="0">
              <a:latin typeface="Taiwanese Serif" panose="02000503000000020003" pitchFamily="2" charset="0"/>
              <a:ea typeface="微軟正黑體" panose="020B0604030504040204" pitchFamily="34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C416E759-5ACB-3E9D-EF6C-E6A5D31F3565}"/>
              </a:ext>
            </a:extLst>
          </p:cNvPr>
          <p:cNvSpPr txBox="1"/>
          <p:nvPr/>
        </p:nvSpPr>
        <p:spPr>
          <a:xfrm>
            <a:off x="1219039" y="4018644"/>
            <a:ext cx="1301147" cy="646331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5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註解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0A7815C5-DBFD-2010-FACB-B1D36BEB5051}"/>
              </a:ext>
            </a:extLst>
          </p:cNvPr>
          <p:cNvSpPr txBox="1"/>
          <p:nvPr/>
        </p:nvSpPr>
        <p:spPr>
          <a:xfrm>
            <a:off x="2554244" y="4025941"/>
            <a:ext cx="84632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看戲的前段就能猜到結局大概如何，表示這齣戲缺乏新意和轉折。形容一個人的做事風格被看得透澈。</a:t>
            </a:r>
          </a:p>
        </p:txBody>
      </p:sp>
      <p:pic>
        <p:nvPicPr>
          <p:cNvPr id="6" name="圖片 5">
            <a:hlinkClick r:id="rId8" action="ppaction://hlinksldjump"/>
            <a:extLst>
              <a:ext uri="{FF2B5EF4-FFF2-40B4-BE49-F238E27FC236}">
                <a16:creationId xmlns:a16="http://schemas.microsoft.com/office/drawing/2014/main" id="{A224BD99-06AA-B060-57A7-C6130CCB1D2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271" y="315486"/>
            <a:ext cx="648000" cy="6480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4867DA60-C908-370C-BDED-1989B627F23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1" b="39001"/>
          <a:stretch/>
        </p:blipFill>
        <p:spPr>
          <a:xfrm>
            <a:off x="0" y="5000587"/>
            <a:ext cx="2577375" cy="1859001"/>
          </a:xfrm>
          <a:prstGeom prst="rect">
            <a:avLst/>
          </a:prstGeom>
        </p:spPr>
      </p:pic>
      <p:pic>
        <p:nvPicPr>
          <p:cNvPr id="5" name="B2L1-曲目4_1-俗諺">
            <a:hlinkClick r:id="" action="ppaction://media"/>
            <a:extLst>
              <a:ext uri="{FF2B5EF4-FFF2-40B4-BE49-F238E27FC236}">
                <a16:creationId xmlns:a16="http://schemas.microsoft.com/office/drawing/2014/main" id="{060AEA85-5AA1-F73A-E41F-B6845F39B2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8687" y="2152848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83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0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字方塊 29"/>
          <p:cNvSpPr txBox="1"/>
          <p:nvPr/>
        </p:nvSpPr>
        <p:spPr>
          <a:xfrm>
            <a:off x="11733062" y="4149874"/>
            <a:ext cx="482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07</a:t>
            </a:r>
            <a:endParaRPr lang="zh-TW" altLang="en-US" sz="20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87F6E4B-7392-62D7-1E47-68251BC91BC5}"/>
              </a:ext>
            </a:extLst>
          </p:cNvPr>
          <p:cNvSpPr txBox="1"/>
          <p:nvPr/>
        </p:nvSpPr>
        <p:spPr>
          <a:xfrm>
            <a:off x="900000" y="335191"/>
            <a:ext cx="7378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補充資料：三、製作布袋戲偶 </a:t>
            </a:r>
          </a:p>
        </p:txBody>
      </p:sp>
      <p:sp>
        <p:nvSpPr>
          <p:cNvPr id="12" name="矩形: 圓角 11">
            <a:hlinkClick r:id="rId4" action="ppaction://hlinksldjump"/>
            <a:extLst>
              <a:ext uri="{FF2B5EF4-FFF2-40B4-BE49-F238E27FC236}">
                <a16:creationId xmlns:a16="http://schemas.microsoft.com/office/drawing/2014/main" id="{35A5A279-2CA3-278C-4777-4180FB92B434}"/>
              </a:ext>
            </a:extLst>
          </p:cNvPr>
          <p:cNvSpPr/>
          <p:nvPr/>
        </p:nvSpPr>
        <p:spPr>
          <a:xfrm>
            <a:off x="118542" y="261442"/>
            <a:ext cx="781458" cy="646331"/>
          </a:xfrm>
          <a:prstGeom prst="roundRect">
            <a:avLst/>
          </a:prstGeom>
          <a:solidFill>
            <a:srgbClr val="F07F0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D5111B87-4EF1-2839-0807-99D89E4DFEAC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pic>
        <p:nvPicPr>
          <p:cNvPr id="3" name="圖片 2">
            <a:hlinkClick r:id="rId4" action="ppaction://hlinksldjump"/>
            <a:extLst>
              <a:ext uri="{FF2B5EF4-FFF2-40B4-BE49-F238E27FC236}">
                <a16:creationId xmlns:a16="http://schemas.microsoft.com/office/drawing/2014/main" id="{B60A7B50-EBC0-CE83-28EA-C586DF9B8FB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55978" y="3285850"/>
            <a:ext cx="648000" cy="64800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54AEA679-0874-1DF7-8836-F869A4C07B9A}"/>
              </a:ext>
            </a:extLst>
          </p:cNvPr>
          <p:cNvSpPr txBox="1"/>
          <p:nvPr/>
        </p:nvSpPr>
        <p:spPr>
          <a:xfrm>
            <a:off x="271694" y="1244212"/>
            <a:ext cx="111842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hangingPunct="0"/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　傳統的布袋戲偶是一件精美的藝術作品，是工匠們傳承手藝與文化的結晶。現在由社區或校園布袋戲團創新的劇本，往往可創造新的角色以及戲偶新的造型。我們也可嘗試使用不同的材料來創作一尊獨一無二的戲偶，請參考下列影片中的製作方法，一起動手做做看吧！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C990866-DD87-9EB1-F1EC-0F21177A0966}"/>
              </a:ext>
            </a:extLst>
          </p:cNvPr>
          <p:cNvSpPr txBox="1"/>
          <p:nvPr/>
        </p:nvSpPr>
        <p:spPr>
          <a:xfrm>
            <a:off x="271694" y="5090041"/>
            <a:ext cx="11184284" cy="1323439"/>
          </a:xfrm>
          <a:prstGeom prst="rect">
            <a:avLst/>
          </a:prstGeom>
          <a:solidFill>
            <a:srgbClr val="FDE5CD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布袋戲布偶製作 </a:t>
            </a:r>
            <a:r>
              <a:rPr kumimoji="0" lang="en-US" altLang="zh-TW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可不用針線縫製</a:t>
            </a:r>
            <a:r>
              <a:rPr kumimoji="0" lang="en-US" altLang="zh-TW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r>
              <a:rPr kumimoji="0" lang="zh-TW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！</a:t>
            </a:r>
            <a:endParaRPr kumimoji="0" lang="en-US" altLang="zh-TW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just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How to Make a Traditional Taiwanese Puppet!</a:t>
            </a:r>
          </a:p>
          <a:p>
            <a:pPr marL="0" marR="0" lvl="0" indent="0" algn="just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  <a:hlinkClick r:id="rId6"/>
              </a:rPr>
              <a:t>https://</a:t>
            </a:r>
            <a:r>
              <a:rPr kumimoji="0" lang="en-US" altLang="zh-TW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  <a:hlinkClick r:id="rId6"/>
              </a:rPr>
              <a:t>www.youtube.com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  <a:hlinkClick r:id="rId6"/>
              </a:rPr>
              <a:t>/embed/</a:t>
            </a:r>
            <a:r>
              <a:rPr kumimoji="0" lang="en-US" altLang="zh-TW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  <a:hlinkClick r:id="rId6"/>
              </a:rPr>
              <a:t>XAY13p7MW0w</a:t>
            </a:r>
            <a:endParaRPr lang="en-US" altLang="zh-TW" sz="2000" dirty="0">
              <a:solidFill>
                <a:prstClr val="black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4" name="圖片 3">
            <a:hlinkClick r:id="rId7" action="ppaction://hlinksldjump"/>
            <a:extLst>
              <a:ext uri="{FF2B5EF4-FFF2-40B4-BE49-F238E27FC236}">
                <a16:creationId xmlns:a16="http://schemas.microsoft.com/office/drawing/2014/main" id="{E3175BCB-A9EA-EBF3-A46C-0442323E3AE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271" y="315486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56600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字方塊 29"/>
          <p:cNvSpPr txBox="1"/>
          <p:nvPr/>
        </p:nvSpPr>
        <p:spPr>
          <a:xfrm>
            <a:off x="11733062" y="4149874"/>
            <a:ext cx="482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14</a:t>
            </a:r>
            <a:endParaRPr lang="zh-TW" altLang="en-US" sz="20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87F6E4B-7392-62D7-1E47-68251BC91BC5}"/>
              </a:ext>
            </a:extLst>
          </p:cNvPr>
          <p:cNvSpPr txBox="1"/>
          <p:nvPr/>
        </p:nvSpPr>
        <p:spPr>
          <a:xfrm>
            <a:off x="900000" y="335191"/>
            <a:ext cx="2339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閱讀書房</a:t>
            </a:r>
          </a:p>
        </p:txBody>
      </p:sp>
      <p:sp>
        <p:nvSpPr>
          <p:cNvPr id="12" name="矩形 11">
            <a:hlinkClick r:id="rId4" action="ppaction://hlinksldjump"/>
            <a:extLst>
              <a:ext uri="{FF2B5EF4-FFF2-40B4-BE49-F238E27FC236}">
                <a16:creationId xmlns:a16="http://schemas.microsoft.com/office/drawing/2014/main" id="{0228D555-F485-7517-5355-782E097C65CB}"/>
              </a:ext>
            </a:extLst>
          </p:cNvPr>
          <p:cNvSpPr/>
          <p:nvPr/>
        </p:nvSpPr>
        <p:spPr>
          <a:xfrm>
            <a:off x="118542" y="215920"/>
            <a:ext cx="781458" cy="765602"/>
          </a:xfrm>
          <a:prstGeom prst="rect">
            <a:avLst/>
          </a:prstGeom>
          <a:solidFill>
            <a:srgbClr val="F07F0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C50F6413-DAB5-6E71-F4A3-B4867CD689E5}"/>
              </a:ext>
            </a:extLst>
          </p:cNvPr>
          <p:cNvSpPr txBox="1"/>
          <p:nvPr/>
        </p:nvSpPr>
        <p:spPr>
          <a:xfrm>
            <a:off x="550590" y="2798212"/>
            <a:ext cx="10905388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r>
              <a:rPr lang="zh-TW" altLang="en-US" sz="3200" i="0" u="none" strike="noStrike" baseline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向陽（</a:t>
            </a:r>
            <a:r>
              <a:rPr lang="en-US" altLang="zh-TW" sz="3200" i="0" u="none" strike="noStrike" baseline="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2002</a:t>
            </a:r>
            <a:r>
              <a:rPr lang="zh-TW" altLang="en-US" sz="3200" i="0" u="none" strike="noStrike" baseline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）。搬布袋戲的姊夫。向陽臺語詩選（頁</a:t>
            </a:r>
            <a:r>
              <a:rPr lang="zh-TW" altLang="en-US" sz="2000" i="0" u="none" strike="noStrike" baseline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200" i="0" u="none" strike="noStrike" baseline="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31-41</a:t>
            </a:r>
            <a:r>
              <a:rPr lang="zh-TW" altLang="en-US" sz="3200" i="0" u="none" strike="noStrike" baseline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）。臺南市：真平。</a:t>
            </a:r>
          </a:p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r>
              <a:rPr lang="zh-TW" altLang="en-US" sz="3200" i="0" u="none" strike="noStrike" baseline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路寒袖（</a:t>
            </a:r>
            <a:r>
              <a:rPr lang="en-US" altLang="zh-TW" sz="3200" i="0" u="none" strike="noStrike" baseline="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2002</a:t>
            </a:r>
            <a:r>
              <a:rPr lang="zh-TW" altLang="en-US" sz="3200" i="0" u="none" strike="noStrike" baseline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）。布袋戲之金光篇。路寒袖臺語文學選（頁</a:t>
            </a:r>
            <a:r>
              <a:rPr lang="zh-TW" altLang="en-US" sz="2000" i="0" u="none" strike="noStrike" baseline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200" i="0" u="none" strike="noStrike" baseline="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36</a:t>
            </a:r>
            <a:r>
              <a:rPr lang="zh-TW" altLang="en-US" sz="3200" i="0" u="none" strike="noStrike" baseline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）。臺南市：真平。</a:t>
            </a:r>
          </a:p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r>
              <a:rPr lang="zh-TW" altLang="en-US" sz="3200" i="0" u="none" strike="noStrike" baseline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陳龍廷（</a:t>
            </a:r>
            <a:r>
              <a:rPr lang="en-US" altLang="zh-TW" sz="3200" i="0" u="none" strike="noStrike" baseline="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2007</a:t>
            </a:r>
            <a:r>
              <a:rPr lang="zh-TW" altLang="en-US" sz="3200" i="0" u="none" strike="noStrike" baseline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）。臺灣布袋戲發展史。臺北市：前衛。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8" name="圖形 17" descr="說故事 以實心填滿">
            <a:extLst>
              <a:ext uri="{FF2B5EF4-FFF2-40B4-BE49-F238E27FC236}">
                <a16:creationId xmlns:a16="http://schemas.microsoft.com/office/drawing/2014/main" id="{B4CEA2A2-6C1E-C314-8185-6DE82B887D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0590" y="1235070"/>
            <a:ext cx="906743" cy="914400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F85A5226-4A64-AB47-0DA4-98572BDCFD15}"/>
              </a:ext>
            </a:extLst>
          </p:cNvPr>
          <p:cNvSpPr txBox="1"/>
          <p:nvPr/>
        </p:nvSpPr>
        <p:spPr>
          <a:xfrm>
            <a:off x="1650040" y="1364885"/>
            <a:ext cx="185699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54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書籍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5E75D94A-BFAB-DE19-08C3-3175F60F11BA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pic>
        <p:nvPicPr>
          <p:cNvPr id="3" name="圖片 2">
            <a:hlinkClick r:id="rId4" action="ppaction://hlinksldjump"/>
            <a:extLst>
              <a:ext uri="{FF2B5EF4-FFF2-40B4-BE49-F238E27FC236}">
                <a16:creationId xmlns:a16="http://schemas.microsoft.com/office/drawing/2014/main" id="{2DB0810B-8D49-63D6-E38C-48719869C1D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55978" y="3285850"/>
            <a:ext cx="648000" cy="648000"/>
          </a:xfrm>
          <a:prstGeom prst="rect">
            <a:avLst/>
          </a:prstGeom>
        </p:spPr>
      </p:pic>
      <p:pic>
        <p:nvPicPr>
          <p:cNvPr id="4" name="圖片 3">
            <a:hlinkClick r:id="rId8" action="ppaction://hlinksldjump"/>
            <a:extLst>
              <a:ext uri="{FF2B5EF4-FFF2-40B4-BE49-F238E27FC236}">
                <a16:creationId xmlns:a16="http://schemas.microsoft.com/office/drawing/2014/main" id="{691B39B7-FBC9-6B11-C685-2D11F85337D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271" y="315486"/>
            <a:ext cx="648000" cy="6480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365A3987-72A5-2D03-BF90-775F5A03415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64147" y="5445202"/>
            <a:ext cx="2965024" cy="142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61939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字方塊 29"/>
          <p:cNvSpPr txBox="1"/>
          <p:nvPr/>
        </p:nvSpPr>
        <p:spPr>
          <a:xfrm>
            <a:off x="11733062" y="4149874"/>
            <a:ext cx="482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15</a:t>
            </a:r>
            <a:endParaRPr lang="zh-TW" altLang="en-US" sz="20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87F6E4B-7392-62D7-1E47-68251BC91BC5}"/>
              </a:ext>
            </a:extLst>
          </p:cNvPr>
          <p:cNvSpPr txBox="1"/>
          <p:nvPr/>
        </p:nvSpPr>
        <p:spPr>
          <a:xfrm>
            <a:off x="900000" y="335191"/>
            <a:ext cx="2339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閱讀書房</a:t>
            </a:r>
          </a:p>
        </p:txBody>
      </p:sp>
      <p:sp>
        <p:nvSpPr>
          <p:cNvPr id="12" name="矩形 11">
            <a:hlinkClick r:id="rId4" action="ppaction://hlinksldjump"/>
            <a:extLst>
              <a:ext uri="{FF2B5EF4-FFF2-40B4-BE49-F238E27FC236}">
                <a16:creationId xmlns:a16="http://schemas.microsoft.com/office/drawing/2014/main" id="{0228D555-F485-7517-5355-782E097C65CB}"/>
              </a:ext>
            </a:extLst>
          </p:cNvPr>
          <p:cNvSpPr/>
          <p:nvPr/>
        </p:nvSpPr>
        <p:spPr>
          <a:xfrm>
            <a:off x="118542" y="215920"/>
            <a:ext cx="781458" cy="765602"/>
          </a:xfrm>
          <a:prstGeom prst="rect">
            <a:avLst/>
          </a:prstGeom>
          <a:solidFill>
            <a:srgbClr val="F07F0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" name="圖形 13" descr="打開的書本 以實心填滿">
            <a:extLst>
              <a:ext uri="{FF2B5EF4-FFF2-40B4-BE49-F238E27FC236}">
                <a16:creationId xmlns:a16="http://schemas.microsoft.com/office/drawing/2014/main" id="{0D590ED1-C50F-3E79-FE7B-03DDF14D16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0590" y="1301807"/>
            <a:ext cx="914400" cy="914400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9E6DA330-1693-8DCE-AD4E-67BF8C933134}"/>
              </a:ext>
            </a:extLst>
          </p:cNvPr>
          <p:cNvSpPr txBox="1"/>
          <p:nvPr/>
        </p:nvSpPr>
        <p:spPr>
          <a:xfrm>
            <a:off x="1628335" y="1364885"/>
            <a:ext cx="18726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54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期刊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860B18F8-3AE4-2ED8-E2BC-8B48A646CD3C}"/>
              </a:ext>
            </a:extLst>
          </p:cNvPr>
          <p:cNvSpPr txBox="1"/>
          <p:nvPr/>
        </p:nvSpPr>
        <p:spPr>
          <a:xfrm>
            <a:off x="550590" y="3080350"/>
            <a:ext cx="10657184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r>
              <a:rPr lang="zh-TW" altLang="en-US" sz="3200" i="0" u="none" strike="noStrike" baseline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張威龍（</a:t>
            </a:r>
            <a:r>
              <a:rPr lang="en-US" altLang="zh-TW" sz="3200" i="0" u="none" strike="noStrike" baseline="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2010</a:t>
            </a:r>
            <a:r>
              <a:rPr lang="zh-TW" altLang="en-US" sz="3200" i="0" u="none" strike="noStrike" baseline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）。布袋戲。海翁臺語文學雜誌，</a:t>
            </a:r>
            <a:r>
              <a:rPr lang="en-US" altLang="zh-TW" sz="3200" i="0" u="none" strike="noStrike" baseline="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102</a:t>
            </a:r>
            <a:r>
              <a:rPr lang="zh-TW" altLang="en-US" sz="3200" i="0" u="none" strike="noStrike" baseline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sz="3200" i="0" u="none" strike="noStrike" baseline="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58</a:t>
            </a:r>
            <a:r>
              <a:rPr lang="zh-TW" altLang="en-US" sz="3200" i="0" u="none" strike="noStrike" baseline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r>
              <a:rPr lang="zh-TW" altLang="en-US" sz="3200" i="0" u="none" strike="noStrike" baseline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康　原（</a:t>
            </a:r>
            <a:r>
              <a:rPr lang="en-US" altLang="zh-TW" sz="3200" i="0" u="none" strike="noStrike" baseline="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2011</a:t>
            </a:r>
            <a:r>
              <a:rPr lang="zh-TW" altLang="en-US" sz="3200" i="0" u="none" strike="noStrike" baseline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）。布袋戲。海翁臺語文學雜誌，</a:t>
            </a:r>
            <a:r>
              <a:rPr lang="en-US" altLang="zh-TW" sz="3200" i="0" u="none" strike="noStrike" baseline="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112</a:t>
            </a:r>
            <a:r>
              <a:rPr lang="zh-TW" altLang="en-US" sz="3200" i="0" u="none" strike="noStrike" baseline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sz="3200" i="0" u="none" strike="noStrike" baseline="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45</a:t>
            </a:r>
            <a:r>
              <a:rPr lang="zh-TW" altLang="en-US" sz="3200" i="0" u="none" strike="noStrike" baseline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1AB5F2C3-E4CE-3DC2-591B-CFED34B2C39D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pic>
        <p:nvPicPr>
          <p:cNvPr id="3" name="圖片 2">
            <a:hlinkClick r:id="rId4" action="ppaction://hlinksldjump"/>
            <a:extLst>
              <a:ext uri="{FF2B5EF4-FFF2-40B4-BE49-F238E27FC236}">
                <a16:creationId xmlns:a16="http://schemas.microsoft.com/office/drawing/2014/main" id="{B45C1922-3FD1-90D4-2982-EE1FF00ED90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55978" y="3285850"/>
            <a:ext cx="648000" cy="648000"/>
          </a:xfrm>
          <a:prstGeom prst="rect">
            <a:avLst/>
          </a:prstGeom>
        </p:spPr>
      </p:pic>
      <p:pic>
        <p:nvPicPr>
          <p:cNvPr id="4" name="圖片 3">
            <a:hlinkClick r:id="rId8" action="ppaction://hlinksldjump"/>
            <a:extLst>
              <a:ext uri="{FF2B5EF4-FFF2-40B4-BE49-F238E27FC236}">
                <a16:creationId xmlns:a16="http://schemas.microsoft.com/office/drawing/2014/main" id="{7565D5C1-EF91-9AB6-6982-7628C095B6D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271" y="315486"/>
            <a:ext cx="648000" cy="648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EDDFF0C2-6ACF-475F-E8F7-1C7325232E1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64147" y="5445202"/>
            <a:ext cx="2965024" cy="142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77311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字方塊 29"/>
          <p:cNvSpPr txBox="1"/>
          <p:nvPr/>
        </p:nvSpPr>
        <p:spPr>
          <a:xfrm>
            <a:off x="11733062" y="4149874"/>
            <a:ext cx="482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17</a:t>
            </a:r>
            <a:endParaRPr lang="zh-TW" altLang="en-US" sz="20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87F6E4B-7392-62D7-1E47-68251BC91BC5}"/>
              </a:ext>
            </a:extLst>
          </p:cNvPr>
          <p:cNvSpPr txBox="1"/>
          <p:nvPr/>
        </p:nvSpPr>
        <p:spPr>
          <a:xfrm>
            <a:off x="900000" y="335191"/>
            <a:ext cx="2339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閱讀書房</a:t>
            </a:r>
          </a:p>
        </p:txBody>
      </p:sp>
      <p:sp>
        <p:nvSpPr>
          <p:cNvPr id="12" name="矩形 11">
            <a:hlinkClick r:id="rId4" action="ppaction://hlinksldjump"/>
            <a:extLst>
              <a:ext uri="{FF2B5EF4-FFF2-40B4-BE49-F238E27FC236}">
                <a16:creationId xmlns:a16="http://schemas.microsoft.com/office/drawing/2014/main" id="{0228D555-F485-7517-5355-782E097C65CB}"/>
              </a:ext>
            </a:extLst>
          </p:cNvPr>
          <p:cNvSpPr/>
          <p:nvPr/>
        </p:nvSpPr>
        <p:spPr>
          <a:xfrm>
            <a:off x="118542" y="215920"/>
            <a:ext cx="781458" cy="765602"/>
          </a:xfrm>
          <a:prstGeom prst="rect">
            <a:avLst/>
          </a:prstGeom>
          <a:solidFill>
            <a:srgbClr val="F07F0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9E6DA330-1693-8DCE-AD4E-67BF8C933134}"/>
              </a:ext>
            </a:extLst>
          </p:cNvPr>
          <p:cNvSpPr txBox="1"/>
          <p:nvPr/>
        </p:nvSpPr>
        <p:spPr>
          <a:xfrm>
            <a:off x="1628335" y="1364885"/>
            <a:ext cx="233910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54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朗讀稿</a:t>
            </a:r>
          </a:p>
        </p:txBody>
      </p:sp>
      <p:pic>
        <p:nvPicPr>
          <p:cNvPr id="13" name="圖形 12" descr="有點子的人 以實心填滿">
            <a:extLst>
              <a:ext uri="{FF2B5EF4-FFF2-40B4-BE49-F238E27FC236}">
                <a16:creationId xmlns:a16="http://schemas.microsoft.com/office/drawing/2014/main" id="{7459BDAE-DE20-0F57-8394-8FA1966A65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4606" y="1197546"/>
            <a:ext cx="972000" cy="972000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03B8F766-E2DC-5278-7203-F6FA4C66C852}"/>
              </a:ext>
            </a:extLst>
          </p:cNvPr>
          <p:cNvSpPr txBox="1"/>
          <p:nvPr/>
        </p:nvSpPr>
        <p:spPr>
          <a:xfrm>
            <a:off x="1650040" y="3216666"/>
            <a:ext cx="9557734" cy="1434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500"/>
              </a:lnSpc>
            </a:pPr>
            <a:r>
              <a:rPr lang="zh-TW" altLang="en-US" sz="3600" i="0" u="none" strike="noStrike" baseline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程惠如（</a:t>
            </a:r>
            <a:r>
              <a:rPr lang="en-US" altLang="zh-TW" sz="3600" i="0" u="none" strike="noStrike" baseline="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2014</a:t>
            </a:r>
            <a:r>
              <a:rPr lang="zh-TW" altLang="en-US" sz="3600" i="0" u="none" strike="noStrike" baseline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）。人生佇掌中。</a:t>
            </a:r>
            <a:r>
              <a:rPr lang="en-US" altLang="zh-TW" sz="3600" i="0" u="none" strike="noStrike" baseline="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103</a:t>
            </a:r>
            <a:r>
              <a:rPr lang="en-US" altLang="zh-TW" sz="2000" i="0" u="none" strike="noStrike" baseline="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3600" i="0" u="none" strike="noStrike" baseline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年度全國語文競賽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——</a:t>
            </a:r>
            <a:r>
              <a:rPr lang="zh-TW" altLang="en-US" sz="3600" i="0" u="none" strike="noStrike" baseline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閩南語朗讀文章（教大學生組）。</a:t>
            </a:r>
            <a:endParaRPr lang="zh-TW" altLang="en-US" sz="36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3" name="圖形 2" descr="兩根冰棒棍">
            <a:extLst>
              <a:ext uri="{FF2B5EF4-FFF2-40B4-BE49-F238E27FC236}">
                <a16:creationId xmlns:a16="http://schemas.microsoft.com/office/drawing/2014/main" id="{DA0828B5-271D-2B87-0643-AD626A6D523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288240">
            <a:off x="9184966" y="4756313"/>
            <a:ext cx="2331363" cy="1614306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C3B13521-4472-3126-02DF-36D28DC982B6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pic>
        <p:nvPicPr>
          <p:cNvPr id="4" name="圖片 3">
            <a:hlinkClick r:id="rId4" action="ppaction://hlinksldjump"/>
            <a:extLst>
              <a:ext uri="{FF2B5EF4-FFF2-40B4-BE49-F238E27FC236}">
                <a16:creationId xmlns:a16="http://schemas.microsoft.com/office/drawing/2014/main" id="{1BDC1134-78C1-4F50-D392-444002B9388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55978" y="3285850"/>
            <a:ext cx="648000" cy="648000"/>
          </a:xfrm>
          <a:prstGeom prst="rect">
            <a:avLst/>
          </a:prstGeom>
        </p:spPr>
      </p:pic>
      <p:pic>
        <p:nvPicPr>
          <p:cNvPr id="6" name="圖片 5">
            <a:hlinkClick r:id="rId10" action="ppaction://hlinksldjump"/>
            <a:extLst>
              <a:ext uri="{FF2B5EF4-FFF2-40B4-BE49-F238E27FC236}">
                <a16:creationId xmlns:a16="http://schemas.microsoft.com/office/drawing/2014/main" id="{ACA3C8BE-661F-FFA6-7C9E-223E640A1B3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271" y="315486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8539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hlinkClick r:id="rId4" action="ppaction://hlinksldjump"/>
            <a:extLst>
              <a:ext uri="{FF2B5EF4-FFF2-40B4-BE49-F238E27FC236}">
                <a16:creationId xmlns:a16="http://schemas.microsoft.com/office/drawing/2014/main" id="{E974B2A1-C098-49CD-06DE-9E0D8352A9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604" y="205496"/>
            <a:ext cx="776026" cy="77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7649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hlinkClick r:id="rId3" action="ppaction://hlinksldjump"/>
            <a:extLst>
              <a:ext uri="{FF2B5EF4-FFF2-40B4-BE49-F238E27FC236}">
                <a16:creationId xmlns:a16="http://schemas.microsoft.com/office/drawing/2014/main" id="{8CA7BB2F-D0B7-C996-566A-CAEE67D444D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200" y="309600"/>
            <a:ext cx="648000" cy="6480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4385C94-46D4-164B-3F84-21CD78BD40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8622" y="1543231"/>
            <a:ext cx="9001000" cy="476688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D3EE282E-5B5F-CF1D-FF5D-AC9DD7CF212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5" r="7355"/>
          <a:stretch/>
        </p:blipFill>
        <p:spPr>
          <a:xfrm>
            <a:off x="1648492" y="2216660"/>
            <a:ext cx="7246724" cy="3134771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C0D22446-920E-43FD-0D9A-D9A3D0C47EF6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第一單元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逐家來看戲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D319517B-12FB-025C-5B06-6005D5C61E7C}"/>
              </a:ext>
            </a:extLst>
          </p:cNvPr>
          <p:cNvSpPr txBox="1"/>
          <p:nvPr/>
        </p:nvSpPr>
        <p:spPr>
          <a:xfrm>
            <a:off x="900000" y="335191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60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單元介紹</a:t>
            </a:r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翻譯</a:t>
            </a:r>
            <a:endParaRPr kumimoji="0" lang="zh-TW" altLang="en-US" sz="3600" b="1" i="0" u="none" strike="noStrike" kern="1200" cap="none" spc="60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08249730-5BE0-3AF0-5A7B-3EA862FBEDA4}"/>
              </a:ext>
            </a:extLst>
          </p:cNvPr>
          <p:cNvSpPr txBox="1"/>
          <p:nvPr/>
        </p:nvSpPr>
        <p:spPr>
          <a:xfrm>
            <a:off x="989021" y="1941513"/>
            <a:ext cx="868049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傳統戲劇不但是先民流傳下來的智慧，也是最有藝術價值的傳統文化。這個單元透過傳統戲劇，來了解臺灣的文化，學習欣賞傳統的藝文活動。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第一課敘述布袋戲偶的特色，透過雙手靈活的操作，並搭配人聲來助長聲勢，才能讓它栩栩如生。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3BB9E488-9351-D0E1-EAB9-635799813F7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47695" y="4640265"/>
            <a:ext cx="2817992" cy="211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44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AB770F7-9DF6-AA6D-B871-1C77ADAE73C1}"/>
              </a:ext>
            </a:extLst>
          </p:cNvPr>
          <p:cNvSpPr/>
          <p:nvPr/>
        </p:nvSpPr>
        <p:spPr>
          <a:xfrm>
            <a:off x="1774822" y="1053530"/>
            <a:ext cx="8767818" cy="5794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F5C2EACC-8136-3C2A-4076-7C1A90F3440E}"/>
              </a:ext>
            </a:extLst>
          </p:cNvPr>
          <p:cNvSpPr txBox="1"/>
          <p:nvPr/>
        </p:nvSpPr>
        <p:spPr>
          <a:xfrm>
            <a:off x="11567814" y="3573810"/>
            <a:ext cx="540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06</a:t>
            </a:r>
            <a:endParaRPr lang="zh-TW" altLang="en-US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9FCA9861-C7C6-43BB-ED56-1DFFDA39E797}"/>
              </a:ext>
            </a:extLst>
          </p:cNvPr>
          <p:cNvSpPr txBox="1"/>
          <p:nvPr/>
        </p:nvSpPr>
        <p:spPr>
          <a:xfrm>
            <a:off x="900000" y="335191"/>
            <a:ext cx="2339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咧講啥物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49790DC9-4884-81BB-F2CB-AE42EAF463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1359" y="1134425"/>
            <a:ext cx="8644327" cy="5592018"/>
          </a:xfrm>
          <a:prstGeom prst="rect">
            <a:avLst/>
          </a:prstGeom>
        </p:spPr>
      </p:pic>
      <p:pic>
        <p:nvPicPr>
          <p:cNvPr id="15" name="圖片 14">
            <a:hlinkClick r:id="rId5" action="ppaction://hlinksldjump"/>
            <a:extLst>
              <a:ext uri="{FF2B5EF4-FFF2-40B4-BE49-F238E27FC236}">
                <a16:creationId xmlns:a16="http://schemas.microsoft.com/office/drawing/2014/main" id="{F2E73056-8E41-E6C6-481F-B45A958EA85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8152" y="3282434"/>
            <a:ext cx="648000" cy="648000"/>
          </a:xfrm>
          <a:prstGeom prst="rect">
            <a:avLst/>
          </a:prstGeom>
        </p:spPr>
      </p:pic>
      <p:pic>
        <p:nvPicPr>
          <p:cNvPr id="18" name="圖片 17">
            <a:hlinkClick r:id="rId7" action="ppaction://hlinksldjump"/>
            <a:extLst>
              <a:ext uri="{FF2B5EF4-FFF2-40B4-BE49-F238E27FC236}">
                <a16:creationId xmlns:a16="http://schemas.microsoft.com/office/drawing/2014/main" id="{0D0C6B48-6238-081B-8D95-CECD4C82D86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1086" y="4221882"/>
            <a:ext cx="648000" cy="648000"/>
          </a:xfrm>
          <a:prstGeom prst="rect">
            <a:avLst/>
          </a:prstGeom>
        </p:spPr>
      </p:pic>
      <p:pic>
        <p:nvPicPr>
          <p:cNvPr id="20" name="圖片 19">
            <a:hlinkClick r:id="rId8" action="ppaction://hlinksldjump"/>
            <a:extLst>
              <a:ext uri="{FF2B5EF4-FFF2-40B4-BE49-F238E27FC236}">
                <a16:creationId xmlns:a16="http://schemas.microsoft.com/office/drawing/2014/main" id="{26314BE9-A816-E969-6862-3FC04AA2FD3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94640" y="3282434"/>
            <a:ext cx="648000" cy="648000"/>
          </a:xfrm>
          <a:prstGeom prst="rect">
            <a:avLst/>
          </a:prstGeom>
        </p:spPr>
      </p:pic>
      <p:pic>
        <p:nvPicPr>
          <p:cNvPr id="22" name="圖片 21">
            <a:hlinkClick r:id="rId9" action="ppaction://hlinksldjump"/>
            <a:extLst>
              <a:ext uri="{FF2B5EF4-FFF2-40B4-BE49-F238E27FC236}">
                <a16:creationId xmlns:a16="http://schemas.microsoft.com/office/drawing/2014/main" id="{D2BD29F2-B853-F126-967B-35A1ADAF924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94640" y="6078443"/>
            <a:ext cx="648000" cy="648000"/>
          </a:xfrm>
          <a:prstGeom prst="rect">
            <a:avLst/>
          </a:prstGeom>
        </p:spPr>
      </p:pic>
      <p:pic>
        <p:nvPicPr>
          <p:cNvPr id="3" name="圖片 2">
            <a:hlinkClick r:id="rId10"/>
            <a:extLst>
              <a:ext uri="{FF2B5EF4-FFF2-40B4-BE49-F238E27FC236}">
                <a16:creationId xmlns:a16="http://schemas.microsoft.com/office/drawing/2014/main" id="{62D6EEA1-DE1A-A5DB-E223-63EBF9CCCD6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6800" y="309600"/>
            <a:ext cx="648000" cy="6480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9375C3B4-0A87-BF1A-7453-68FB3AD21966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pic>
        <p:nvPicPr>
          <p:cNvPr id="5" name="圖片 4">
            <a:hlinkClick r:id="rId12" action="ppaction://hlinksldjump"/>
            <a:extLst>
              <a:ext uri="{FF2B5EF4-FFF2-40B4-BE49-F238E27FC236}">
                <a16:creationId xmlns:a16="http://schemas.microsoft.com/office/drawing/2014/main" id="{066F4651-8983-BA3C-CFA0-BB650AE98285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302" y="309600"/>
            <a:ext cx="648000" cy="648000"/>
          </a:xfrm>
          <a:prstGeom prst="rect">
            <a:avLst/>
          </a:prstGeom>
        </p:spPr>
      </p:pic>
      <p:pic>
        <p:nvPicPr>
          <p:cNvPr id="6" name="圖片 5">
            <a:hlinkClick r:id="rId14" action="ppaction://hlinksldjump"/>
            <a:extLst>
              <a:ext uri="{FF2B5EF4-FFF2-40B4-BE49-F238E27FC236}">
                <a16:creationId xmlns:a16="http://schemas.microsoft.com/office/drawing/2014/main" id="{21797407-E043-FD84-2974-73B92F4080D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5086" y="6260840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6114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hlinkClick r:id="rId3" action="ppaction://hlinksldjump"/>
            <a:extLst>
              <a:ext uri="{FF2B5EF4-FFF2-40B4-BE49-F238E27FC236}">
                <a16:creationId xmlns:a16="http://schemas.microsoft.com/office/drawing/2014/main" id="{8CA7BB2F-D0B7-C996-566A-CAEE67D444D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200" y="309600"/>
            <a:ext cx="648000" cy="6480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4385C94-46D4-164B-3F84-21CD78BD40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8622" y="1543231"/>
            <a:ext cx="9001000" cy="476688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D3EE282E-5B5F-CF1D-FF5D-AC9DD7CF212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5" r="7355"/>
          <a:stretch/>
        </p:blipFill>
        <p:spPr>
          <a:xfrm>
            <a:off x="1648492" y="2216660"/>
            <a:ext cx="7246724" cy="3134771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C0D22446-920E-43FD-0D9A-D9A3D0C47EF6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第一單元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逐家來看戲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D319517B-12FB-025C-5B06-6005D5C61E7C}"/>
              </a:ext>
            </a:extLst>
          </p:cNvPr>
          <p:cNvSpPr txBox="1"/>
          <p:nvPr/>
        </p:nvSpPr>
        <p:spPr>
          <a:xfrm>
            <a:off x="900000" y="335191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60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單元介紹翻譯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08249730-5BE0-3AF0-5A7B-3EA862FBEDA4}"/>
              </a:ext>
            </a:extLst>
          </p:cNvPr>
          <p:cNvSpPr txBox="1"/>
          <p:nvPr/>
        </p:nvSpPr>
        <p:spPr>
          <a:xfrm>
            <a:off x="917013" y="2495973"/>
            <a:ext cx="90666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第二課採用歌仔戲押韻對仗的特色，再加入有趣的俗諺，呈現廟口野臺歌仔戲演出時的熱鬧。最後提醒大家要愛惜歌仔戲的文化，讓它可以生生不息、發揚光大，永遠的傳唱下去。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3BB9E488-9351-D0E1-EAB9-635799813F7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47695" y="4640265"/>
            <a:ext cx="2817992" cy="211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13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字方塊 16">
            <a:extLst>
              <a:ext uri="{FF2B5EF4-FFF2-40B4-BE49-F238E27FC236}">
                <a16:creationId xmlns:a16="http://schemas.microsoft.com/office/drawing/2014/main" id="{1047C590-5B04-580D-BE8C-C809F31CE51A}"/>
              </a:ext>
            </a:extLst>
          </p:cNvPr>
          <p:cNvSpPr txBox="1"/>
          <p:nvPr/>
        </p:nvSpPr>
        <p:spPr>
          <a:xfrm>
            <a:off x="205200" y="5626550"/>
            <a:ext cx="119852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阿淇：媽媽，你怎麼在縫這個布偶？這不是我小時候的那一個嗎？</a:t>
            </a:r>
          </a:p>
          <a:p>
            <a:r>
              <a:rPr lang="zh-TW" altLang="en-US" sz="32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媽媽：你還記得呵，哈哈哈！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ABA4B1DC-CCBF-E01E-D75A-1FD697E57165}"/>
              </a:ext>
            </a:extLst>
          </p:cNvPr>
          <p:cNvSpPr txBox="1"/>
          <p:nvPr/>
        </p:nvSpPr>
        <p:spPr>
          <a:xfrm>
            <a:off x="900000" y="335191"/>
            <a:ext cx="2339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咧講啥物</a:t>
            </a: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12FF1449-B49E-D242-2382-A53E29E9053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6800" y="309600"/>
            <a:ext cx="648000" cy="6480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2EF5EA09-65B7-A670-1D8B-73A3FDDA21AB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ABBFFBDE-BC39-2F0E-180D-2B237B3EE6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42722" y="1479967"/>
            <a:ext cx="4872919" cy="395101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2DFC3B45-FEE2-C1EE-D640-1D493C5ECE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9998" y="1028478"/>
            <a:ext cx="3588156" cy="2121078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E7681DD0-AB4E-A844-1AA3-3FF0839323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6860" y="1310386"/>
            <a:ext cx="3143989" cy="2119543"/>
          </a:xfrm>
          <a:prstGeom prst="rect">
            <a:avLst/>
          </a:prstGeom>
        </p:spPr>
      </p:pic>
      <p:sp>
        <p:nvSpPr>
          <p:cNvPr id="11" name="矩形 10">
            <a:hlinkClick r:id="rId11" action="ppaction://hlinksldjump"/>
            <a:extLst>
              <a:ext uri="{FF2B5EF4-FFF2-40B4-BE49-F238E27FC236}">
                <a16:creationId xmlns:a16="http://schemas.microsoft.com/office/drawing/2014/main" id="{961251C4-84F6-9A19-8F1E-2540448A4964}"/>
              </a:ext>
            </a:extLst>
          </p:cNvPr>
          <p:cNvSpPr/>
          <p:nvPr/>
        </p:nvSpPr>
        <p:spPr>
          <a:xfrm>
            <a:off x="4732810" y="1260420"/>
            <a:ext cx="281990" cy="3990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hlinkClick r:id="rId12" action="ppaction://hlinksldjump"/>
            <a:extLst>
              <a:ext uri="{FF2B5EF4-FFF2-40B4-BE49-F238E27FC236}">
                <a16:creationId xmlns:a16="http://schemas.microsoft.com/office/drawing/2014/main" id="{F3921A99-844A-BE1C-251E-0970A47B9158}"/>
              </a:ext>
            </a:extLst>
          </p:cNvPr>
          <p:cNvSpPr/>
          <p:nvPr/>
        </p:nvSpPr>
        <p:spPr>
          <a:xfrm>
            <a:off x="5303403" y="1309619"/>
            <a:ext cx="281990" cy="340598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>
            <a:hlinkClick r:id="rId12" action="ppaction://hlinksldjump"/>
            <a:extLst>
              <a:ext uri="{FF2B5EF4-FFF2-40B4-BE49-F238E27FC236}">
                <a16:creationId xmlns:a16="http://schemas.microsoft.com/office/drawing/2014/main" id="{41CF7A47-2DF5-5E5B-E793-3F89A18F27EB}"/>
              </a:ext>
            </a:extLst>
          </p:cNvPr>
          <p:cNvSpPr/>
          <p:nvPr/>
        </p:nvSpPr>
        <p:spPr>
          <a:xfrm>
            <a:off x="2638822" y="1695991"/>
            <a:ext cx="415957" cy="340457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>
            <a:hlinkClick r:id="rId13" action="ppaction://hlinksldjump"/>
            <a:extLst>
              <a:ext uri="{FF2B5EF4-FFF2-40B4-BE49-F238E27FC236}">
                <a16:creationId xmlns:a16="http://schemas.microsoft.com/office/drawing/2014/main" id="{8CA7BB2F-D0B7-C996-566A-CAEE67D444D3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200" y="309600"/>
            <a:ext cx="648000" cy="648000"/>
          </a:xfrm>
          <a:prstGeom prst="rect">
            <a:avLst/>
          </a:prstGeom>
        </p:spPr>
      </p:pic>
      <p:pic>
        <p:nvPicPr>
          <p:cNvPr id="7" name="B2L1-曲目2-咧講啥物-1">
            <a:hlinkClick r:id="" action="ppaction://media"/>
            <a:extLst>
              <a:ext uri="{FF2B5EF4-FFF2-40B4-BE49-F238E27FC236}">
                <a16:creationId xmlns:a16="http://schemas.microsoft.com/office/drawing/2014/main" id="{EA399273-F844-4BC0-4DA9-6836DB2E38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6800" y="309600"/>
            <a:ext cx="648000" cy="648000"/>
          </a:xfrm>
          <a:prstGeom prst="rect">
            <a:avLst/>
          </a:prstGeom>
        </p:spPr>
      </p:pic>
      <p:pic>
        <p:nvPicPr>
          <p:cNvPr id="9" name="B2L1-曲目2-咧講啥物-1_S">
            <a:hlinkClick r:id="" action="ppaction://media"/>
            <a:extLst>
              <a:ext uri="{FF2B5EF4-FFF2-40B4-BE49-F238E27FC236}">
                <a16:creationId xmlns:a16="http://schemas.microsoft.com/office/drawing/2014/main" id="{631A0CF1-A711-0B9B-3992-9D87C33AF35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6800" y="309600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63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5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02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7" grpId="0"/>
      <p:bldP spid="17" grpId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箭號: 五邊形 17"/>
          <p:cNvSpPr/>
          <p:nvPr/>
        </p:nvSpPr>
        <p:spPr>
          <a:xfrm>
            <a:off x="766614" y="1845618"/>
            <a:ext cx="1990249" cy="1015663"/>
          </a:xfrm>
          <a:prstGeom prst="homePlate">
            <a:avLst/>
          </a:prstGeom>
          <a:solidFill>
            <a:schemeClr val="accent6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>
            <a:spAutoFit/>
          </a:bodyPr>
          <a:lstStyle/>
          <a:p>
            <a:r>
              <a:rPr lang="zh-TW" altLang="en-US" sz="6000" dirty="0">
                <a:solidFill>
                  <a:prstClr val="black"/>
                </a:solidFill>
                <a:latin typeface="台灣楷體" pitchFamily="2" charset="-120"/>
                <a:ea typeface="台灣楷體" pitchFamily="2" charset="-120"/>
              </a:rPr>
              <a:t>＊</a:t>
            </a:r>
            <a:r>
              <a:rPr lang="zh-TW" altLang="en-US" sz="6000" b="1" dirty="0">
                <a:latin typeface="台灣楷體" pitchFamily="2" charset="-120"/>
                <a:ea typeface="台灣楷體" pitchFamily="2" charset="-120"/>
              </a:rPr>
              <a:t>紩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402928C7-D94F-317C-CE47-4E262B88CF3D}"/>
              </a:ext>
            </a:extLst>
          </p:cNvPr>
          <p:cNvSpPr txBox="1"/>
          <p:nvPr/>
        </p:nvSpPr>
        <p:spPr>
          <a:xfrm>
            <a:off x="900000" y="335191"/>
            <a:ext cx="2092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註解</a:t>
            </a:r>
            <a:r>
              <a:rPr lang="en-US" altLang="zh-TW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(1)</a:t>
            </a:r>
            <a:endParaRPr lang="zh-TW" altLang="en-US" sz="3600" b="1" spc="600" dirty="0">
              <a:solidFill>
                <a:schemeClr val="accent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135DEB28-0279-81A5-BC85-B14118D249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1914738"/>
              </p:ext>
            </p:extLst>
          </p:nvPr>
        </p:nvGraphicFramePr>
        <p:xfrm>
          <a:off x="766612" y="2925738"/>
          <a:ext cx="10153130" cy="1280160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25750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780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TW" altLang="en-US" sz="3600" b="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音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3600" b="1" kern="1200" baseline="0" dirty="0" err="1">
                          <a:solidFill>
                            <a:schemeClr val="dk1"/>
                          </a:solidFill>
                          <a:latin typeface="Taiwanese Serif" panose="02000503000000020003" pitchFamily="2" charset="0"/>
                          <a:ea typeface="+mn-ea"/>
                          <a:cs typeface="+mn-cs"/>
                        </a:rPr>
                        <a:t>thīnn</a:t>
                      </a:r>
                      <a:endParaRPr lang="en-US" altLang="zh-TW" sz="3600" b="1" kern="1200" baseline="0" dirty="0">
                        <a:solidFill>
                          <a:schemeClr val="dk1"/>
                        </a:solidFill>
                        <a:latin typeface="Taiwanese Serif" panose="02000503000000020003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TW" altLang="en-US" sz="3600" b="0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註解</a:t>
                      </a:r>
                      <a:endParaRPr lang="zh-TW" altLang="en-US" sz="3600" b="0" kern="12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zh-TW" altLang="en-US" sz="3600" b="0" kern="1200" baseline="0" dirty="0">
                          <a:solidFill>
                            <a:srgbClr val="0070C0"/>
                          </a:solidFill>
                          <a:latin typeface="Taiwanese Serif" panose="02000503000000020003" pitchFamily="2" charset="0"/>
                          <a:ea typeface="微軟正黑體" pitchFamily="34" charset="-120"/>
                        </a:rPr>
                        <a:t>縫合。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文字方塊 1">
            <a:extLst>
              <a:ext uri="{FF2B5EF4-FFF2-40B4-BE49-F238E27FC236}">
                <a16:creationId xmlns:a16="http://schemas.microsoft.com/office/drawing/2014/main" id="{6A888357-A1B9-4732-0451-646DA86AE6D1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pic>
        <p:nvPicPr>
          <p:cNvPr id="4" name="圖片 3">
            <a:hlinkClick r:id="rId3" action="ppaction://hlinksldjump"/>
            <a:extLst>
              <a:ext uri="{FF2B5EF4-FFF2-40B4-BE49-F238E27FC236}">
                <a16:creationId xmlns:a16="http://schemas.microsoft.com/office/drawing/2014/main" id="{D9F85648-1430-77F0-B38D-5994CB560BC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200" y="309600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58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表格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6935048"/>
              </p:ext>
            </p:extLst>
          </p:nvPr>
        </p:nvGraphicFramePr>
        <p:xfrm>
          <a:off x="766612" y="2925738"/>
          <a:ext cx="10297146" cy="1280160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2520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768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TW" altLang="en-US" sz="3600" b="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音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3600" b="1" kern="1200" baseline="0" dirty="0">
                          <a:solidFill>
                            <a:schemeClr val="dk1"/>
                          </a:solidFill>
                          <a:latin typeface="Taiwanese Serif" panose="02000503000000020003" pitchFamily="2" charset="0"/>
                          <a:ea typeface="+mn-ea"/>
                          <a:cs typeface="+mn-cs"/>
                        </a:rPr>
                        <a:t>ang-á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TW" altLang="en-US" sz="3600" b="0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註解</a:t>
                      </a:r>
                      <a:endParaRPr lang="zh-TW" altLang="en-US" sz="3600" b="0" kern="12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zh-TW" altLang="en-US" sz="3600" b="0" kern="1200" baseline="0" dirty="0">
                          <a:solidFill>
                            <a:srgbClr val="0070C0"/>
                          </a:solidFill>
                          <a:latin typeface="Taiwanese Serif" panose="02000503000000020003" pitchFamily="2" charset="0"/>
                          <a:ea typeface="微軟正黑體" pitchFamily="34" charset="-120"/>
                        </a:rPr>
                        <a:t>玩偶。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8" name="箭號: 五邊形 17"/>
          <p:cNvSpPr/>
          <p:nvPr/>
        </p:nvSpPr>
        <p:spPr>
          <a:xfrm>
            <a:off x="766614" y="1845618"/>
            <a:ext cx="2734092" cy="1015663"/>
          </a:xfrm>
          <a:prstGeom prst="homePlate">
            <a:avLst/>
          </a:prstGeom>
          <a:solidFill>
            <a:schemeClr val="accent6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>
            <a:spAutoFit/>
          </a:bodyPr>
          <a:lstStyle/>
          <a:p>
            <a:r>
              <a:rPr lang="zh-TW" altLang="en-US" sz="6000" b="1" dirty="0">
                <a:solidFill>
                  <a:prstClr val="black"/>
                </a:solidFill>
                <a:latin typeface="台灣楷體" pitchFamily="2" charset="-120"/>
                <a:ea typeface="台灣楷體" pitchFamily="2" charset="-120"/>
              </a:rPr>
              <a:t>＊尪仔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402928C7-D94F-317C-CE47-4E262B88CF3D}"/>
              </a:ext>
            </a:extLst>
          </p:cNvPr>
          <p:cNvSpPr txBox="1"/>
          <p:nvPr/>
        </p:nvSpPr>
        <p:spPr>
          <a:xfrm>
            <a:off x="900000" y="335191"/>
            <a:ext cx="2092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註解</a:t>
            </a:r>
            <a:r>
              <a:rPr lang="en-US" altLang="zh-TW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(2)</a:t>
            </a:r>
            <a:endParaRPr lang="zh-TW" altLang="en-US" sz="3600" b="1" spc="600" dirty="0">
              <a:solidFill>
                <a:schemeClr val="accent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F07BC2CF-687E-1812-CEB0-4DA06F6B1E3A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pic>
        <p:nvPicPr>
          <p:cNvPr id="4" name="圖片 3">
            <a:hlinkClick r:id="rId3" action="ppaction://hlinksldjump"/>
            <a:extLst>
              <a:ext uri="{FF2B5EF4-FFF2-40B4-BE49-F238E27FC236}">
                <a16:creationId xmlns:a16="http://schemas.microsoft.com/office/drawing/2014/main" id="{9AAD266C-E15C-2530-D3A6-A7A13CEE99F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200" y="309600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5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字方塊 16">
            <a:extLst>
              <a:ext uri="{FF2B5EF4-FFF2-40B4-BE49-F238E27FC236}">
                <a16:creationId xmlns:a16="http://schemas.microsoft.com/office/drawing/2014/main" id="{1047C590-5B04-580D-BE8C-C809F31CE51A}"/>
              </a:ext>
            </a:extLst>
          </p:cNvPr>
          <p:cNvSpPr txBox="1"/>
          <p:nvPr/>
        </p:nvSpPr>
        <p:spPr>
          <a:xfrm>
            <a:off x="-1" y="5337670"/>
            <a:ext cx="121904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阿淇：當然記得。它在我讀幼兒園時，每天陪我午睡。</a:t>
            </a:r>
          </a:p>
          <a:p>
            <a:r>
              <a:rPr lang="zh-TW" altLang="en-US" sz="32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媽媽：是啊，那時候你剛到陌生的環境，整天嚎啕大哭，老師都拿</a:t>
            </a:r>
            <a:endParaRPr lang="en-US" altLang="zh-TW" sz="3200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32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            你沒辦法。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ABA4B1DC-CCBF-E01E-D75A-1FD697E57165}"/>
              </a:ext>
            </a:extLst>
          </p:cNvPr>
          <p:cNvSpPr txBox="1"/>
          <p:nvPr/>
        </p:nvSpPr>
        <p:spPr>
          <a:xfrm>
            <a:off x="900000" y="335191"/>
            <a:ext cx="2339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咧講啥物</a:t>
            </a: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12FF1449-B49E-D242-2382-A53E29E9053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6800" y="309600"/>
            <a:ext cx="648000" cy="6480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E51A6A45-4ED0-BEEF-6B5F-536F2B063564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E512FBA-3FE5-F6A3-CD39-38D5B77531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8099" y="1189703"/>
            <a:ext cx="7053402" cy="3909507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3728210B-02DF-3F4B-DF32-E894CE70B3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1964" y="1093611"/>
            <a:ext cx="2334037" cy="1854864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F87F0B0A-6C03-AB1B-96E0-B77743077BC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3802" y="1093701"/>
            <a:ext cx="3021588" cy="1854683"/>
          </a:xfrm>
          <a:prstGeom prst="rect">
            <a:avLst/>
          </a:prstGeom>
        </p:spPr>
      </p:pic>
      <p:pic>
        <p:nvPicPr>
          <p:cNvPr id="7" name="圖片 6">
            <a:hlinkClick r:id="rId11" action="ppaction://hlinksldjump"/>
            <a:extLst>
              <a:ext uri="{FF2B5EF4-FFF2-40B4-BE49-F238E27FC236}">
                <a16:creationId xmlns:a16="http://schemas.microsoft.com/office/drawing/2014/main" id="{CF28A9E4-7B23-7110-C5F6-80805040AFDD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200" y="309600"/>
            <a:ext cx="648000" cy="648000"/>
          </a:xfrm>
          <a:prstGeom prst="rect">
            <a:avLst/>
          </a:prstGeom>
        </p:spPr>
      </p:pic>
      <p:pic>
        <p:nvPicPr>
          <p:cNvPr id="3" name="B2L1-曲目2-咧講啥物-2">
            <a:hlinkClick r:id="" action="ppaction://media"/>
            <a:extLst>
              <a:ext uri="{FF2B5EF4-FFF2-40B4-BE49-F238E27FC236}">
                <a16:creationId xmlns:a16="http://schemas.microsoft.com/office/drawing/2014/main" id="{3DFEED27-49D3-C7C9-0443-9D00FEAC3C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6800" y="309600"/>
            <a:ext cx="648000" cy="648000"/>
          </a:xfrm>
          <a:prstGeom prst="rect">
            <a:avLst/>
          </a:prstGeom>
        </p:spPr>
      </p:pic>
      <p:pic>
        <p:nvPicPr>
          <p:cNvPr id="8" name="B2L1-曲目2-咧講啥物-2_S">
            <a:hlinkClick r:id="" action="ppaction://media"/>
            <a:extLst>
              <a:ext uri="{FF2B5EF4-FFF2-40B4-BE49-F238E27FC236}">
                <a16:creationId xmlns:a16="http://schemas.microsoft.com/office/drawing/2014/main" id="{BBB0285A-700A-21EB-086E-C5704C90034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6800" y="309600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72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40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88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7" grpId="0"/>
      <p:bldP spid="17" grpId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字方塊 16">
            <a:extLst>
              <a:ext uri="{FF2B5EF4-FFF2-40B4-BE49-F238E27FC236}">
                <a16:creationId xmlns:a16="http://schemas.microsoft.com/office/drawing/2014/main" id="{1047C590-5B04-580D-BE8C-C809F31CE51A}"/>
              </a:ext>
            </a:extLst>
          </p:cNvPr>
          <p:cNvSpPr txBox="1"/>
          <p:nvPr/>
        </p:nvSpPr>
        <p:spPr>
          <a:xfrm>
            <a:off x="-1" y="5337670"/>
            <a:ext cx="121904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阿淇：這樣啊，真的嗎？</a:t>
            </a:r>
          </a:p>
          <a:p>
            <a:r>
              <a:rPr lang="zh-TW" altLang="en-US" sz="32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媽媽：最後我把你這個布偶拿去學校陪你，再加上老師很有耐心，</a:t>
            </a:r>
            <a:endParaRPr lang="en-US" altLang="zh-TW" sz="3200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32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            你才慢慢的習慣。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ABA4B1DC-CCBF-E01E-D75A-1FD697E57165}"/>
              </a:ext>
            </a:extLst>
          </p:cNvPr>
          <p:cNvSpPr txBox="1"/>
          <p:nvPr/>
        </p:nvSpPr>
        <p:spPr>
          <a:xfrm>
            <a:off x="900000" y="335191"/>
            <a:ext cx="2339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咧講啥物</a:t>
            </a: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12FF1449-B49E-D242-2382-A53E29E9053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6800" y="309600"/>
            <a:ext cx="648000" cy="6480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E51A6A45-4ED0-BEEF-6B5F-536F2B063564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E512FBA-3FE5-F6A3-CD39-38D5B77531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8099" y="1189703"/>
            <a:ext cx="7053402" cy="3909507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8A920A2D-5949-06C0-F14F-A101E080CA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1882" y="3709585"/>
            <a:ext cx="2142918" cy="1187760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DBB8D160-F8C6-3022-316E-835D7F2852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09326" y="3145376"/>
            <a:ext cx="3892294" cy="2127905"/>
          </a:xfrm>
          <a:prstGeom prst="rect">
            <a:avLst/>
          </a:prstGeom>
        </p:spPr>
      </p:pic>
      <p:pic>
        <p:nvPicPr>
          <p:cNvPr id="7" name="圖片 6">
            <a:hlinkClick r:id="rId11" action="ppaction://hlinksldjump"/>
            <a:extLst>
              <a:ext uri="{FF2B5EF4-FFF2-40B4-BE49-F238E27FC236}">
                <a16:creationId xmlns:a16="http://schemas.microsoft.com/office/drawing/2014/main" id="{CF28A9E4-7B23-7110-C5F6-80805040AFDD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200" y="309600"/>
            <a:ext cx="648000" cy="648000"/>
          </a:xfrm>
          <a:prstGeom prst="rect">
            <a:avLst/>
          </a:prstGeom>
        </p:spPr>
      </p:pic>
      <p:pic>
        <p:nvPicPr>
          <p:cNvPr id="3" name="B2L1-曲目2-咧講啥物-3">
            <a:hlinkClick r:id="" action="ppaction://media"/>
            <a:extLst>
              <a:ext uri="{FF2B5EF4-FFF2-40B4-BE49-F238E27FC236}">
                <a16:creationId xmlns:a16="http://schemas.microsoft.com/office/drawing/2014/main" id="{6EA4F75F-EC58-544B-7ECF-483D576881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6800" y="309600"/>
            <a:ext cx="648000" cy="648000"/>
          </a:xfrm>
          <a:prstGeom prst="rect">
            <a:avLst/>
          </a:prstGeom>
        </p:spPr>
      </p:pic>
      <p:pic>
        <p:nvPicPr>
          <p:cNvPr id="8" name="B2L1-曲目2-咧講啥物-3_S">
            <a:hlinkClick r:id="" action="ppaction://media"/>
            <a:extLst>
              <a:ext uri="{FF2B5EF4-FFF2-40B4-BE49-F238E27FC236}">
                <a16:creationId xmlns:a16="http://schemas.microsoft.com/office/drawing/2014/main" id="{E299002A-C976-1762-185B-B798D29DA7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6800" y="309600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4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5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66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7" grpId="0"/>
      <p:bldP spid="17" grpId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字方塊 16">
            <a:extLst>
              <a:ext uri="{FF2B5EF4-FFF2-40B4-BE49-F238E27FC236}">
                <a16:creationId xmlns:a16="http://schemas.microsoft.com/office/drawing/2014/main" id="{1047C590-5B04-580D-BE8C-C809F31CE51A}"/>
              </a:ext>
            </a:extLst>
          </p:cNvPr>
          <p:cNvSpPr txBox="1"/>
          <p:nvPr/>
        </p:nvSpPr>
        <p:spPr>
          <a:xfrm>
            <a:off x="1617667" y="5536149"/>
            <a:ext cx="89289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媽媽：你看，這樣縫得漂不漂亮？</a:t>
            </a:r>
          </a:p>
          <a:p>
            <a:r>
              <a:rPr lang="zh-TW" altLang="en-US" sz="40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阿淇：很漂亮耶，好像它原本的樣子。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ABA4B1DC-CCBF-E01E-D75A-1FD697E57165}"/>
              </a:ext>
            </a:extLst>
          </p:cNvPr>
          <p:cNvSpPr txBox="1"/>
          <p:nvPr/>
        </p:nvSpPr>
        <p:spPr>
          <a:xfrm>
            <a:off x="900000" y="335191"/>
            <a:ext cx="2339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咧講啥物</a:t>
            </a: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12FF1449-B49E-D242-2382-A53E29E9053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6800" y="309600"/>
            <a:ext cx="648000" cy="6480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E52248C4-FE55-ADE0-D641-E3853FA8C2DA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7212B461-8BA2-DD97-A242-D4D579DF73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2158" y="1229087"/>
            <a:ext cx="6006096" cy="4401413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E9B94C8D-C6AB-7483-D043-7E36F58978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8742" y="1034634"/>
            <a:ext cx="3000839" cy="2046028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98875596-1E2D-CA51-A3F1-B2914194BC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52263" y="1054054"/>
            <a:ext cx="3273780" cy="1814566"/>
          </a:xfrm>
          <a:prstGeom prst="rect">
            <a:avLst/>
          </a:prstGeom>
        </p:spPr>
      </p:pic>
      <p:pic>
        <p:nvPicPr>
          <p:cNvPr id="7" name="圖片 6">
            <a:hlinkClick r:id="rId11" action="ppaction://hlinksldjump"/>
            <a:extLst>
              <a:ext uri="{FF2B5EF4-FFF2-40B4-BE49-F238E27FC236}">
                <a16:creationId xmlns:a16="http://schemas.microsoft.com/office/drawing/2014/main" id="{E560B6A3-1862-10CE-C554-2D1EE8A03C5F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200" y="309600"/>
            <a:ext cx="648000" cy="648000"/>
          </a:xfrm>
          <a:prstGeom prst="rect">
            <a:avLst/>
          </a:prstGeom>
        </p:spPr>
      </p:pic>
      <p:pic>
        <p:nvPicPr>
          <p:cNvPr id="3" name="B2L1-曲目2-咧講啥物-4">
            <a:hlinkClick r:id="" action="ppaction://media"/>
            <a:extLst>
              <a:ext uri="{FF2B5EF4-FFF2-40B4-BE49-F238E27FC236}">
                <a16:creationId xmlns:a16="http://schemas.microsoft.com/office/drawing/2014/main" id="{16A03754-90B4-D987-461B-4D4B8BA5DC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6800" y="309600"/>
            <a:ext cx="648000" cy="648000"/>
          </a:xfrm>
          <a:prstGeom prst="rect">
            <a:avLst/>
          </a:prstGeom>
        </p:spPr>
      </p:pic>
      <p:pic>
        <p:nvPicPr>
          <p:cNvPr id="9" name="B2L1-曲目2-咧講啥物-4_S">
            <a:hlinkClick r:id="" action="ppaction://media"/>
            <a:extLst>
              <a:ext uri="{FF2B5EF4-FFF2-40B4-BE49-F238E27FC236}">
                <a16:creationId xmlns:a16="http://schemas.microsoft.com/office/drawing/2014/main" id="{91FE59E2-BA07-A526-0592-E5A95B3A2C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6800" y="309600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25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2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10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7" grpId="0"/>
      <p:bldP spid="17" grpId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字方塊 16">
            <a:extLst>
              <a:ext uri="{FF2B5EF4-FFF2-40B4-BE49-F238E27FC236}">
                <a16:creationId xmlns:a16="http://schemas.microsoft.com/office/drawing/2014/main" id="{1047C590-5B04-580D-BE8C-C809F31CE51A}"/>
              </a:ext>
            </a:extLst>
          </p:cNvPr>
          <p:cNvSpPr txBox="1"/>
          <p:nvPr/>
        </p:nvSpPr>
        <p:spPr>
          <a:xfrm>
            <a:off x="2238772" y="5324220"/>
            <a:ext cx="77048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阿淇：媽媽什麼手藝都很厲害。</a:t>
            </a:r>
          </a:p>
          <a:p>
            <a:r>
              <a:rPr lang="zh-TW" altLang="en-US" sz="40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媽媽：哈哈哈！到現在你才知道。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ABA4B1DC-CCBF-E01E-D75A-1FD697E57165}"/>
              </a:ext>
            </a:extLst>
          </p:cNvPr>
          <p:cNvSpPr txBox="1"/>
          <p:nvPr/>
        </p:nvSpPr>
        <p:spPr>
          <a:xfrm>
            <a:off x="900000" y="335191"/>
            <a:ext cx="2339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咧講啥物</a:t>
            </a: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12FF1449-B49E-D242-2382-A53E29E9053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6800" y="309600"/>
            <a:ext cx="648000" cy="6480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BA4D7647-713E-A694-DA5E-AC4A663E59F5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341E2BFD-E89B-4771-7A32-CC6BD43E96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8152" y="1198557"/>
            <a:ext cx="6006096" cy="38749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BB8AF53-6CE2-3954-8A54-BBFD726949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3183" y="1744450"/>
            <a:ext cx="2833435" cy="1654561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A8A075BB-F36B-1E9B-9A43-22F1F4F27B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8430" y="1424956"/>
            <a:ext cx="2940175" cy="1582157"/>
          </a:xfrm>
          <a:prstGeom prst="rect">
            <a:avLst/>
          </a:prstGeom>
        </p:spPr>
      </p:pic>
      <p:pic>
        <p:nvPicPr>
          <p:cNvPr id="4" name="圖片 3">
            <a:hlinkClick r:id="rId12" action="ppaction://hlinksldjump"/>
            <a:extLst>
              <a:ext uri="{FF2B5EF4-FFF2-40B4-BE49-F238E27FC236}">
                <a16:creationId xmlns:a16="http://schemas.microsoft.com/office/drawing/2014/main" id="{58B9D303-E5BD-26BD-E81C-CE6A7F4C1D3D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200" y="309600"/>
            <a:ext cx="648000" cy="648000"/>
          </a:xfrm>
          <a:prstGeom prst="rect">
            <a:avLst/>
          </a:prstGeom>
        </p:spPr>
      </p:pic>
      <p:pic>
        <p:nvPicPr>
          <p:cNvPr id="3" name="B2L1-曲目2-咧講啥物-5">
            <a:hlinkClick r:id="" action="ppaction://media"/>
            <a:extLst>
              <a:ext uri="{FF2B5EF4-FFF2-40B4-BE49-F238E27FC236}">
                <a16:creationId xmlns:a16="http://schemas.microsoft.com/office/drawing/2014/main" id="{9EE6B890-4FE2-A288-0C39-7B1A5DDB83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6800" y="309600"/>
            <a:ext cx="648000" cy="648000"/>
          </a:xfrm>
          <a:prstGeom prst="rect">
            <a:avLst/>
          </a:prstGeom>
        </p:spPr>
      </p:pic>
      <p:pic>
        <p:nvPicPr>
          <p:cNvPr id="8" name="B2L1-曲目2-咧講啥物-5_S">
            <a:hlinkClick r:id="" action="ppaction://media"/>
            <a:extLst>
              <a:ext uri="{FF2B5EF4-FFF2-40B4-BE49-F238E27FC236}">
                <a16:creationId xmlns:a16="http://schemas.microsoft.com/office/drawing/2014/main" id="{4A617B95-9273-D3D6-57D5-95A22BE062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6800" y="309600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81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8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4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7" grpId="0"/>
      <p:bldP spid="17" grpId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箭號: 五邊形 17"/>
          <p:cNvSpPr/>
          <p:nvPr/>
        </p:nvSpPr>
        <p:spPr>
          <a:xfrm>
            <a:off x="766614" y="1845618"/>
            <a:ext cx="1990249" cy="1015663"/>
          </a:xfrm>
          <a:prstGeom prst="homePlate">
            <a:avLst/>
          </a:prstGeom>
          <a:solidFill>
            <a:schemeClr val="accent6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>
            <a:spAutoFit/>
          </a:bodyPr>
          <a:lstStyle/>
          <a:p>
            <a:r>
              <a:rPr lang="zh-TW" altLang="en-US" sz="6000" b="1" dirty="0">
                <a:solidFill>
                  <a:prstClr val="black"/>
                </a:solidFill>
                <a:latin typeface="台灣楷體" pitchFamily="2" charset="-120"/>
                <a:ea typeface="台灣楷體" pitchFamily="2" charset="-120"/>
              </a:rPr>
              <a:t>＊傱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402928C7-D94F-317C-CE47-4E262B88CF3D}"/>
              </a:ext>
            </a:extLst>
          </p:cNvPr>
          <p:cNvSpPr txBox="1"/>
          <p:nvPr/>
        </p:nvSpPr>
        <p:spPr>
          <a:xfrm>
            <a:off x="900000" y="335191"/>
            <a:ext cx="24449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註解</a:t>
            </a:r>
            <a:r>
              <a:rPr lang="en-US" altLang="zh-TW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(01)</a:t>
            </a:r>
            <a:endParaRPr lang="zh-TW" altLang="en-US" sz="3600" b="1" spc="600" dirty="0">
              <a:solidFill>
                <a:schemeClr val="accent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135DEB28-0279-81A5-BC85-B14118D249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3753802"/>
              </p:ext>
            </p:extLst>
          </p:nvPr>
        </p:nvGraphicFramePr>
        <p:xfrm>
          <a:off x="766612" y="2925738"/>
          <a:ext cx="10153130" cy="1280160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25750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780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TW" altLang="en-US" sz="3600" b="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音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3600" b="1" kern="1200" baseline="0" dirty="0" err="1">
                          <a:solidFill>
                            <a:schemeClr val="dk1"/>
                          </a:solidFill>
                          <a:latin typeface="Taiwanese Serif" panose="02000503000000020003" pitchFamily="2" charset="0"/>
                          <a:ea typeface="+mn-ea"/>
                          <a:cs typeface="+mn-cs"/>
                        </a:rPr>
                        <a:t>tsông</a:t>
                      </a:r>
                      <a:endParaRPr lang="en-US" altLang="zh-TW" sz="3600" b="1" kern="1200" baseline="0" dirty="0">
                        <a:solidFill>
                          <a:schemeClr val="dk1"/>
                        </a:solidFill>
                        <a:latin typeface="Taiwanese Serif" panose="02000503000000020003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TW" altLang="en-US" sz="3600" b="0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註解</a:t>
                      </a:r>
                      <a:endParaRPr lang="zh-TW" altLang="en-US" sz="3600" b="0" kern="12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zh-TW" altLang="en-US" sz="3600" b="0" kern="1200" baseline="0" dirty="0">
                          <a:solidFill>
                            <a:srgbClr val="0070C0"/>
                          </a:solidFill>
                          <a:latin typeface="Taiwanese Serif" panose="02000503000000020003" pitchFamily="2" charset="0"/>
                          <a:ea typeface="微軟正黑體" pitchFamily="34" charset="-120"/>
                        </a:rPr>
                        <a:t>四處奔走。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文字方塊 1">
            <a:extLst>
              <a:ext uri="{FF2B5EF4-FFF2-40B4-BE49-F238E27FC236}">
                <a16:creationId xmlns:a16="http://schemas.microsoft.com/office/drawing/2014/main" id="{6A888357-A1B9-4732-0451-646DA86AE6D1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pic>
        <p:nvPicPr>
          <p:cNvPr id="4" name="圖片 3">
            <a:hlinkClick r:id="rId3" action="ppaction://hlinksldjump"/>
            <a:extLst>
              <a:ext uri="{FF2B5EF4-FFF2-40B4-BE49-F238E27FC236}">
                <a16:creationId xmlns:a16="http://schemas.microsoft.com/office/drawing/2014/main" id="{FD4037B1-8FB9-4DCA-AC8B-92A64BA3589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200" y="309600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11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表格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9289964"/>
              </p:ext>
            </p:extLst>
          </p:nvPr>
        </p:nvGraphicFramePr>
        <p:xfrm>
          <a:off x="766612" y="2925738"/>
          <a:ext cx="10297146" cy="1828800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2520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768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TW" altLang="en-US" sz="3600" b="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音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3600" b="1" kern="1200" baseline="0" dirty="0" err="1">
                          <a:solidFill>
                            <a:schemeClr val="dk1"/>
                          </a:solidFill>
                          <a:latin typeface="Taiwanese Serif" panose="02000503000000020003" pitchFamily="2" charset="0"/>
                          <a:ea typeface="+mn-ea"/>
                          <a:cs typeface="+mn-cs"/>
                        </a:rPr>
                        <a:t>thóo</a:t>
                      </a:r>
                      <a:r>
                        <a:rPr lang="en-US" altLang="zh-TW" sz="3600" b="1" kern="1200" baseline="0" dirty="0">
                          <a:solidFill>
                            <a:schemeClr val="dk1"/>
                          </a:solidFill>
                          <a:latin typeface="Taiwanese Serif" panose="02000503000000020003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3600" b="1" kern="1200" baseline="0" dirty="0" err="1">
                          <a:solidFill>
                            <a:schemeClr val="dk1"/>
                          </a:solidFill>
                          <a:latin typeface="Taiwanese Serif" panose="02000503000000020003" pitchFamily="2" charset="0"/>
                          <a:ea typeface="+mn-ea"/>
                          <a:cs typeface="+mn-cs"/>
                        </a:rPr>
                        <a:t>kiàm-kong</a:t>
                      </a:r>
                      <a:endParaRPr lang="en-US" altLang="zh-TW" sz="3600" b="1" kern="1200" baseline="0" dirty="0">
                        <a:solidFill>
                          <a:schemeClr val="dk1"/>
                        </a:solidFill>
                        <a:latin typeface="Taiwanese Serif" panose="02000503000000020003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TW" altLang="en-US" sz="3600" b="0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註解</a:t>
                      </a:r>
                      <a:endParaRPr lang="zh-TW" altLang="en-US" sz="3600" b="0" kern="12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zh-TW" altLang="en-US" sz="3600" b="0" kern="1200" baseline="0" dirty="0">
                          <a:solidFill>
                            <a:srgbClr val="0070C0"/>
                          </a:solidFill>
                          <a:latin typeface="Taiwanese Serif" panose="02000503000000020003" pitchFamily="2" charset="0"/>
                          <a:ea typeface="微軟正黑體" pitchFamily="34" charset="-120"/>
                        </a:rPr>
                        <a:t>指練武的人從口中吐出劍來傷人。本課意指銳氣懾人。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8" name="箭號: 五邊形 17"/>
          <p:cNvSpPr/>
          <p:nvPr/>
        </p:nvSpPr>
        <p:spPr>
          <a:xfrm>
            <a:off x="766614" y="1845618"/>
            <a:ext cx="3514844" cy="1015663"/>
          </a:xfrm>
          <a:prstGeom prst="homePlate">
            <a:avLst/>
          </a:prstGeom>
          <a:solidFill>
            <a:schemeClr val="accent6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>
            <a:spAutoFit/>
          </a:bodyPr>
          <a:lstStyle/>
          <a:p>
            <a:r>
              <a:rPr lang="zh-TW" altLang="en-US" sz="6000" b="1" dirty="0">
                <a:solidFill>
                  <a:prstClr val="black"/>
                </a:solidFill>
                <a:latin typeface="台灣楷體" pitchFamily="2" charset="-120"/>
                <a:ea typeface="台灣楷體" pitchFamily="2" charset="-120"/>
              </a:rPr>
              <a:t>＊吐劍光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402928C7-D94F-317C-CE47-4E262B88CF3D}"/>
              </a:ext>
            </a:extLst>
          </p:cNvPr>
          <p:cNvSpPr txBox="1"/>
          <p:nvPr/>
        </p:nvSpPr>
        <p:spPr>
          <a:xfrm>
            <a:off x="900000" y="335191"/>
            <a:ext cx="24449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註解</a:t>
            </a:r>
            <a:r>
              <a:rPr lang="en-US" altLang="zh-TW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(02)</a:t>
            </a:r>
            <a:endParaRPr lang="zh-TW" altLang="en-US" sz="3600" b="1" spc="600" dirty="0">
              <a:solidFill>
                <a:schemeClr val="accent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F07BC2CF-687E-1812-CEB0-4DA06F6B1E3A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pic>
        <p:nvPicPr>
          <p:cNvPr id="3" name="圖片 2">
            <a:hlinkClick r:id="rId3" action="ppaction://hlinksldjump"/>
            <a:extLst>
              <a:ext uri="{FF2B5EF4-FFF2-40B4-BE49-F238E27FC236}">
                <a16:creationId xmlns:a16="http://schemas.microsoft.com/office/drawing/2014/main" id="{0593416D-3BE2-4FB4-2AF5-5F93B0E55CD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200" y="309600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8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字方塊 16">
            <a:extLst>
              <a:ext uri="{FF2B5EF4-FFF2-40B4-BE49-F238E27FC236}">
                <a16:creationId xmlns:a16="http://schemas.microsoft.com/office/drawing/2014/main" id="{4F3794EE-CEF4-4E80-EB57-12F15DD88922}"/>
              </a:ext>
            </a:extLst>
          </p:cNvPr>
          <p:cNvSpPr txBox="1"/>
          <p:nvPr/>
        </p:nvSpPr>
        <p:spPr>
          <a:xfrm>
            <a:off x="900000" y="335191"/>
            <a:ext cx="2877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咱來讀課文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C3EA5276-7639-B51A-E643-E3A87CBD65DD}"/>
              </a:ext>
            </a:extLst>
          </p:cNvPr>
          <p:cNvSpPr txBox="1"/>
          <p:nvPr/>
        </p:nvSpPr>
        <p:spPr>
          <a:xfrm>
            <a:off x="1537388" y="2388071"/>
            <a:ext cx="4370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latin typeface="台灣楷體" pitchFamily="2" charset="-120"/>
                <a:ea typeface="台灣楷體" pitchFamily="2" charset="-120"/>
              </a:rPr>
              <a:t>第一課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52CA8F68-979E-778F-DEBE-0F79FAB171EB}"/>
              </a:ext>
            </a:extLst>
          </p:cNvPr>
          <p:cNvSpPr txBox="1"/>
          <p:nvPr/>
        </p:nvSpPr>
        <p:spPr>
          <a:xfrm>
            <a:off x="1537388" y="3041488"/>
            <a:ext cx="103184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b="1" dirty="0">
                <a:latin typeface="台灣楷體" pitchFamily="2" charset="-120"/>
                <a:ea typeface="台灣楷體" pitchFamily="2" charset="-120"/>
              </a:rPr>
              <a:t>布袋戲尪仔   </a:t>
            </a:r>
            <a:r>
              <a:rPr lang="zh-TW" altLang="en-US" sz="4000" b="1" dirty="0">
                <a:latin typeface="台灣楷體" pitchFamily="2" charset="-120"/>
                <a:ea typeface="台灣楷體" pitchFamily="2" charset="-120"/>
              </a:rPr>
              <a:t>作者 李勤岸</a:t>
            </a:r>
            <a:endParaRPr lang="zh-TW" altLang="en-US" sz="7200" b="1" dirty="0">
              <a:latin typeface="台灣楷體" pitchFamily="2" charset="-120"/>
              <a:ea typeface="台灣楷體" pitchFamily="2" charset="-12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C22727BD-81BC-44DA-D260-3104EF7903A1}"/>
              </a:ext>
            </a:extLst>
          </p:cNvPr>
          <p:cNvSpPr/>
          <p:nvPr/>
        </p:nvSpPr>
        <p:spPr>
          <a:xfrm>
            <a:off x="0" y="5950074"/>
            <a:ext cx="12190413" cy="909514"/>
          </a:xfrm>
          <a:prstGeom prst="rect">
            <a:avLst/>
          </a:prstGeom>
          <a:solidFill>
            <a:srgbClr val="FBCC9A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48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                            布袋戲玩偶</a:t>
            </a: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898F0886-DB08-F717-6EF4-C52A34042A1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0800" y="309600"/>
            <a:ext cx="648000" cy="648000"/>
          </a:xfrm>
          <a:prstGeom prst="rect">
            <a:avLst/>
          </a:prstGeom>
        </p:spPr>
      </p:pic>
      <p:sp>
        <p:nvSpPr>
          <p:cNvPr id="28" name="文字方塊 27">
            <a:extLst>
              <a:ext uri="{FF2B5EF4-FFF2-40B4-BE49-F238E27FC236}">
                <a16:creationId xmlns:a16="http://schemas.microsoft.com/office/drawing/2014/main" id="{F5C2EACC-8136-3C2A-4076-7C1A90F3440E}"/>
              </a:ext>
            </a:extLst>
          </p:cNvPr>
          <p:cNvSpPr txBox="1"/>
          <p:nvPr/>
        </p:nvSpPr>
        <p:spPr>
          <a:xfrm>
            <a:off x="11567814" y="3573810"/>
            <a:ext cx="540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08</a:t>
            </a:r>
            <a:endParaRPr lang="zh-TW" altLang="en-US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EF29B12A-E73F-98D9-E668-B127C2108934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08251461-E050-4F80-FEC1-3DB6F784D7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27454" y="4365898"/>
            <a:ext cx="3307087" cy="2362204"/>
          </a:xfrm>
          <a:prstGeom prst="rect">
            <a:avLst/>
          </a:prstGeom>
        </p:spPr>
      </p:pic>
      <p:pic>
        <p:nvPicPr>
          <p:cNvPr id="8" name="圖片 7">
            <a:hlinkClick r:id="rId9" action="ppaction://hlinksldjump"/>
            <a:extLst>
              <a:ext uri="{FF2B5EF4-FFF2-40B4-BE49-F238E27FC236}">
                <a16:creationId xmlns:a16="http://schemas.microsoft.com/office/drawing/2014/main" id="{8D1948EF-D108-DE46-2F8F-BE57491E3E7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302" y="309600"/>
            <a:ext cx="648000" cy="648000"/>
          </a:xfrm>
          <a:prstGeom prst="rect">
            <a:avLst/>
          </a:prstGeom>
        </p:spPr>
      </p:pic>
      <p:pic>
        <p:nvPicPr>
          <p:cNvPr id="3" name="B2L1-曲目3-咱來讀課文-1">
            <a:hlinkClick r:id="" action="ppaction://media"/>
            <a:extLst>
              <a:ext uri="{FF2B5EF4-FFF2-40B4-BE49-F238E27FC236}">
                <a16:creationId xmlns:a16="http://schemas.microsoft.com/office/drawing/2014/main" id="{D8AF8FEA-91DC-C87B-9546-49C4BCB37B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0800" y="309600"/>
            <a:ext cx="648000" cy="648000"/>
          </a:xfrm>
          <a:prstGeom prst="rect">
            <a:avLst/>
          </a:prstGeom>
        </p:spPr>
      </p:pic>
      <p:pic>
        <p:nvPicPr>
          <p:cNvPr id="6" name="B2L1-曲目3-咱來讀課文-1_S">
            <a:hlinkClick r:id="" action="ppaction://media"/>
            <a:extLst>
              <a:ext uri="{FF2B5EF4-FFF2-40B4-BE49-F238E27FC236}">
                <a16:creationId xmlns:a16="http://schemas.microsoft.com/office/drawing/2014/main" id="{6692A816-EE7C-CB1D-07E8-07EDA668F2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0800" y="309600"/>
            <a:ext cx="648000" cy="6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2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0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表格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262034"/>
              </p:ext>
            </p:extLst>
          </p:nvPr>
        </p:nvGraphicFramePr>
        <p:xfrm>
          <a:off x="766612" y="2925738"/>
          <a:ext cx="9937106" cy="1280160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2520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168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TW" altLang="en-US" sz="3600" b="0" dirty="0">
                          <a:solidFill>
                            <a:sysClr val="windowText" lastClr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音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3600" b="1" kern="1200" baseline="0" dirty="0" err="1">
                          <a:solidFill>
                            <a:schemeClr val="dk1"/>
                          </a:solidFill>
                          <a:latin typeface="Taiwanese Serif" panose="02000503000000020003" pitchFamily="2" charset="0"/>
                          <a:ea typeface="+mn-ea"/>
                          <a:cs typeface="+mn-cs"/>
                        </a:rPr>
                        <a:t>phòng-hong</a:t>
                      </a:r>
                      <a:endParaRPr lang="en-US" altLang="zh-TW" sz="3600" b="1" kern="1200" baseline="0" dirty="0">
                        <a:solidFill>
                          <a:schemeClr val="dk1"/>
                        </a:solidFill>
                        <a:latin typeface="Taiwanese Serif" panose="02000503000000020003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TW" altLang="en-US" sz="3600" b="0" kern="1200" dirty="0">
                          <a:solidFill>
                            <a:sysClr val="windowText" lastClr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註解</a:t>
                      </a:r>
                      <a:endParaRPr lang="zh-TW" altLang="en-US" sz="3600" b="0" kern="1200" dirty="0">
                        <a:solidFill>
                          <a:sysClr val="windowText" lastClr="00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zh-TW" altLang="en-US" sz="3600" b="0" kern="1200" baseline="0" dirty="0">
                          <a:solidFill>
                            <a:srgbClr val="0070C0"/>
                          </a:solidFill>
                          <a:latin typeface="Taiwanese Serif" panose="02000503000000020003" pitchFamily="2" charset="0"/>
                          <a:ea typeface="微軟正黑體" pitchFamily="34" charset="-120"/>
                        </a:rPr>
                        <a:t>吹牛。誇口說大話。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8" name="箭號: 五邊形 17"/>
          <p:cNvSpPr/>
          <p:nvPr/>
        </p:nvSpPr>
        <p:spPr>
          <a:xfrm>
            <a:off x="766614" y="1845618"/>
            <a:ext cx="2734092" cy="1015663"/>
          </a:xfrm>
          <a:prstGeom prst="homePlate">
            <a:avLst/>
          </a:prstGeom>
          <a:solidFill>
            <a:schemeClr val="accent6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>
            <a:spAutoFit/>
          </a:bodyPr>
          <a:lstStyle/>
          <a:p>
            <a:r>
              <a:rPr lang="zh-TW" altLang="en-US" sz="6000" b="1" dirty="0">
                <a:solidFill>
                  <a:prstClr val="black"/>
                </a:solidFill>
                <a:latin typeface="台灣楷體" pitchFamily="2" charset="-120"/>
                <a:ea typeface="台灣楷體" pitchFamily="2" charset="-120"/>
              </a:rPr>
              <a:t>＊膨風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402928C7-D94F-317C-CE47-4E262B88CF3D}"/>
              </a:ext>
            </a:extLst>
          </p:cNvPr>
          <p:cNvSpPr txBox="1"/>
          <p:nvPr/>
        </p:nvSpPr>
        <p:spPr>
          <a:xfrm>
            <a:off x="900000" y="335191"/>
            <a:ext cx="24449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註解</a:t>
            </a:r>
            <a:r>
              <a:rPr lang="en-US" altLang="zh-TW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(03)</a:t>
            </a:r>
            <a:endParaRPr lang="zh-TW" altLang="en-US" sz="3600" b="1" spc="600" dirty="0">
              <a:solidFill>
                <a:schemeClr val="accent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A93B06F3-CB19-F3F0-4807-A94D768994DC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pic>
        <p:nvPicPr>
          <p:cNvPr id="3" name="圖片 2">
            <a:hlinkClick r:id="rId3" action="ppaction://hlinksldjump"/>
            <a:extLst>
              <a:ext uri="{FF2B5EF4-FFF2-40B4-BE49-F238E27FC236}">
                <a16:creationId xmlns:a16="http://schemas.microsoft.com/office/drawing/2014/main" id="{CCD7793D-F466-8E90-A40C-DBD5284C11C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200" y="309600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86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表格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7552807"/>
              </p:ext>
            </p:extLst>
          </p:nvPr>
        </p:nvGraphicFramePr>
        <p:xfrm>
          <a:off x="766612" y="2925738"/>
          <a:ext cx="9937106" cy="1280160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2520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168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TW" altLang="en-US" sz="3600" b="0" dirty="0">
                          <a:solidFill>
                            <a:sysClr val="windowText" lastClr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音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3600" b="1" kern="1200" baseline="0" dirty="0" err="1">
                          <a:solidFill>
                            <a:schemeClr val="dk1"/>
                          </a:solidFill>
                          <a:latin typeface="Taiwanese Serif" panose="02000503000000020003" pitchFamily="2" charset="0"/>
                          <a:ea typeface="+mn-ea"/>
                          <a:cs typeface="+mn-cs"/>
                        </a:rPr>
                        <a:t>tsing-tsông</a:t>
                      </a:r>
                      <a:endParaRPr lang="en-US" altLang="zh-TW" sz="3600" b="1" kern="1200" baseline="0" dirty="0">
                        <a:solidFill>
                          <a:schemeClr val="dk1"/>
                        </a:solidFill>
                        <a:latin typeface="Taiwanese Serif" panose="02000503000000020003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TW" altLang="en-US" sz="3600" b="0" kern="1200" dirty="0">
                          <a:solidFill>
                            <a:sysClr val="windowText" lastClr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註解</a:t>
                      </a:r>
                      <a:endParaRPr lang="zh-TW" altLang="en-US" sz="3600" b="0" kern="1200" dirty="0">
                        <a:solidFill>
                          <a:sysClr val="windowText" lastClr="00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zh-TW" altLang="en-US" sz="3600" b="0" kern="1200" baseline="0" dirty="0">
                          <a:solidFill>
                            <a:srgbClr val="0070C0"/>
                          </a:solidFill>
                          <a:latin typeface="Taiwanese Serif" panose="02000503000000020003" pitchFamily="2" charset="0"/>
                          <a:ea typeface="微軟正黑體" pitchFamily="34" charset="-120"/>
                        </a:rPr>
                        <a:t>精明成器。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8" name="箭號: 五邊形 17"/>
          <p:cNvSpPr/>
          <p:nvPr/>
        </p:nvSpPr>
        <p:spPr>
          <a:xfrm>
            <a:off x="766614" y="1845618"/>
            <a:ext cx="2734092" cy="1015663"/>
          </a:xfrm>
          <a:prstGeom prst="homePlate">
            <a:avLst/>
          </a:prstGeom>
          <a:solidFill>
            <a:schemeClr val="accent6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>
            <a:spAutoFit/>
          </a:bodyPr>
          <a:lstStyle/>
          <a:p>
            <a:r>
              <a:rPr lang="zh-TW" altLang="en-US" sz="6000" b="1" dirty="0">
                <a:solidFill>
                  <a:prstClr val="black"/>
                </a:solidFill>
                <a:latin typeface="台灣楷體" pitchFamily="2" charset="-120"/>
                <a:ea typeface="台灣楷體" pitchFamily="2" charset="-120"/>
              </a:rPr>
              <a:t>＊精傱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402928C7-D94F-317C-CE47-4E262B88CF3D}"/>
              </a:ext>
            </a:extLst>
          </p:cNvPr>
          <p:cNvSpPr txBox="1"/>
          <p:nvPr/>
        </p:nvSpPr>
        <p:spPr>
          <a:xfrm>
            <a:off x="900000" y="335191"/>
            <a:ext cx="24449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註解</a:t>
            </a:r>
            <a:r>
              <a:rPr lang="en-US" altLang="zh-TW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(04)</a:t>
            </a:r>
            <a:endParaRPr lang="zh-TW" altLang="en-US" sz="3600" b="1" spc="600" dirty="0">
              <a:solidFill>
                <a:schemeClr val="accent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EE9DC6FD-214D-34FA-DDB4-8D1D29D7CBFB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pic>
        <p:nvPicPr>
          <p:cNvPr id="3" name="圖片 2">
            <a:hlinkClick r:id="rId3" action="ppaction://hlinksldjump"/>
            <a:extLst>
              <a:ext uri="{FF2B5EF4-FFF2-40B4-BE49-F238E27FC236}">
                <a16:creationId xmlns:a16="http://schemas.microsoft.com/office/drawing/2014/main" id="{FDD00DCB-900E-5DF6-93D8-9E73DC47DF9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200" y="309600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73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表格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7385092"/>
              </p:ext>
            </p:extLst>
          </p:nvPr>
        </p:nvGraphicFramePr>
        <p:xfrm>
          <a:off x="766612" y="2925738"/>
          <a:ext cx="9937106" cy="1280160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2520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168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TW" altLang="en-US" sz="3600" b="0" dirty="0">
                          <a:solidFill>
                            <a:sysClr val="windowText" lastClr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音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3600" b="1" kern="1200" baseline="0" dirty="0" err="1">
                          <a:solidFill>
                            <a:schemeClr val="dk1"/>
                          </a:solidFill>
                          <a:latin typeface="Taiwanese Serif" panose="02000503000000020003" pitchFamily="2" charset="0"/>
                          <a:ea typeface="+mn-ea"/>
                          <a:cs typeface="+mn-cs"/>
                        </a:rPr>
                        <a:t>bô-siann-bô-sueh</a:t>
                      </a:r>
                      <a:endParaRPr lang="en-US" altLang="zh-TW" sz="3600" b="1" kern="1200" baseline="0" dirty="0">
                        <a:solidFill>
                          <a:schemeClr val="dk1"/>
                        </a:solidFill>
                        <a:latin typeface="Taiwanese Serif" panose="02000503000000020003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TW" altLang="en-US" sz="3600" b="0" kern="1200" dirty="0">
                          <a:solidFill>
                            <a:sysClr val="windowText" lastClr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註解</a:t>
                      </a:r>
                      <a:endParaRPr lang="zh-TW" altLang="en-US" sz="3600" b="0" kern="1200" dirty="0">
                        <a:solidFill>
                          <a:sysClr val="windowText" lastClr="00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zh-TW" altLang="en-US" sz="3600" b="0" kern="1200" baseline="0" dirty="0">
                          <a:solidFill>
                            <a:srgbClr val="0070C0"/>
                          </a:solidFill>
                          <a:latin typeface="Taiwanese Serif" panose="02000503000000020003" pitchFamily="2" charset="0"/>
                          <a:ea typeface="微軟正黑體" pitchFamily="34" charset="-120"/>
                        </a:rPr>
                        <a:t>形容寂靜沒有一點聲音。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8" name="箭號: 五邊形 17"/>
          <p:cNvSpPr/>
          <p:nvPr/>
        </p:nvSpPr>
        <p:spPr>
          <a:xfrm>
            <a:off x="766614" y="1845618"/>
            <a:ext cx="4265831" cy="1015663"/>
          </a:xfrm>
          <a:prstGeom prst="homePlate">
            <a:avLst/>
          </a:prstGeom>
          <a:solidFill>
            <a:schemeClr val="accent6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>
            <a:spAutoFit/>
          </a:bodyPr>
          <a:lstStyle/>
          <a:p>
            <a:r>
              <a:rPr lang="zh-TW" altLang="en-US" sz="6000" b="1" dirty="0">
                <a:solidFill>
                  <a:prstClr val="black"/>
                </a:solidFill>
                <a:latin typeface="台灣楷體" pitchFamily="2" charset="-120"/>
                <a:ea typeface="台灣楷體" pitchFamily="2" charset="-120"/>
              </a:rPr>
              <a:t>＊無聲無說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402928C7-D94F-317C-CE47-4E262B88CF3D}"/>
              </a:ext>
            </a:extLst>
          </p:cNvPr>
          <p:cNvSpPr txBox="1"/>
          <p:nvPr/>
        </p:nvSpPr>
        <p:spPr>
          <a:xfrm>
            <a:off x="900000" y="335191"/>
            <a:ext cx="24449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註解</a:t>
            </a:r>
            <a:r>
              <a:rPr lang="en-US" altLang="zh-TW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(05)</a:t>
            </a:r>
            <a:endParaRPr lang="zh-TW" altLang="en-US" sz="3600" b="1" spc="600" dirty="0">
              <a:solidFill>
                <a:schemeClr val="accent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316A3E11-050C-E3AC-0B29-0245A2F9A7AA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pic>
        <p:nvPicPr>
          <p:cNvPr id="3" name="圖片 2">
            <a:hlinkClick r:id="rId3" action="ppaction://hlinksldjump"/>
            <a:extLst>
              <a:ext uri="{FF2B5EF4-FFF2-40B4-BE49-F238E27FC236}">
                <a16:creationId xmlns:a16="http://schemas.microsoft.com/office/drawing/2014/main" id="{70661356-B5F2-F29E-FA36-F1D21532BE7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200" y="309600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66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表格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8757402"/>
              </p:ext>
            </p:extLst>
          </p:nvPr>
        </p:nvGraphicFramePr>
        <p:xfrm>
          <a:off x="190549" y="2509675"/>
          <a:ext cx="11726287" cy="3842588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28700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562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27828">
                <a:tc>
                  <a:txBody>
                    <a:bodyPr/>
                    <a:lstStyle/>
                    <a:p>
                      <a:pPr algn="l"/>
                      <a:r>
                        <a:rPr lang="zh-TW" altLang="en-US" sz="3600" b="0" dirty="0">
                          <a:solidFill>
                            <a:sysClr val="windowText" lastClr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分析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3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600" b="0" kern="1200" dirty="0">
                          <a:solidFill>
                            <a:srgbClr val="0070C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遞進句型。由兩個或以上的分句組成，前一個分句表示一個意思，後一個分句在範圍、數量、程度、時間等方面所表示的意思則比前句更進一層。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56588">
                <a:tc>
                  <a:txBody>
                    <a:bodyPr/>
                    <a:lstStyle/>
                    <a:p>
                      <a:pPr algn="l"/>
                      <a:r>
                        <a:rPr lang="zh-TW" altLang="en-US" sz="3600" b="0" kern="1200" dirty="0">
                          <a:solidFill>
                            <a:sysClr val="windowText" lastClr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造句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38163" marR="0" lvl="0" indent="-538163" algn="l" defTabSz="10883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>
                          <a:tab pos="538163" algn="l"/>
                        </a:tabLst>
                        <a:defRPr/>
                      </a:pPr>
                      <a:r>
                        <a:rPr kumimoji="0" lang="zh-TW" altLang="en-US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台灣楷體" pitchFamily="2" charset="-120"/>
                          <a:ea typeface="台灣楷體" pitchFamily="2" charset="-120"/>
                          <a:cs typeface="+mn-cs"/>
                        </a:rPr>
                        <a:t>阿英毋但生做古錐，心肝嘛真好。</a:t>
                      </a:r>
                    </a:p>
                    <a:p>
                      <a:pPr marL="538163" marR="0" lvl="0" indent="-538163" algn="l" defTabSz="10883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kumimoji="0" lang="zh-TW" altLang="en-US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台灣楷體" pitchFamily="2" charset="-120"/>
                          <a:ea typeface="台灣楷體" pitchFamily="2" charset="-120"/>
                          <a:cs typeface="+mn-cs"/>
                        </a:rPr>
                        <a:t>這課的課文毋但趣味，嘛真有意義。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8" name="矩形 17"/>
          <p:cNvSpPr/>
          <p:nvPr/>
        </p:nvSpPr>
        <p:spPr>
          <a:xfrm>
            <a:off x="190552" y="1413570"/>
            <a:ext cx="11726287" cy="1015663"/>
          </a:xfrm>
          <a:prstGeom prst="rect">
            <a:avLst/>
          </a:prstGeom>
          <a:solidFill>
            <a:schemeClr val="accent6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>
            <a:spAutoFit/>
          </a:bodyPr>
          <a:lstStyle/>
          <a:p>
            <a:r>
              <a:rPr lang="zh-TW" altLang="en-US" sz="6000" b="1" dirty="0">
                <a:solidFill>
                  <a:prstClr val="black"/>
                </a:solidFill>
                <a:latin typeface="台灣楷體" pitchFamily="2" charset="-120"/>
                <a:ea typeface="台灣楷體" pitchFamily="2" charset="-120"/>
              </a:rPr>
              <a:t>＊句型：「</a:t>
            </a:r>
            <a:r>
              <a:rPr lang="en-US" altLang="zh-TW" sz="60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r>
              <a:rPr lang="zh-TW" altLang="en-US" sz="6000" b="1" dirty="0">
                <a:solidFill>
                  <a:prstClr val="black"/>
                </a:solidFill>
                <a:latin typeface="台灣楷體" pitchFamily="2" charset="-120"/>
                <a:ea typeface="台灣楷體" pitchFamily="2" charset="-120"/>
              </a:rPr>
              <a:t>毋但</a:t>
            </a:r>
            <a:r>
              <a:rPr lang="en-US" altLang="zh-TW" sz="60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r>
              <a:rPr lang="zh-TW" altLang="en-US" sz="6000" b="1" dirty="0">
                <a:solidFill>
                  <a:prstClr val="black"/>
                </a:solidFill>
                <a:latin typeface="台灣楷體" pitchFamily="2" charset="-120"/>
                <a:ea typeface="台灣楷體" pitchFamily="2" charset="-120"/>
              </a:rPr>
              <a:t>嘛</a:t>
            </a:r>
            <a:r>
              <a:rPr lang="en-US" altLang="zh-TW" sz="60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r>
              <a:rPr lang="zh-TW" altLang="en-US" sz="6000" b="1" dirty="0">
                <a:solidFill>
                  <a:prstClr val="black"/>
                </a:solidFill>
                <a:latin typeface="台灣楷體" pitchFamily="2" charset="-120"/>
                <a:ea typeface="台灣楷體" pitchFamily="2" charset="-120"/>
              </a:rPr>
              <a:t>」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402928C7-D94F-317C-CE47-4E262B88CF3D}"/>
              </a:ext>
            </a:extLst>
          </p:cNvPr>
          <p:cNvSpPr txBox="1"/>
          <p:nvPr/>
        </p:nvSpPr>
        <p:spPr>
          <a:xfrm>
            <a:off x="900000" y="335191"/>
            <a:ext cx="24449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補充</a:t>
            </a:r>
            <a:r>
              <a:rPr lang="en-US" altLang="zh-TW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(01)</a:t>
            </a:r>
            <a:endParaRPr lang="zh-TW" altLang="en-US" sz="3600" b="1" spc="600" dirty="0">
              <a:solidFill>
                <a:schemeClr val="accent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8B570101-C17F-1EFB-CA2E-8908B3FCC920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pic>
        <p:nvPicPr>
          <p:cNvPr id="3" name="圖片 2">
            <a:hlinkClick r:id="rId3" action="ppaction://hlinksldjump"/>
            <a:extLst>
              <a:ext uri="{FF2B5EF4-FFF2-40B4-BE49-F238E27FC236}">
                <a16:creationId xmlns:a16="http://schemas.microsoft.com/office/drawing/2014/main" id="{E1F7575D-0EC3-388A-FD00-0DC9BA918C4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200" y="309600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82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字方塊 29"/>
          <p:cNvSpPr txBox="1"/>
          <p:nvPr/>
        </p:nvSpPr>
        <p:spPr>
          <a:xfrm>
            <a:off x="11733062" y="4149874"/>
            <a:ext cx="482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01</a:t>
            </a:r>
            <a:endParaRPr lang="zh-TW" altLang="en-US" sz="20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900000" y="335191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作者補充介紹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4976573-D4A0-CA9C-2011-78342C7CCAF2}"/>
              </a:ext>
            </a:extLst>
          </p:cNvPr>
          <p:cNvSpPr/>
          <p:nvPr/>
        </p:nvSpPr>
        <p:spPr>
          <a:xfrm>
            <a:off x="294738" y="2000082"/>
            <a:ext cx="1116124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　李勤岸的創作多為自由體現代詩，將韻文詩的元素融入自由體中，如押韻和重複的句式，並曾在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1987</a:t>
            </a:r>
            <a:r>
              <a:rPr lang="en-US" altLang="zh-TW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提出「音韻上歌謠化、語言上口語化、意識上社會化、精神上批判化、形式上規律化、長度上簡短化」的創作理念，企圖為每一首詩尋找一個完整而規律的形式。他利用淺顯的語言、優美的音韻、生動的譬喻、強烈的映襯、犀利的諷刺與鮮明的象徵創作每一篇作品，並藉此傳達出對臺灣這塊土地的疼惜和真愛。</a:t>
            </a:r>
            <a:endParaRPr lang="zh-TW" altLang="en-US" sz="3200" dirty="0"/>
          </a:p>
        </p:txBody>
      </p:sp>
      <p:sp>
        <p:nvSpPr>
          <p:cNvPr id="6" name="矩形 5">
            <a:hlinkClick r:id="rId4" action="ppaction://hlinksldjump"/>
            <a:extLst>
              <a:ext uri="{FF2B5EF4-FFF2-40B4-BE49-F238E27FC236}">
                <a16:creationId xmlns:a16="http://schemas.microsoft.com/office/drawing/2014/main" id="{6CC184F7-E4F5-D404-BC7D-8DF34A5F7C07}"/>
              </a:ext>
            </a:extLst>
          </p:cNvPr>
          <p:cNvSpPr/>
          <p:nvPr/>
        </p:nvSpPr>
        <p:spPr>
          <a:xfrm>
            <a:off x="118542" y="215920"/>
            <a:ext cx="781458" cy="765602"/>
          </a:xfrm>
          <a:prstGeom prst="rect">
            <a:avLst/>
          </a:prstGeom>
          <a:solidFill>
            <a:srgbClr val="F07F0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>
            <a:hlinkClick r:id="rId4" action="ppaction://hlinksldjump"/>
            <a:extLst>
              <a:ext uri="{FF2B5EF4-FFF2-40B4-BE49-F238E27FC236}">
                <a16:creationId xmlns:a16="http://schemas.microsoft.com/office/drawing/2014/main" id="{2DBD8DAB-6819-1B49-616D-EBD7339CD17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55978" y="3285850"/>
            <a:ext cx="648000" cy="6480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2C3B5E26-ABF4-D203-3495-E098D4A155F9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F871E91-210D-A9D3-5AA6-F8A134BCB931}"/>
              </a:ext>
            </a:extLst>
          </p:cNvPr>
          <p:cNvSpPr txBox="1"/>
          <p:nvPr/>
        </p:nvSpPr>
        <p:spPr>
          <a:xfrm>
            <a:off x="291877" y="1197546"/>
            <a:ext cx="3787105" cy="707886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現代詩書寫特色</a:t>
            </a:r>
          </a:p>
        </p:txBody>
      </p:sp>
      <p:pic>
        <p:nvPicPr>
          <p:cNvPr id="4" name="圖片 3">
            <a:hlinkClick r:id="rId6" action="ppaction://hlinksldjump"/>
            <a:extLst>
              <a:ext uri="{FF2B5EF4-FFF2-40B4-BE49-F238E27FC236}">
                <a16:creationId xmlns:a16="http://schemas.microsoft.com/office/drawing/2014/main" id="{1478F128-F040-4859-1197-1728A5DA5F4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200" y="309600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66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>
            <a:extLst>
              <a:ext uri="{FF2B5EF4-FFF2-40B4-BE49-F238E27FC236}">
                <a16:creationId xmlns:a16="http://schemas.microsoft.com/office/drawing/2014/main" id="{920BF7CB-162B-F377-E2CE-6C86BAB6893C}"/>
              </a:ext>
            </a:extLst>
          </p:cNvPr>
          <p:cNvSpPr txBox="1"/>
          <p:nvPr/>
        </p:nvSpPr>
        <p:spPr>
          <a:xfrm>
            <a:off x="900000" y="335191"/>
            <a:ext cx="2339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參考答案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91ABA4E9-6694-E2A2-2A91-63B8B4A0CC79}"/>
              </a:ext>
            </a:extLst>
          </p:cNvPr>
          <p:cNvSpPr txBox="1"/>
          <p:nvPr/>
        </p:nvSpPr>
        <p:spPr>
          <a:xfrm>
            <a:off x="1054646" y="2404258"/>
            <a:ext cx="9721080" cy="2346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6000"/>
              </a:lnSpc>
            </a:pPr>
            <a:r>
              <a:rPr lang="zh-TW" altLang="en-US" sz="4800" b="1" i="0" u="none" strike="noStrike" baseline="0" dirty="0">
                <a:solidFill>
                  <a:srgbClr val="FF0000"/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因為布袋戲尪仔只是人手的工具，人手若是離開伊，當然是失去振動的力量。</a:t>
            </a:r>
            <a:endParaRPr lang="zh-TW" altLang="en-US" sz="4800" b="1" dirty="0">
              <a:solidFill>
                <a:srgbClr val="FF0000"/>
              </a:solidFill>
              <a:latin typeface="台灣楷體" panose="02010604000101010101" pitchFamily="2" charset="-120"/>
              <a:ea typeface="台灣楷體" panose="02010604000101010101" pitchFamily="2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10A6770B-3CF9-5880-DC35-DDBDB66B6999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pic>
        <p:nvPicPr>
          <p:cNvPr id="3" name="圖片 2">
            <a:hlinkClick r:id="rId4" action="ppaction://hlinksldjump"/>
            <a:extLst>
              <a:ext uri="{FF2B5EF4-FFF2-40B4-BE49-F238E27FC236}">
                <a16:creationId xmlns:a16="http://schemas.microsoft.com/office/drawing/2014/main" id="{4AE8DC0E-0C23-FA16-E43D-ED78BCAB245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200" y="309600"/>
            <a:ext cx="648000" cy="64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>
            <a:extLst>
              <a:ext uri="{FF2B5EF4-FFF2-40B4-BE49-F238E27FC236}">
                <a16:creationId xmlns:a16="http://schemas.microsoft.com/office/drawing/2014/main" id="{50B7D9EB-DBEC-64D0-F17A-0CA72F641F42}"/>
              </a:ext>
            </a:extLst>
          </p:cNvPr>
          <p:cNvSpPr txBox="1"/>
          <p:nvPr/>
        </p:nvSpPr>
        <p:spPr>
          <a:xfrm>
            <a:off x="900000" y="335191"/>
            <a:ext cx="2339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參考答案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63BE4608-6418-31B7-A700-67CCC379F0A3}"/>
              </a:ext>
            </a:extLst>
          </p:cNvPr>
          <p:cNvSpPr txBox="1"/>
          <p:nvPr/>
        </p:nvSpPr>
        <p:spPr>
          <a:xfrm>
            <a:off x="853200" y="1179683"/>
            <a:ext cx="10498590" cy="5424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indent="-914400" algn="just">
              <a:lnSpc>
                <a:spcPts val="6000"/>
              </a:lnSpc>
              <a:buFont typeface="+mj-lt"/>
              <a:buAutoNum type="arabicPeriod"/>
            </a:pPr>
            <a:r>
              <a:rPr lang="zh-TW" altLang="en-US" sz="4800" b="1" i="0" u="none" strike="noStrike" baseline="0" dirty="0">
                <a:solidFill>
                  <a:srgbClr val="FF0000"/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因為布袋戲師傅的技術誠好，弄甲布袋戲尪仔行路有風。</a:t>
            </a:r>
            <a:endParaRPr lang="en-US" altLang="zh-TW" sz="4800" b="1" dirty="0">
              <a:solidFill>
                <a:srgbClr val="FF0000"/>
              </a:solidFill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marL="914400" indent="-914400" algn="just">
              <a:lnSpc>
                <a:spcPts val="6000"/>
              </a:lnSpc>
              <a:buFont typeface="+mj-lt"/>
              <a:buAutoNum type="arabicPeriod"/>
            </a:pPr>
            <a:r>
              <a:rPr lang="zh-TW" altLang="en-US" sz="4800" b="1" i="0" u="none" strike="noStrike" baseline="0" dirty="0">
                <a:solidFill>
                  <a:srgbClr val="FF0000"/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因為有聲勢佮人聲的助陣，予觀眾感覺布袋戲尪仔是足了不起的。</a:t>
            </a:r>
            <a:endParaRPr lang="en-US" altLang="zh-TW" sz="4800" b="1" dirty="0">
              <a:solidFill>
                <a:srgbClr val="FF0000"/>
              </a:solidFill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marL="914400" indent="-914400" algn="just">
              <a:lnSpc>
                <a:spcPts val="6000"/>
              </a:lnSpc>
              <a:buFont typeface="+mj-lt"/>
              <a:buAutoNum type="arabicPeriod"/>
            </a:pPr>
            <a:r>
              <a:rPr lang="zh-TW" altLang="en-US" sz="4800" b="1" i="0" u="none" strike="noStrike" baseline="0" dirty="0">
                <a:solidFill>
                  <a:srgbClr val="FF0000"/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因為後場的鑼、鼓聲勢真強，配合甲真好，予人感覺布袋戲尪仔若像是活的。</a:t>
            </a:r>
            <a:endParaRPr lang="zh-TW" altLang="en-US" sz="4800" b="1" dirty="0">
              <a:solidFill>
                <a:srgbClr val="FF0000"/>
              </a:solidFill>
              <a:latin typeface="台灣楷體" panose="02010604000101010101" pitchFamily="2" charset="-120"/>
              <a:ea typeface="台灣楷體" panose="02010604000101010101" pitchFamily="2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F168FC0C-5436-111B-040D-D349FCAABAA4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pic>
        <p:nvPicPr>
          <p:cNvPr id="3" name="圖片 2">
            <a:hlinkClick r:id="rId3" action="ppaction://hlinksldjump"/>
            <a:extLst>
              <a:ext uri="{FF2B5EF4-FFF2-40B4-BE49-F238E27FC236}">
                <a16:creationId xmlns:a16="http://schemas.microsoft.com/office/drawing/2014/main" id="{0D3A7D7C-ABFE-1C39-2A63-3029D33BA3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200" y="309600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67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>
            <a:extLst>
              <a:ext uri="{FF2B5EF4-FFF2-40B4-BE49-F238E27FC236}">
                <a16:creationId xmlns:a16="http://schemas.microsoft.com/office/drawing/2014/main" id="{920BF7CB-162B-F377-E2CE-6C86BAB6893C}"/>
              </a:ext>
            </a:extLst>
          </p:cNvPr>
          <p:cNvSpPr txBox="1"/>
          <p:nvPr/>
        </p:nvSpPr>
        <p:spPr>
          <a:xfrm>
            <a:off x="900000" y="335191"/>
            <a:ext cx="2339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參考答案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2D72E210-E444-0499-4C53-50DD77C51F14}"/>
              </a:ext>
            </a:extLst>
          </p:cNvPr>
          <p:cNvSpPr txBox="1"/>
          <p:nvPr/>
        </p:nvSpPr>
        <p:spPr>
          <a:xfrm>
            <a:off x="1018642" y="2637706"/>
            <a:ext cx="10153128" cy="2346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6000"/>
              </a:lnSpc>
            </a:pPr>
            <a:r>
              <a:rPr lang="zh-TW" altLang="en-US" sz="4800" b="1" dirty="0">
                <a:solidFill>
                  <a:srgbClr val="FF0000"/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布袋戲是用戲尪仔來表演的戲劇，演出的時將手囊入去戲尪仔的服裝內底弄。歌仔戲是真人來演出各種角色。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2AD73B8C-7ACD-7CB1-6D2C-C02AE266E31F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pic>
        <p:nvPicPr>
          <p:cNvPr id="3" name="圖片 2">
            <a:hlinkClick r:id="rId3" action="ppaction://hlinksldjump"/>
            <a:extLst>
              <a:ext uri="{FF2B5EF4-FFF2-40B4-BE49-F238E27FC236}">
                <a16:creationId xmlns:a16="http://schemas.microsoft.com/office/drawing/2014/main" id="{D9F4A241-988F-4298-3E52-1563E32DC14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200" y="309600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27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DF28A5A7-F9B9-0D80-CEE8-5D2B7A4EB22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0000" y="309600"/>
            <a:ext cx="648000" cy="648000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4951B706-5ABC-96AC-B8E3-12076D8C2F5C}"/>
              </a:ext>
            </a:extLst>
          </p:cNvPr>
          <p:cNvSpPr txBox="1"/>
          <p:nvPr/>
        </p:nvSpPr>
        <p:spPr>
          <a:xfrm>
            <a:off x="6455246" y="2349674"/>
            <a:ext cx="4968624" cy="2041393"/>
          </a:xfrm>
          <a:prstGeom prst="rect">
            <a:avLst/>
          </a:prstGeom>
          <a:solidFill>
            <a:srgbClr val="FDE5CD">
              <a:alpha val="0"/>
            </a:srgbClr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l">
              <a:lnSpc>
                <a:spcPts val="5200"/>
              </a:lnSpc>
            </a:pPr>
            <a:r>
              <a:rPr lang="zh-TW" altLang="en-US" sz="4000" b="1" i="0" u="none" strike="noStrike" baseline="0" dirty="0">
                <a:solidFill>
                  <a:srgbClr val="FF0000"/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參考答案：</a:t>
            </a:r>
          </a:p>
          <a:p>
            <a:pPr>
              <a:lnSpc>
                <a:spcPts val="5200"/>
              </a:lnSpc>
            </a:pPr>
            <a:r>
              <a:rPr lang="zh-TW" altLang="en-US" sz="4000" b="1" dirty="0">
                <a:solidFill>
                  <a:srgbClr val="FF0000"/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阿爸𤆬阿兄佮小妹去廟口看鬧熱。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0CD36B2-6B41-0346-439F-33CE5A8D34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" b="439"/>
          <a:stretch/>
        </p:blipFill>
        <p:spPr>
          <a:xfrm>
            <a:off x="47222" y="1090179"/>
            <a:ext cx="6192000" cy="5739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A0CE7FCE-1CF4-76FC-C085-A6C65B2DDCA4}"/>
              </a:ext>
            </a:extLst>
          </p:cNvPr>
          <p:cNvSpPr txBox="1"/>
          <p:nvPr/>
        </p:nvSpPr>
        <p:spPr>
          <a:xfrm>
            <a:off x="900000" y="335191"/>
            <a:ext cx="6109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應用練習：一、看圖講話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106635A-857C-3E03-6232-66E8F9B0206C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pic>
        <p:nvPicPr>
          <p:cNvPr id="6" name="圖片 5">
            <a:hlinkClick r:id="rId7" action="ppaction://hlinksldjump"/>
            <a:extLst>
              <a:ext uri="{FF2B5EF4-FFF2-40B4-BE49-F238E27FC236}">
                <a16:creationId xmlns:a16="http://schemas.microsoft.com/office/drawing/2014/main" id="{601B0EF9-638D-875B-AA13-746ADBF0D96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200" y="309600"/>
            <a:ext cx="648000" cy="648000"/>
          </a:xfrm>
          <a:prstGeom prst="rect">
            <a:avLst/>
          </a:prstGeom>
        </p:spPr>
      </p:pic>
      <p:pic>
        <p:nvPicPr>
          <p:cNvPr id="7" name="B2L1-曲目12-看圖講話-1">
            <a:hlinkClick r:id="" action="ppaction://media"/>
            <a:extLst>
              <a:ext uri="{FF2B5EF4-FFF2-40B4-BE49-F238E27FC236}">
                <a16:creationId xmlns:a16="http://schemas.microsoft.com/office/drawing/2014/main" id="{AFFCEF25-AEE1-B3C8-E661-349DE8C015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0000" y="309600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19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1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DF28A5A7-F9B9-0D80-CEE8-5D2B7A4EB22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0000" y="309600"/>
            <a:ext cx="648000" cy="648000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4951B706-5ABC-96AC-B8E3-12076D8C2F5C}"/>
              </a:ext>
            </a:extLst>
          </p:cNvPr>
          <p:cNvSpPr txBox="1"/>
          <p:nvPr/>
        </p:nvSpPr>
        <p:spPr>
          <a:xfrm>
            <a:off x="6414447" y="2277666"/>
            <a:ext cx="5009351" cy="2041393"/>
          </a:xfrm>
          <a:prstGeom prst="rect">
            <a:avLst/>
          </a:prstGeom>
          <a:solidFill>
            <a:srgbClr val="FDE5CD">
              <a:alpha val="0"/>
            </a:srgbClr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l">
              <a:lnSpc>
                <a:spcPts val="5200"/>
              </a:lnSpc>
            </a:pPr>
            <a:r>
              <a:rPr lang="zh-TW" altLang="en-US" sz="4000" b="1" i="0" u="none" strike="noStrike" baseline="0" dirty="0">
                <a:solidFill>
                  <a:srgbClr val="FF0000"/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參考答案：</a:t>
            </a:r>
          </a:p>
          <a:p>
            <a:pPr>
              <a:lnSpc>
                <a:spcPts val="5200"/>
              </a:lnSpc>
            </a:pPr>
            <a:r>
              <a:rPr lang="zh-TW" altLang="en-US" sz="4000" b="1" dirty="0">
                <a:solidFill>
                  <a:srgbClr val="FF0000"/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有人咧賣布袋戲尪仔，阿爸叫隨人揀一身。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8852F44-0819-7747-2863-398F5D3B5A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" r="491"/>
          <a:stretch/>
        </p:blipFill>
        <p:spPr>
          <a:xfrm>
            <a:off x="46534" y="1054170"/>
            <a:ext cx="6099522" cy="57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B77B24C-74C2-F94E-A010-82B36BA37352}"/>
              </a:ext>
            </a:extLst>
          </p:cNvPr>
          <p:cNvSpPr txBox="1"/>
          <p:nvPr/>
        </p:nvSpPr>
        <p:spPr>
          <a:xfrm>
            <a:off x="900000" y="335191"/>
            <a:ext cx="6109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應用練習：一、看圖講話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E6439C81-A12A-B012-7C3D-A96A2B9A1032}"/>
              </a:ext>
            </a:extLst>
          </p:cNvPr>
          <p:cNvSpPr txBox="1"/>
          <p:nvPr/>
        </p:nvSpPr>
        <p:spPr>
          <a:xfrm>
            <a:off x="9669520" y="255600"/>
            <a:ext cx="17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第一課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algn="ctr"/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布袋戲尪仔</a:t>
            </a:r>
          </a:p>
        </p:txBody>
      </p:sp>
      <p:pic>
        <p:nvPicPr>
          <p:cNvPr id="7" name="圖片 6">
            <a:hlinkClick r:id="rId7" action="ppaction://hlinksldjump"/>
            <a:extLst>
              <a:ext uri="{FF2B5EF4-FFF2-40B4-BE49-F238E27FC236}">
                <a16:creationId xmlns:a16="http://schemas.microsoft.com/office/drawing/2014/main" id="{CA1BB8B7-FA7D-05D5-63D7-4A9DA043953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200" y="309600"/>
            <a:ext cx="648000" cy="648000"/>
          </a:xfrm>
          <a:prstGeom prst="rect">
            <a:avLst/>
          </a:prstGeom>
        </p:spPr>
      </p:pic>
      <p:pic>
        <p:nvPicPr>
          <p:cNvPr id="6" name="B2L1-曲目12-看圖講話-2">
            <a:hlinkClick r:id="" action="ppaction://media"/>
            <a:extLst>
              <a:ext uri="{FF2B5EF4-FFF2-40B4-BE49-F238E27FC236}">
                <a16:creationId xmlns:a16="http://schemas.microsoft.com/office/drawing/2014/main" id="{46A065F1-C4A7-A8C0-A097-317BE1DC3D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0000" y="309600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74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7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theme/theme1.xml><?xml version="1.0" encoding="utf-8"?>
<a:theme xmlns:a="http://schemas.openxmlformats.org/drawingml/2006/main" name="Office 佈景主題">
  <a:themeElements>
    <a:clrScheme name="自訂 1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B45F06"/>
      </a:hlink>
      <a:folHlink>
        <a:srgbClr val="0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佈景主題">
  <a:themeElements>
    <a:clrScheme name="自訂 2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997339"/>
      </a:hlink>
      <a:folHlink>
        <a:srgbClr val="0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13625</TotalTime>
  <Words>6332</Words>
  <Application>Microsoft Office PowerPoint</Application>
  <PresentationFormat>自訂</PresentationFormat>
  <Paragraphs>909</Paragraphs>
  <Slides>101</Slides>
  <Notes>54</Notes>
  <HiddenSlides>23</HiddenSlides>
  <MMClips>91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101</vt:i4>
      </vt:variant>
    </vt:vector>
  </HeadingPairs>
  <TitlesOfParts>
    <vt:vector size="110" baseType="lpstr">
      <vt:lpstr>台灣楷體</vt:lpstr>
      <vt:lpstr>Calibri</vt:lpstr>
      <vt:lpstr>Taiwanese Serif</vt:lpstr>
      <vt:lpstr>微軟正黑體</vt:lpstr>
      <vt:lpstr>標楷體</vt:lpstr>
      <vt:lpstr>Times New Roman</vt:lpstr>
      <vt:lpstr>Arial</vt:lpstr>
      <vt:lpstr>Office 佈景主題</vt:lpstr>
      <vt:lpstr>1_Office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KingAn</dc:creator>
  <cp:lastModifiedBy>365 KA</cp:lastModifiedBy>
  <cp:revision>417</cp:revision>
  <dcterms:created xsi:type="dcterms:W3CDTF">2022-06-21T07:05:17Z</dcterms:created>
  <dcterms:modified xsi:type="dcterms:W3CDTF">2022-12-29T03:58:50Z</dcterms:modified>
</cp:coreProperties>
</file>