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FA7B-6EE7-4272-9C85-F9130155F9CE}" type="datetimeFigureOut">
              <a:rPr lang="zh-TW" altLang="en-US" smtClean="0"/>
              <a:t>2024/4/8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C428D-7303-4C58-9E81-A20D92D584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6037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FA7B-6EE7-4272-9C85-F9130155F9CE}" type="datetimeFigureOut">
              <a:rPr lang="zh-TW" altLang="en-US" smtClean="0"/>
              <a:t>2024/4/8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C428D-7303-4C58-9E81-A20D92D584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6461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FA7B-6EE7-4272-9C85-F9130155F9CE}" type="datetimeFigureOut">
              <a:rPr lang="zh-TW" altLang="en-US" smtClean="0"/>
              <a:t>2024/4/8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C428D-7303-4C58-9E81-A20D92D584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4547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FA7B-6EE7-4272-9C85-F9130155F9CE}" type="datetimeFigureOut">
              <a:rPr lang="zh-TW" altLang="en-US" smtClean="0"/>
              <a:t>2024/4/8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C428D-7303-4C58-9E81-A20D92D584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8722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FA7B-6EE7-4272-9C85-F9130155F9CE}" type="datetimeFigureOut">
              <a:rPr lang="zh-TW" altLang="en-US" smtClean="0"/>
              <a:t>2024/4/8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C428D-7303-4C58-9E81-A20D92D584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2533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FA7B-6EE7-4272-9C85-F9130155F9CE}" type="datetimeFigureOut">
              <a:rPr lang="zh-TW" altLang="en-US" smtClean="0"/>
              <a:t>2024/4/8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C428D-7303-4C58-9E81-A20D92D584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6169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FA7B-6EE7-4272-9C85-F9130155F9CE}" type="datetimeFigureOut">
              <a:rPr lang="zh-TW" altLang="en-US" smtClean="0"/>
              <a:t>2024/4/8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C428D-7303-4C58-9E81-A20D92D584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201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FA7B-6EE7-4272-9C85-F9130155F9CE}" type="datetimeFigureOut">
              <a:rPr lang="zh-TW" altLang="en-US" smtClean="0"/>
              <a:t>2024/4/8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C428D-7303-4C58-9E81-A20D92D584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2275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FA7B-6EE7-4272-9C85-F9130155F9CE}" type="datetimeFigureOut">
              <a:rPr lang="zh-TW" altLang="en-US" smtClean="0"/>
              <a:t>2024/4/8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C428D-7303-4C58-9E81-A20D92D584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7708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FA7B-6EE7-4272-9C85-F9130155F9CE}" type="datetimeFigureOut">
              <a:rPr lang="zh-TW" altLang="en-US" smtClean="0"/>
              <a:t>2024/4/8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C428D-7303-4C58-9E81-A20D92D584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9525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FA7B-6EE7-4272-9C85-F9130155F9CE}" type="datetimeFigureOut">
              <a:rPr lang="zh-TW" altLang="en-US" smtClean="0"/>
              <a:t>2024/4/8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C428D-7303-4C58-9E81-A20D92D584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990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3FA7B-6EE7-4272-9C85-F9130155F9CE}" type="datetimeFigureOut">
              <a:rPr lang="zh-TW" altLang="en-US" smtClean="0"/>
              <a:t>2024/4/8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C428D-7303-4C58-9E81-A20D92D584B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9180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橢圓 1"/>
          <p:cNvSpPr/>
          <p:nvPr/>
        </p:nvSpPr>
        <p:spPr>
          <a:xfrm>
            <a:off x="4063310" y="2936784"/>
            <a:ext cx="2734963" cy="111210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聰明的消費者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橢圓 2"/>
          <p:cNvSpPr/>
          <p:nvPr/>
        </p:nvSpPr>
        <p:spPr>
          <a:xfrm>
            <a:off x="4860322" y="1983256"/>
            <a:ext cx="1598140" cy="54369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消費目的</a:t>
            </a:r>
            <a:endParaRPr lang="zh-TW" altLang="en-US" dirty="0"/>
          </a:p>
        </p:txBody>
      </p:sp>
      <p:sp>
        <p:nvSpPr>
          <p:cNvPr id="6" name="橢圓 5"/>
          <p:cNvSpPr/>
          <p:nvPr/>
        </p:nvSpPr>
        <p:spPr>
          <a:xfrm>
            <a:off x="5858129" y="4351634"/>
            <a:ext cx="1573427" cy="54369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chemeClr val="tx1"/>
                </a:solidFill>
              </a:rPr>
              <a:t>消費地點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7" name="橢圓 6"/>
          <p:cNvSpPr/>
          <p:nvPr/>
        </p:nvSpPr>
        <p:spPr>
          <a:xfrm>
            <a:off x="2047103" y="3365157"/>
            <a:ext cx="1579603" cy="54369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tx1"/>
                </a:solidFill>
              </a:rPr>
              <a:t>支付工具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8" name="橢圓 7"/>
          <p:cNvSpPr/>
          <p:nvPr/>
        </p:nvSpPr>
        <p:spPr>
          <a:xfrm>
            <a:off x="2347782" y="4429895"/>
            <a:ext cx="1029729" cy="54369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紙</a:t>
            </a:r>
            <a:r>
              <a:rPr lang="en-US" altLang="zh-TW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zh-TW" alt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硬</a:t>
            </a:r>
            <a:r>
              <a:rPr lang="en-US" altLang="zh-TW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  <a:r>
              <a:rPr lang="zh-TW" altLang="en-US" sz="1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幣</a:t>
            </a:r>
            <a:endParaRPr lang="zh-TW" altLang="en-US" sz="1600" dirty="0"/>
          </a:p>
        </p:txBody>
      </p:sp>
      <p:sp>
        <p:nvSpPr>
          <p:cNvPr id="9" name="橢圓 8"/>
          <p:cNvSpPr/>
          <p:nvPr/>
        </p:nvSpPr>
        <p:spPr>
          <a:xfrm>
            <a:off x="1233616" y="3809999"/>
            <a:ext cx="1025609" cy="54369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>
                <a:solidFill>
                  <a:schemeClr val="tx1"/>
                </a:solidFill>
              </a:rPr>
              <a:t>信用卡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橢圓 9"/>
          <p:cNvSpPr/>
          <p:nvPr/>
        </p:nvSpPr>
        <p:spPr>
          <a:xfrm>
            <a:off x="1145059" y="2772033"/>
            <a:ext cx="902044" cy="54369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>
                <a:solidFill>
                  <a:schemeClr val="tx1"/>
                </a:solidFill>
              </a:rPr>
              <a:t>行動支付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11" name="橢圓 10"/>
          <p:cNvSpPr/>
          <p:nvPr/>
        </p:nvSpPr>
        <p:spPr>
          <a:xfrm>
            <a:off x="6798273" y="5383431"/>
            <a:ext cx="1219201" cy="54369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>
                <a:solidFill>
                  <a:schemeClr val="tx1"/>
                </a:solidFill>
              </a:rPr>
              <a:t>網路店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12" name="橢圓 11"/>
          <p:cNvSpPr/>
          <p:nvPr/>
        </p:nvSpPr>
        <p:spPr>
          <a:xfrm>
            <a:off x="7675597" y="4701743"/>
            <a:ext cx="1112112" cy="54369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>
                <a:solidFill>
                  <a:schemeClr val="tx1"/>
                </a:solidFill>
              </a:rPr>
              <a:t>實體店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13" name="橢圓 12"/>
          <p:cNvSpPr/>
          <p:nvPr/>
        </p:nvSpPr>
        <p:spPr>
          <a:xfrm>
            <a:off x="7259589" y="1983257"/>
            <a:ext cx="1029729" cy="54369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>
                <a:solidFill>
                  <a:schemeClr val="tx1"/>
                </a:solidFill>
              </a:rPr>
              <a:t>玩具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14" name="橢圓 13"/>
          <p:cNvSpPr/>
          <p:nvPr/>
        </p:nvSpPr>
        <p:spPr>
          <a:xfrm>
            <a:off x="4650257" y="1124460"/>
            <a:ext cx="1009135" cy="54369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>
                <a:solidFill>
                  <a:schemeClr val="tx1"/>
                </a:solidFill>
              </a:rPr>
              <a:t>文具圖書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15" name="橢圓 14"/>
          <p:cNvSpPr/>
          <p:nvPr/>
        </p:nvSpPr>
        <p:spPr>
          <a:xfrm>
            <a:off x="5964195" y="1134760"/>
            <a:ext cx="873211" cy="54369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>
                <a:solidFill>
                  <a:schemeClr val="tx1"/>
                </a:solidFill>
              </a:rPr>
              <a:t>食物</a:t>
            </a:r>
          </a:p>
        </p:txBody>
      </p:sp>
      <p:sp>
        <p:nvSpPr>
          <p:cNvPr id="16" name="橢圓 15"/>
          <p:cNvSpPr/>
          <p:nvPr/>
        </p:nvSpPr>
        <p:spPr>
          <a:xfrm>
            <a:off x="6831225" y="2671632"/>
            <a:ext cx="1056500" cy="54369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>
                <a:solidFill>
                  <a:schemeClr val="tx1"/>
                </a:solidFill>
              </a:rPr>
              <a:t>零食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cxnSp>
        <p:nvCxnSpPr>
          <p:cNvPr id="18" name="直線單箭頭接點 17"/>
          <p:cNvCxnSpPr>
            <a:stCxn id="2" idx="2"/>
            <a:endCxn id="7" idx="6"/>
          </p:cNvCxnSpPr>
          <p:nvPr/>
        </p:nvCxnSpPr>
        <p:spPr>
          <a:xfrm flipH="1">
            <a:off x="3626706" y="3492838"/>
            <a:ext cx="436604" cy="1441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單箭頭接點 19"/>
          <p:cNvCxnSpPr>
            <a:stCxn id="7" idx="1"/>
            <a:endCxn id="10" idx="6"/>
          </p:cNvCxnSpPr>
          <p:nvPr/>
        </p:nvCxnSpPr>
        <p:spPr>
          <a:xfrm flipH="1" flipV="1">
            <a:off x="2047103" y="3043882"/>
            <a:ext cx="231328" cy="4008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>
            <a:stCxn id="7" idx="3"/>
            <a:endCxn id="9" idx="7"/>
          </p:cNvCxnSpPr>
          <p:nvPr/>
        </p:nvCxnSpPr>
        <p:spPr>
          <a:xfrm flipH="1">
            <a:off x="2109028" y="3829231"/>
            <a:ext cx="169403" cy="603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單箭頭接點 23"/>
          <p:cNvCxnSpPr>
            <a:stCxn id="7" idx="4"/>
            <a:endCxn id="8" idx="0"/>
          </p:cNvCxnSpPr>
          <p:nvPr/>
        </p:nvCxnSpPr>
        <p:spPr>
          <a:xfrm>
            <a:off x="2836905" y="3908854"/>
            <a:ext cx="25742" cy="5210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單箭頭接點 25"/>
          <p:cNvCxnSpPr>
            <a:stCxn id="2" idx="0"/>
            <a:endCxn id="3" idx="4"/>
          </p:cNvCxnSpPr>
          <p:nvPr/>
        </p:nvCxnSpPr>
        <p:spPr>
          <a:xfrm flipV="1">
            <a:off x="5430792" y="2526953"/>
            <a:ext cx="228600" cy="4098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單箭頭接點 29"/>
          <p:cNvCxnSpPr>
            <a:stCxn id="3" idx="0"/>
            <a:endCxn id="14" idx="5"/>
          </p:cNvCxnSpPr>
          <p:nvPr/>
        </p:nvCxnSpPr>
        <p:spPr>
          <a:xfrm flipH="1" flipV="1">
            <a:off x="5511608" y="1588534"/>
            <a:ext cx="147784" cy="3947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單箭頭接點 31"/>
          <p:cNvCxnSpPr>
            <a:stCxn id="3" idx="0"/>
            <a:endCxn id="15" idx="3"/>
          </p:cNvCxnSpPr>
          <p:nvPr/>
        </p:nvCxnSpPr>
        <p:spPr>
          <a:xfrm flipV="1">
            <a:off x="5659392" y="1598834"/>
            <a:ext cx="432682" cy="3844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單箭頭接點 33"/>
          <p:cNvCxnSpPr>
            <a:stCxn id="3" idx="6"/>
            <a:endCxn id="13" idx="2"/>
          </p:cNvCxnSpPr>
          <p:nvPr/>
        </p:nvCxnSpPr>
        <p:spPr>
          <a:xfrm>
            <a:off x="6458462" y="2255105"/>
            <a:ext cx="80112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單箭頭接點 35"/>
          <p:cNvCxnSpPr>
            <a:stCxn id="3" idx="6"/>
            <a:endCxn id="16" idx="2"/>
          </p:cNvCxnSpPr>
          <p:nvPr/>
        </p:nvCxnSpPr>
        <p:spPr>
          <a:xfrm>
            <a:off x="6458462" y="2255105"/>
            <a:ext cx="372763" cy="6883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單箭頭接點 38"/>
          <p:cNvCxnSpPr>
            <a:stCxn id="2" idx="5"/>
            <a:endCxn id="6" idx="0"/>
          </p:cNvCxnSpPr>
          <p:nvPr/>
        </p:nvCxnSpPr>
        <p:spPr>
          <a:xfrm>
            <a:off x="6397747" y="3886028"/>
            <a:ext cx="247096" cy="4656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單箭頭接點 40"/>
          <p:cNvCxnSpPr>
            <a:stCxn id="6" idx="5"/>
            <a:endCxn id="12" idx="2"/>
          </p:cNvCxnSpPr>
          <p:nvPr/>
        </p:nvCxnSpPr>
        <p:spPr>
          <a:xfrm>
            <a:off x="7201133" y="4815708"/>
            <a:ext cx="474464" cy="1578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單箭頭接點 44"/>
          <p:cNvCxnSpPr>
            <a:stCxn id="6" idx="5"/>
            <a:endCxn id="11" idx="0"/>
          </p:cNvCxnSpPr>
          <p:nvPr/>
        </p:nvCxnSpPr>
        <p:spPr>
          <a:xfrm>
            <a:off x="7201133" y="4815708"/>
            <a:ext cx="206741" cy="5677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矩形 48"/>
          <p:cNvSpPr/>
          <p:nvPr/>
        </p:nvSpPr>
        <p:spPr>
          <a:xfrm>
            <a:off x="5430791" y="805929"/>
            <a:ext cx="797014" cy="3128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需要</a:t>
            </a:r>
            <a:endParaRPr lang="zh-TW" altLang="en-US" dirty="0"/>
          </a:p>
        </p:txBody>
      </p:sp>
      <p:sp>
        <p:nvSpPr>
          <p:cNvPr id="50" name="矩形 49"/>
          <p:cNvSpPr/>
          <p:nvPr/>
        </p:nvSpPr>
        <p:spPr>
          <a:xfrm rot="1099791">
            <a:off x="7966579" y="2571881"/>
            <a:ext cx="385114" cy="61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想要</a:t>
            </a:r>
            <a:endParaRPr lang="zh-TW" altLang="en-US" dirty="0"/>
          </a:p>
        </p:txBody>
      </p:sp>
      <p:sp>
        <p:nvSpPr>
          <p:cNvPr id="51" name="流程圖: 預設處理作業 50"/>
          <p:cNvSpPr/>
          <p:nvPr/>
        </p:nvSpPr>
        <p:spPr>
          <a:xfrm>
            <a:off x="7142209" y="319278"/>
            <a:ext cx="1808204" cy="1328529"/>
          </a:xfrm>
          <a:prstGeom prst="flowChartPredefined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 smtClean="0"/>
              <a:t>What?</a:t>
            </a:r>
          </a:p>
          <a:p>
            <a:pPr algn="ctr"/>
            <a:r>
              <a:rPr lang="en-US" altLang="zh-TW" sz="1400" dirty="0" smtClean="0"/>
              <a:t>Why?</a:t>
            </a:r>
          </a:p>
          <a:p>
            <a:pPr algn="ctr"/>
            <a:r>
              <a:rPr lang="en-US" altLang="zh-TW" sz="1400" dirty="0" smtClean="0"/>
              <a:t>When?</a:t>
            </a:r>
          </a:p>
          <a:p>
            <a:pPr algn="ctr"/>
            <a:r>
              <a:rPr lang="en-US" altLang="zh-TW" sz="1400" dirty="0" smtClean="0"/>
              <a:t>Where?</a:t>
            </a:r>
          </a:p>
          <a:p>
            <a:pPr algn="ctr"/>
            <a:r>
              <a:rPr lang="en-US" altLang="zh-TW" sz="1400" dirty="0" smtClean="0"/>
              <a:t>How?</a:t>
            </a:r>
          </a:p>
          <a:p>
            <a:pPr algn="ctr"/>
            <a:r>
              <a:rPr lang="en-US" altLang="zh-TW" sz="1400" dirty="0" smtClean="0"/>
              <a:t>Who?</a:t>
            </a:r>
            <a:endParaRPr lang="zh-TW" altLang="en-US" sz="1400" dirty="0"/>
          </a:p>
        </p:txBody>
      </p:sp>
      <p:sp>
        <p:nvSpPr>
          <p:cNvPr id="52" name="流程圖: 預設處理作業 51"/>
          <p:cNvSpPr/>
          <p:nvPr/>
        </p:nvSpPr>
        <p:spPr>
          <a:xfrm>
            <a:off x="8563237" y="5272759"/>
            <a:ext cx="1808204" cy="1328529"/>
          </a:xfrm>
          <a:prstGeom prst="flowChartPredefined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 smtClean="0"/>
              <a:t>What?</a:t>
            </a:r>
          </a:p>
          <a:p>
            <a:pPr algn="ctr"/>
            <a:r>
              <a:rPr lang="en-US" altLang="zh-TW" sz="1400" dirty="0" smtClean="0"/>
              <a:t>Why?</a:t>
            </a:r>
          </a:p>
          <a:p>
            <a:pPr algn="ctr"/>
            <a:r>
              <a:rPr lang="en-US" altLang="zh-TW" sz="1400" dirty="0" smtClean="0"/>
              <a:t>When?</a:t>
            </a:r>
          </a:p>
          <a:p>
            <a:pPr algn="ctr"/>
            <a:r>
              <a:rPr lang="en-US" altLang="zh-TW" sz="1400" dirty="0" smtClean="0"/>
              <a:t>Where?</a:t>
            </a:r>
          </a:p>
          <a:p>
            <a:pPr algn="ctr"/>
            <a:r>
              <a:rPr lang="en-US" altLang="zh-TW" sz="1400" dirty="0" smtClean="0"/>
              <a:t>How?</a:t>
            </a:r>
          </a:p>
          <a:p>
            <a:pPr algn="ctr"/>
            <a:r>
              <a:rPr lang="en-US" altLang="zh-TW" sz="1400" dirty="0" smtClean="0"/>
              <a:t>Who?</a:t>
            </a:r>
            <a:endParaRPr lang="zh-TW" altLang="en-US" sz="1400" dirty="0"/>
          </a:p>
        </p:txBody>
      </p:sp>
      <p:sp>
        <p:nvSpPr>
          <p:cNvPr id="53" name="流程圖: 預設處理作業 52"/>
          <p:cNvSpPr/>
          <p:nvPr/>
        </p:nvSpPr>
        <p:spPr>
          <a:xfrm>
            <a:off x="195139" y="4435304"/>
            <a:ext cx="1808204" cy="1328529"/>
          </a:xfrm>
          <a:prstGeom prst="flowChartPredefined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1400" dirty="0" smtClean="0"/>
              <a:t>What?</a:t>
            </a:r>
          </a:p>
          <a:p>
            <a:pPr algn="ctr"/>
            <a:r>
              <a:rPr lang="en-US" altLang="zh-TW" sz="1400" dirty="0" smtClean="0"/>
              <a:t>Why?</a:t>
            </a:r>
          </a:p>
          <a:p>
            <a:pPr algn="ctr"/>
            <a:r>
              <a:rPr lang="en-US" altLang="zh-TW" sz="1400" dirty="0" smtClean="0"/>
              <a:t>When?</a:t>
            </a:r>
          </a:p>
          <a:p>
            <a:pPr algn="ctr"/>
            <a:r>
              <a:rPr lang="en-US" altLang="zh-TW" sz="1400" dirty="0" smtClean="0"/>
              <a:t>Where?</a:t>
            </a:r>
          </a:p>
          <a:p>
            <a:pPr algn="ctr"/>
            <a:r>
              <a:rPr lang="en-US" altLang="zh-TW" sz="1400" dirty="0" smtClean="0"/>
              <a:t>How?</a:t>
            </a:r>
          </a:p>
          <a:p>
            <a:pPr algn="ctr"/>
            <a:r>
              <a:rPr lang="en-US" altLang="zh-TW" sz="1400" dirty="0" smtClean="0"/>
              <a:t>Who?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15637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64</Words>
  <Application>Microsoft Office PowerPoint</Application>
  <PresentationFormat>寬螢幕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lyps</dc:creator>
  <cp:lastModifiedBy>lyps</cp:lastModifiedBy>
  <cp:revision>5</cp:revision>
  <dcterms:created xsi:type="dcterms:W3CDTF">2023-02-20T07:01:46Z</dcterms:created>
  <dcterms:modified xsi:type="dcterms:W3CDTF">2024-04-08T07:18:40Z</dcterms:modified>
</cp:coreProperties>
</file>