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03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4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54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72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5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16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7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52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0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FA7B-6EE7-4272-9C85-F9130155F9CE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C428D-7303-4C58-9E81-A20D92D58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18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/>
          <p:cNvSpPr/>
          <p:nvPr/>
        </p:nvSpPr>
        <p:spPr>
          <a:xfrm>
            <a:off x="4063310" y="2936784"/>
            <a:ext cx="2734963" cy="11121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聰明的消費者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橢圓 2"/>
          <p:cNvSpPr/>
          <p:nvPr/>
        </p:nvSpPr>
        <p:spPr>
          <a:xfrm>
            <a:off x="4860322" y="1983256"/>
            <a:ext cx="1598140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消費目的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5858129" y="4351634"/>
            <a:ext cx="1573427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消費地點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2047103" y="3365157"/>
            <a:ext cx="1579603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支付工具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2347782" y="4429895"/>
            <a:ext cx="1029729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紙</a:t>
            </a:r>
            <a:r>
              <a:rPr lang="en-US" altLang="zh-TW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zh-TW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硬</a:t>
            </a:r>
            <a:r>
              <a:rPr lang="en-US" altLang="zh-TW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zh-TW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幣</a:t>
            </a:r>
            <a:endParaRPr lang="zh-TW" altLang="en-US" sz="1600" dirty="0"/>
          </a:p>
        </p:txBody>
      </p:sp>
      <p:sp>
        <p:nvSpPr>
          <p:cNvPr id="9" name="橢圓 8"/>
          <p:cNvSpPr/>
          <p:nvPr/>
        </p:nvSpPr>
        <p:spPr>
          <a:xfrm>
            <a:off x="1233616" y="3809999"/>
            <a:ext cx="1025609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信用卡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1145059" y="2772033"/>
            <a:ext cx="902044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行動支付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6798273" y="5383431"/>
            <a:ext cx="1219201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網路店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7675597" y="4701743"/>
            <a:ext cx="1112112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實體店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259589" y="1983257"/>
            <a:ext cx="1029729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玩具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4650257" y="1124460"/>
            <a:ext cx="1009135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文具圖書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964195" y="1134760"/>
            <a:ext cx="873211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食物</a:t>
            </a:r>
          </a:p>
        </p:txBody>
      </p:sp>
      <p:sp>
        <p:nvSpPr>
          <p:cNvPr id="16" name="橢圓 15"/>
          <p:cNvSpPr/>
          <p:nvPr/>
        </p:nvSpPr>
        <p:spPr>
          <a:xfrm>
            <a:off x="6831225" y="2671632"/>
            <a:ext cx="1056500" cy="5436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零食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單箭頭接點 17"/>
          <p:cNvCxnSpPr>
            <a:stCxn id="2" idx="2"/>
            <a:endCxn id="7" idx="6"/>
          </p:cNvCxnSpPr>
          <p:nvPr/>
        </p:nvCxnSpPr>
        <p:spPr>
          <a:xfrm flipH="1">
            <a:off x="3626706" y="3492838"/>
            <a:ext cx="436604" cy="144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7" idx="1"/>
            <a:endCxn id="10" idx="6"/>
          </p:cNvCxnSpPr>
          <p:nvPr/>
        </p:nvCxnSpPr>
        <p:spPr>
          <a:xfrm flipH="1" flipV="1">
            <a:off x="2047103" y="3043882"/>
            <a:ext cx="231328" cy="400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7" idx="3"/>
            <a:endCxn id="9" idx="7"/>
          </p:cNvCxnSpPr>
          <p:nvPr/>
        </p:nvCxnSpPr>
        <p:spPr>
          <a:xfrm flipH="1">
            <a:off x="2109028" y="3829231"/>
            <a:ext cx="169403" cy="6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7" idx="4"/>
            <a:endCxn id="8" idx="0"/>
          </p:cNvCxnSpPr>
          <p:nvPr/>
        </p:nvCxnSpPr>
        <p:spPr>
          <a:xfrm>
            <a:off x="2836905" y="3908854"/>
            <a:ext cx="25742" cy="52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2" idx="0"/>
            <a:endCxn id="3" idx="4"/>
          </p:cNvCxnSpPr>
          <p:nvPr/>
        </p:nvCxnSpPr>
        <p:spPr>
          <a:xfrm flipV="1">
            <a:off x="5430792" y="2526953"/>
            <a:ext cx="228600" cy="409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3" idx="0"/>
            <a:endCxn id="14" idx="5"/>
          </p:cNvCxnSpPr>
          <p:nvPr/>
        </p:nvCxnSpPr>
        <p:spPr>
          <a:xfrm flipH="1" flipV="1">
            <a:off x="5511608" y="1588534"/>
            <a:ext cx="147784" cy="394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3" idx="0"/>
            <a:endCxn id="15" idx="3"/>
          </p:cNvCxnSpPr>
          <p:nvPr/>
        </p:nvCxnSpPr>
        <p:spPr>
          <a:xfrm flipV="1">
            <a:off x="5659392" y="1598834"/>
            <a:ext cx="432682" cy="384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3" idx="6"/>
            <a:endCxn id="13" idx="2"/>
          </p:cNvCxnSpPr>
          <p:nvPr/>
        </p:nvCxnSpPr>
        <p:spPr>
          <a:xfrm>
            <a:off x="6458462" y="2255105"/>
            <a:ext cx="8011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3" idx="6"/>
            <a:endCxn id="16" idx="2"/>
          </p:cNvCxnSpPr>
          <p:nvPr/>
        </p:nvCxnSpPr>
        <p:spPr>
          <a:xfrm>
            <a:off x="6458462" y="2255105"/>
            <a:ext cx="372763" cy="688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2" idx="5"/>
            <a:endCxn id="6" idx="0"/>
          </p:cNvCxnSpPr>
          <p:nvPr/>
        </p:nvCxnSpPr>
        <p:spPr>
          <a:xfrm>
            <a:off x="6397747" y="3886028"/>
            <a:ext cx="247096" cy="46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6" idx="5"/>
            <a:endCxn id="12" idx="2"/>
          </p:cNvCxnSpPr>
          <p:nvPr/>
        </p:nvCxnSpPr>
        <p:spPr>
          <a:xfrm>
            <a:off x="7201133" y="4815708"/>
            <a:ext cx="474464" cy="157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6" idx="5"/>
            <a:endCxn id="11" idx="0"/>
          </p:cNvCxnSpPr>
          <p:nvPr/>
        </p:nvCxnSpPr>
        <p:spPr>
          <a:xfrm>
            <a:off x="7201133" y="4815708"/>
            <a:ext cx="206741" cy="56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5430791" y="805929"/>
            <a:ext cx="797014" cy="312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需要</a:t>
            </a:r>
            <a:endParaRPr lang="zh-TW" altLang="en-US" dirty="0"/>
          </a:p>
        </p:txBody>
      </p:sp>
      <p:sp>
        <p:nvSpPr>
          <p:cNvPr id="50" name="矩形 49"/>
          <p:cNvSpPr/>
          <p:nvPr/>
        </p:nvSpPr>
        <p:spPr>
          <a:xfrm rot="1099791">
            <a:off x="7966579" y="2571881"/>
            <a:ext cx="385114" cy="61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想要</a:t>
            </a:r>
            <a:endParaRPr lang="zh-TW" altLang="en-US" dirty="0"/>
          </a:p>
        </p:txBody>
      </p:sp>
      <p:sp>
        <p:nvSpPr>
          <p:cNvPr id="51" name="流程圖: 預設處理作業 50"/>
          <p:cNvSpPr/>
          <p:nvPr/>
        </p:nvSpPr>
        <p:spPr>
          <a:xfrm>
            <a:off x="7142209" y="319278"/>
            <a:ext cx="1808204" cy="1328529"/>
          </a:xfrm>
          <a:prstGeom prst="flowChartPredefined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What?</a:t>
            </a:r>
          </a:p>
          <a:p>
            <a:pPr algn="ctr"/>
            <a:r>
              <a:rPr lang="en-US" altLang="zh-TW" sz="1400" dirty="0" smtClean="0"/>
              <a:t>Why?</a:t>
            </a:r>
          </a:p>
          <a:p>
            <a:pPr algn="ctr"/>
            <a:r>
              <a:rPr lang="en-US" altLang="zh-TW" sz="1400" dirty="0" smtClean="0"/>
              <a:t>When?</a:t>
            </a:r>
          </a:p>
          <a:p>
            <a:pPr algn="ctr"/>
            <a:r>
              <a:rPr lang="en-US" altLang="zh-TW" sz="1400" dirty="0" smtClean="0"/>
              <a:t>Where?</a:t>
            </a:r>
          </a:p>
          <a:p>
            <a:pPr algn="ctr"/>
            <a:r>
              <a:rPr lang="en-US" altLang="zh-TW" sz="1400" dirty="0" smtClean="0"/>
              <a:t>How?</a:t>
            </a:r>
          </a:p>
          <a:p>
            <a:pPr algn="ctr"/>
            <a:r>
              <a:rPr lang="en-US" altLang="zh-TW" sz="1400" dirty="0" smtClean="0"/>
              <a:t>Who?</a:t>
            </a:r>
            <a:endParaRPr lang="zh-TW" altLang="en-US" sz="1400" dirty="0"/>
          </a:p>
        </p:txBody>
      </p:sp>
      <p:sp>
        <p:nvSpPr>
          <p:cNvPr id="52" name="流程圖: 預設處理作業 51"/>
          <p:cNvSpPr/>
          <p:nvPr/>
        </p:nvSpPr>
        <p:spPr>
          <a:xfrm>
            <a:off x="8563237" y="5272759"/>
            <a:ext cx="1808204" cy="1328529"/>
          </a:xfrm>
          <a:prstGeom prst="flowChartPredefined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What?</a:t>
            </a:r>
          </a:p>
          <a:p>
            <a:pPr algn="ctr"/>
            <a:r>
              <a:rPr lang="en-US" altLang="zh-TW" sz="1400" dirty="0" smtClean="0"/>
              <a:t>Why?</a:t>
            </a:r>
          </a:p>
          <a:p>
            <a:pPr algn="ctr"/>
            <a:r>
              <a:rPr lang="en-US" altLang="zh-TW" sz="1400" dirty="0" smtClean="0"/>
              <a:t>When?</a:t>
            </a:r>
          </a:p>
          <a:p>
            <a:pPr algn="ctr"/>
            <a:r>
              <a:rPr lang="en-US" altLang="zh-TW" sz="1400" dirty="0" smtClean="0"/>
              <a:t>Where?</a:t>
            </a:r>
          </a:p>
          <a:p>
            <a:pPr algn="ctr"/>
            <a:r>
              <a:rPr lang="en-US" altLang="zh-TW" sz="1400" dirty="0" smtClean="0"/>
              <a:t>How?</a:t>
            </a:r>
          </a:p>
          <a:p>
            <a:pPr algn="ctr"/>
            <a:r>
              <a:rPr lang="en-US" altLang="zh-TW" sz="1400" dirty="0" smtClean="0"/>
              <a:t>Who?</a:t>
            </a:r>
            <a:endParaRPr lang="zh-TW" altLang="en-US" sz="1400" dirty="0"/>
          </a:p>
        </p:txBody>
      </p:sp>
      <p:sp>
        <p:nvSpPr>
          <p:cNvPr id="53" name="流程圖: 預設處理作業 52"/>
          <p:cNvSpPr/>
          <p:nvPr/>
        </p:nvSpPr>
        <p:spPr>
          <a:xfrm>
            <a:off x="195139" y="4435304"/>
            <a:ext cx="1808204" cy="1328529"/>
          </a:xfrm>
          <a:prstGeom prst="flowChartPredefined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What?</a:t>
            </a:r>
          </a:p>
          <a:p>
            <a:pPr algn="ctr"/>
            <a:r>
              <a:rPr lang="en-US" altLang="zh-TW" sz="1400" dirty="0" smtClean="0"/>
              <a:t>Why?</a:t>
            </a:r>
          </a:p>
          <a:p>
            <a:pPr algn="ctr"/>
            <a:r>
              <a:rPr lang="en-US" altLang="zh-TW" sz="1400" dirty="0" smtClean="0"/>
              <a:t>When?</a:t>
            </a:r>
          </a:p>
          <a:p>
            <a:pPr algn="ctr"/>
            <a:r>
              <a:rPr lang="en-US" altLang="zh-TW" sz="1400" dirty="0" smtClean="0"/>
              <a:t>Where?</a:t>
            </a:r>
          </a:p>
          <a:p>
            <a:pPr algn="ctr"/>
            <a:r>
              <a:rPr lang="en-US" altLang="zh-TW" sz="1400" dirty="0" smtClean="0"/>
              <a:t>How?</a:t>
            </a:r>
          </a:p>
          <a:p>
            <a:pPr algn="ctr"/>
            <a:r>
              <a:rPr lang="en-US" altLang="zh-TW" sz="1400" dirty="0" smtClean="0"/>
              <a:t>Who?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563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64</Words>
  <Application>Microsoft Office PowerPoint</Application>
  <PresentationFormat>寬螢幕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lyps</dc:creator>
  <cp:lastModifiedBy>lyps</cp:lastModifiedBy>
  <cp:revision>5</cp:revision>
  <dcterms:created xsi:type="dcterms:W3CDTF">2023-02-20T07:01:46Z</dcterms:created>
  <dcterms:modified xsi:type="dcterms:W3CDTF">2024-04-08T07:18:40Z</dcterms:modified>
</cp:coreProperties>
</file>