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9" r:id="rId3"/>
    <p:sldId id="290" r:id="rId4"/>
    <p:sldId id="291" r:id="rId5"/>
    <p:sldId id="265" r:id="rId6"/>
    <p:sldId id="267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84" r:id="rId16"/>
    <p:sldId id="285" r:id="rId17"/>
    <p:sldId id="286" r:id="rId18"/>
    <p:sldId id="287" r:id="rId19"/>
    <p:sldId id="288" r:id="rId20"/>
    <p:sldId id="292" r:id="rId21"/>
    <p:sldId id="293" r:id="rId22"/>
    <p:sldId id="294" r:id="rId23"/>
    <p:sldId id="295" r:id="rId24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65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C16FD-BD97-4448-8806-2A2BCFC6C7D6}" type="datetimeFigureOut">
              <a:rPr lang="zh-TW" altLang="en-US" smtClean="0"/>
              <a:t>2025/3/28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DD310-3631-401B-82F2-7959B9C4B7B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55551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C16FD-BD97-4448-8806-2A2BCFC6C7D6}" type="datetimeFigureOut">
              <a:rPr lang="zh-TW" altLang="en-US" smtClean="0"/>
              <a:t>2025/3/28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DD310-3631-401B-82F2-7959B9C4B7B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8933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C16FD-BD97-4448-8806-2A2BCFC6C7D6}" type="datetimeFigureOut">
              <a:rPr lang="zh-TW" altLang="en-US" smtClean="0"/>
              <a:t>2025/3/28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DD310-3631-401B-82F2-7959B9C4B7B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260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C16FD-BD97-4448-8806-2A2BCFC6C7D6}" type="datetimeFigureOut">
              <a:rPr lang="zh-TW" altLang="en-US" smtClean="0"/>
              <a:t>2025/3/28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DD310-3631-401B-82F2-7959B9C4B7B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13917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C16FD-BD97-4448-8806-2A2BCFC6C7D6}" type="datetimeFigureOut">
              <a:rPr lang="zh-TW" altLang="en-US" smtClean="0"/>
              <a:t>2025/3/28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DD310-3631-401B-82F2-7959B9C4B7B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29146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C16FD-BD97-4448-8806-2A2BCFC6C7D6}" type="datetimeFigureOut">
              <a:rPr lang="zh-TW" altLang="en-US" smtClean="0"/>
              <a:t>2025/3/28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DD310-3631-401B-82F2-7959B9C4B7B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7898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C16FD-BD97-4448-8806-2A2BCFC6C7D6}" type="datetimeFigureOut">
              <a:rPr lang="zh-TW" altLang="en-US" smtClean="0"/>
              <a:t>2025/3/28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DD310-3631-401B-82F2-7959B9C4B7B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81569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C16FD-BD97-4448-8806-2A2BCFC6C7D6}" type="datetimeFigureOut">
              <a:rPr lang="zh-TW" altLang="en-US" smtClean="0"/>
              <a:t>2025/3/28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DD310-3631-401B-82F2-7959B9C4B7B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53521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C16FD-BD97-4448-8806-2A2BCFC6C7D6}" type="datetimeFigureOut">
              <a:rPr lang="zh-TW" altLang="en-US" smtClean="0"/>
              <a:t>2025/3/28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DD310-3631-401B-82F2-7959B9C4B7B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1731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C16FD-BD97-4448-8806-2A2BCFC6C7D6}" type="datetimeFigureOut">
              <a:rPr lang="zh-TW" altLang="en-US" smtClean="0"/>
              <a:t>2025/3/28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DD310-3631-401B-82F2-7959B9C4B7B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50193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C16FD-BD97-4448-8806-2A2BCFC6C7D6}" type="datetimeFigureOut">
              <a:rPr lang="zh-TW" altLang="en-US" smtClean="0"/>
              <a:t>2025/3/28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DD310-3631-401B-82F2-7959B9C4B7B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35828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AC16FD-BD97-4448-8806-2A2BCFC6C7D6}" type="datetimeFigureOut">
              <a:rPr lang="zh-TW" altLang="en-US" smtClean="0"/>
              <a:t>2025/3/28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7DD310-3631-401B-82F2-7959B9C4B7B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2943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賞析北</a:t>
            </a:r>
            <a:r>
              <a:rPr lang="zh-TW" altLang="en-US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棟建築</a:t>
            </a:r>
            <a:br>
              <a:rPr lang="en-US" altLang="zh-TW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</a:br>
            <a:r>
              <a:rPr lang="zh-TW" altLang="en-US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古今照片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428038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1849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5589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428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0798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485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1856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472" y="832104"/>
            <a:ext cx="6925056" cy="519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623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472" y="832104"/>
            <a:ext cx="6925056" cy="519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8073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472" y="832104"/>
            <a:ext cx="6925056" cy="519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9901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472" y="832104"/>
            <a:ext cx="6925056" cy="519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5821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902" y="0"/>
            <a:ext cx="91241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5279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473" y="237392"/>
            <a:ext cx="9142960" cy="611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2226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068" y="597877"/>
            <a:ext cx="8564956" cy="573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4983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4968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374" y="299577"/>
            <a:ext cx="9358085" cy="633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0840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546" y="70718"/>
            <a:ext cx="6743700" cy="664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509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515" y="0"/>
            <a:ext cx="93149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5248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469" y="374161"/>
            <a:ext cx="4592515" cy="612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9420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563" y="236417"/>
            <a:ext cx="4791806" cy="638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3272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3109"/>
            <a:ext cx="12192000" cy="421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1545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8194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1522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7</Words>
  <Application>Microsoft Office PowerPoint</Application>
  <PresentationFormat>寬螢幕</PresentationFormat>
  <Paragraphs>1</Paragraphs>
  <Slides>23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23</vt:i4>
      </vt:variant>
    </vt:vector>
  </HeadingPairs>
  <TitlesOfParts>
    <vt:vector size="28" baseType="lpstr">
      <vt:lpstr>文鼎標楷注音</vt:lpstr>
      <vt:lpstr>Arial</vt:lpstr>
      <vt:lpstr>Calibri</vt:lpstr>
      <vt:lpstr>Calibri Light</vt:lpstr>
      <vt:lpstr>Office 佈景主題</vt:lpstr>
      <vt:lpstr>賞析北棟建築 古今照片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Windows 使用者</dc:creator>
  <cp:lastModifiedBy>teacher1</cp:lastModifiedBy>
  <cp:revision>12</cp:revision>
  <dcterms:created xsi:type="dcterms:W3CDTF">2018-01-23T13:44:35Z</dcterms:created>
  <dcterms:modified xsi:type="dcterms:W3CDTF">2025-03-28T08:02:26Z</dcterms:modified>
</cp:coreProperties>
</file>