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56728A-E161-7F34-F37B-47AEAD3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589E2F-4778-9F01-B450-AFDB215C6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551C50-9194-1A20-9A15-0C97419D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4A4C27-0201-7432-9A2F-58FCB760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BE9E5E-A269-1B09-4E12-36D87C3C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49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0B6FF6-93E1-E6F9-CE65-1CD90B5C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B7519A-2796-539E-F7B0-3F8E3CC3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1DDE46-5EB2-D26D-230B-065DE808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FCD2D2-9743-DEC0-C700-B4BF246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465FEA-D075-652F-F7B6-E98E5ADA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0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C7BCE80-153A-018A-7693-53F648A09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D0FF2A-3749-6764-8653-2510D36BC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63B01C-F5B9-0CBD-64BB-663028E3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ABADFE-B02D-97C9-3CD8-49D7151E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CC3D9E-5204-4A93-8281-9C71C1D4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4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61A8C-B2D2-B824-879E-BF3AC601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D0F81-B052-9B00-3EE3-01740254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BE1F60-7FE8-2342-48B3-A45DA1E1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2EF0F8-892A-885D-B48A-2F1816BB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FB14C4-C2BA-131D-EB78-3A888EA1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52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CB9DE-36C1-990E-487A-3A61E55C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568058-35AE-CD34-64EB-FFD5A769F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338210-AE24-37F5-FA90-550E7979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2600B2-D071-FF49-920E-9FAE9A34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E49106-3B2E-0928-E4B2-71B5F8FE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9D575-803F-CEB7-F6BF-7EFDD59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888148-1F43-E88F-3F43-5A5CE7519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7F83E3-A678-8D9B-7186-8E41CBB5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248339-7FA8-4F6D-1656-73B9259A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264642-7309-11D7-ED27-A8D66748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A949B0-0DB0-E8B1-700B-A554C364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ECCC8A-C5E9-6320-E1F8-1D556781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0E2814-E99F-2C9B-BDA1-3DD5222AF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0311537-6A24-9FD4-8699-D2E6871F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3017A2-2F3F-5DC3-50ED-745921B34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A594BA5-95C7-6C61-7F4C-5E2A40573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F8B15D-6C80-A1D3-D472-581AB224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3C2503A-3CAA-64FF-08E8-AF78BE46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9EF52D-D2CB-49F5-AB55-0A99C0B0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82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A113D2-E18C-A802-5C7A-74059BF8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422737-EC77-91D9-3664-D39FDA93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CD2247B-9AD4-73AE-5611-2C245806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43A493-B416-2DBA-8FAF-3466CBF5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8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67C4D0F-347D-22C7-B4FC-75F6F378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D073FC-AEE3-D403-B41D-5EB2D859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E15DB2-9BA8-C597-FA8B-C57434FE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2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F6E77-A2BC-65B9-A797-15270D34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9716E7-3F5B-3295-EEAC-1965A8276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083A35-1A82-B6A9-FDCE-CCFC5959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847068-C6ED-B761-F0E6-CF5B1616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E17B01-057B-9AC0-F3BF-D3EF22B2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CAC472-D451-827B-D10C-B0142898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47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66621F-B876-B152-D2B9-2BC48918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F73CA71-E6CA-E4E0-8EA8-3B4133A0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31B620-96F0-B417-D463-8F77184D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AA882C-FF3C-6056-D985-7F2F5731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13E49E-A162-AB9B-E813-44EAF59E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2ACB03-D411-F067-60EC-B557687C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1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06F0B2-22C2-3BEE-EE1A-18D3A3CB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6BBE6C-60B4-0443-042A-E23841AFE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D411FD-F195-C0F0-15E7-5E03F861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295F-B4DC-45C5-B9BB-61E9DA62061D}" type="datetimeFigureOut">
              <a:rPr lang="zh-TW" altLang="en-US" smtClean="0"/>
              <a:t>2022/8/11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83FF8C-E1B4-4F01-2F03-E3765613A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220AF-FDBF-3DCE-D81B-F7E1764A9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591F-EC07-417F-8A0A-7397E9DEA3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04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25EE6-8DBC-D0A7-8C94-354A5C1DA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509" y="3201420"/>
            <a:ext cx="9144000" cy="105294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以第一人稱來寫作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石虎的告白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139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25EE6-8DBC-D0A7-8C94-354A5C1DA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712"/>
            <a:ext cx="9144000" cy="2387600"/>
          </a:xfrm>
        </p:spPr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小欒的自介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4FDF8B-FD2D-21DA-4EFA-3AC60344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1935"/>
            <a:ext cx="12192000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D6799E8-086B-691F-42BF-5EFBD6525930}"/>
              </a:ext>
            </a:extLst>
          </p:cNvPr>
          <p:cNvSpPr txBox="1"/>
          <p:nvPr/>
        </p:nvSpPr>
        <p:spPr>
          <a:xfrm>
            <a:off x="750771" y="1232033"/>
            <a:ext cx="10828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我，是台灣原生種的樹木，叫做</a:t>
            </a:r>
            <a:r>
              <a:rPr lang="zh-TW" altLang="en-US" sz="6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欒樹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。我生長在校園的圍牆邊，已經十歲了。每當微風輕輕吹拂，我就會伸出雙手，隨風搖擺向每個路過的小朋友招手。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CD135C-2028-4502-1DC0-8FB6F3DE3C89}"/>
              </a:ext>
            </a:extLst>
          </p:cNvPr>
          <p:cNvSpPr txBox="1"/>
          <p:nvPr/>
        </p:nvSpPr>
        <p:spPr>
          <a:xfrm>
            <a:off x="229403" y="0"/>
            <a:ext cx="1082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第一段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</a:t>
            </a:r>
          </a:p>
        </p:txBody>
      </p:sp>
    </p:spTree>
    <p:extLst>
      <p:ext uri="{BB962C8B-B14F-4D97-AF65-F5344CB8AC3E}">
        <p14:creationId xmlns:p14="http://schemas.microsoft.com/office/powerpoint/2010/main" val="236211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D6799E8-086B-691F-42BF-5EFBD6525930}"/>
              </a:ext>
            </a:extLst>
          </p:cNvPr>
          <p:cNvSpPr txBox="1"/>
          <p:nvPr/>
        </p:nvSpPr>
        <p:spPr>
          <a:xfrm>
            <a:off x="750771" y="1232033"/>
            <a:ext cx="10828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大家都叫我浪漫的藝術家，我會展現四季的不同風采，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春天時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，鮮綠色的嫩葉會從我的身上長</a:t>
            </a:r>
            <a:r>
              <a:rPr lang="zh-TW" altLang="en-US" sz="6000">
                <a:latin typeface="標楷體" panose="03000509000000000000" pitchFamily="65" charset="-120"/>
                <a:ea typeface="標楷體" panose="03000509000000000000" pitchFamily="65" charset="-120"/>
              </a:rPr>
              <a:t>出，來到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夏天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，繁華墨綠的樹葉已經吸引著三五成群的小鳥，在我身上玩起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CD135C-2028-4502-1DC0-8FB6F3DE3C89}"/>
              </a:ext>
            </a:extLst>
          </p:cNvPr>
          <p:cNvSpPr txBox="1"/>
          <p:nvPr/>
        </p:nvSpPr>
        <p:spPr>
          <a:xfrm>
            <a:off x="239029" y="0"/>
            <a:ext cx="1082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第二段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介紹四季的變化</a:t>
            </a:r>
          </a:p>
        </p:txBody>
      </p:sp>
    </p:spTree>
    <p:extLst>
      <p:ext uri="{BB962C8B-B14F-4D97-AF65-F5344CB8AC3E}">
        <p14:creationId xmlns:p14="http://schemas.microsoft.com/office/powerpoint/2010/main" val="242337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D6799E8-086B-691F-42BF-5EFBD6525930}"/>
              </a:ext>
            </a:extLst>
          </p:cNvPr>
          <p:cNvSpPr txBox="1"/>
          <p:nvPr/>
        </p:nvSpPr>
        <p:spPr>
          <a:xfrm>
            <a:off x="221381" y="192505"/>
            <a:ext cx="108284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捉迷藏遊戲，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秋天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是我最多采多姿的季節，身上開滿一簇一簇的黃花，還會結出淡紅色的果實，告訴人們秋收的季節已經來臨。到了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冬天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，我會脫去黃色的衣裳，讓我的身體享受太陽的溫暖。</a:t>
            </a:r>
          </a:p>
        </p:txBody>
      </p:sp>
    </p:spTree>
    <p:extLst>
      <p:ext uri="{BB962C8B-B14F-4D97-AF65-F5344CB8AC3E}">
        <p14:creationId xmlns:p14="http://schemas.microsoft.com/office/powerpoint/2010/main" val="46052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D6799E8-086B-691F-42BF-5EFBD6525930}"/>
              </a:ext>
            </a:extLst>
          </p:cNvPr>
          <p:cNvSpPr txBox="1"/>
          <p:nvPr/>
        </p:nvSpPr>
        <p:spPr>
          <a:xfrm>
            <a:off x="221381" y="192505"/>
            <a:ext cx="10828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第三段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存在的意義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 我是校園中一幅會動的風景畫，大家會在我的腳邊話家常，我會靜靜的相伴，陪著小朋友擁有藝術氣息的童年。</a:t>
            </a:r>
          </a:p>
        </p:txBody>
      </p:sp>
    </p:spTree>
    <p:extLst>
      <p:ext uri="{BB962C8B-B14F-4D97-AF65-F5344CB8AC3E}">
        <p14:creationId xmlns:p14="http://schemas.microsoft.com/office/powerpoint/2010/main" val="22341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寬螢幕</PresentationFormat>
  <Paragraphs>10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標楷體</vt:lpstr>
      <vt:lpstr>Arial</vt:lpstr>
      <vt:lpstr>Calibri</vt:lpstr>
      <vt:lpstr>Calibri Light</vt:lpstr>
      <vt:lpstr>Office 佈景主題</vt:lpstr>
      <vt:lpstr>以第一人稱來寫作  石虎的告白(三上)</vt:lpstr>
      <vt:lpstr>小欒的自介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小欒的自介</dc:title>
  <dc:creator>MANDY WU</dc:creator>
  <cp:lastModifiedBy>MANDY WU</cp:lastModifiedBy>
  <cp:revision>9</cp:revision>
  <dcterms:created xsi:type="dcterms:W3CDTF">2022-07-05T05:55:00Z</dcterms:created>
  <dcterms:modified xsi:type="dcterms:W3CDTF">2022-08-11T02:13:44Z</dcterms:modified>
</cp:coreProperties>
</file>