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F2063D-352A-2100-9248-21615EA75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A02D37-2D9D-89DA-7C6F-F0A21E415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F0753-2BB6-7BFE-0864-20D23F70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C004BA-EDB6-8C6F-37A0-6E60D883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CEFCD5-C5F3-9841-CACB-E5134878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2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E4CAB-7C59-6ED2-0C7D-AA841703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F375107-45F8-2D34-5F46-02B043C0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F6BCA0-1D88-1977-675D-CE799233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FCE7B1-49F7-57E4-CC3B-164DE108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223B34-75BB-2DB8-FDD5-99B24E70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07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A42560-8796-DCA1-5A4D-BF02416B9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E99352-ECF2-B903-0E2F-CC54C5914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877C06-043F-9DFC-3DB2-F33A647F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C5C0B4-7873-A541-7CD6-A750FB04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574165-F490-F109-6A2A-03913A3A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3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6BEBB-BE5B-9295-7779-1950CB85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A4D8C8-A197-B2BA-17F6-891E7E71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30DAA3-3923-8D17-60E4-29E9965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320F01-5A8E-9728-5C75-6AADAC19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DE89C4-BDC1-5CA7-4EEC-74A03C6E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6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DECBF7-4D94-22F7-B149-C4C0516C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E76EC2-59F6-787D-57E0-FA728E53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273202-E3FF-0D42-0851-C2CD20B3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DCE2B2-6CF6-2632-175D-2FAB5FEE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99A6F7-C215-6434-88A7-6B4EDE04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79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B1BE4-578F-1460-71BF-6AAC215F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64820F-5BEC-B7E6-20B2-CCA6CE59F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B5E40D-E42F-B0B3-6E5B-361E1E83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E36EE98-ACA5-7196-815E-879E16E1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7535F4-26F3-430B-54DD-4466928A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66B317-32E4-8DE6-81F8-0C6116E3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1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DA7CCD-6155-6C00-225E-B0E9D615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A2CBE4-CDFB-70C3-03FB-C5AB2E72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491755F-329C-6AC1-EB07-EEF87D445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3D98254-ADE7-0156-E076-0C165ABC5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B577AE-90EB-E0AE-19FF-5643B5FEB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DCC0A5A-693D-EDA5-96FB-B4B11F54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C648E6-AFC2-9E6F-F3A9-A326E79A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95E0E5-5BF9-8CAA-BD08-C2A4D7A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86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1AB04-E16F-3198-4553-3DBE18D7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74F8A6A-8960-C704-8728-79C55E3F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A07D44-9111-A3F4-117B-8E1828C4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A408E4-B9AF-B5F3-ACBD-BD8C6E32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24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4CBE53C-4444-7BDB-8D9B-F2B5D9DE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B7F6470-9F25-B7A6-8441-B0A0BAED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583130-0207-36DA-15DC-77631525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55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F4973-B36B-3ED5-BDBC-28D2C0F2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CA3B45-8C31-5EB0-53CF-C66B6629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B91406-AB65-9C74-8714-62A64A8A0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2D620-F08D-0EF0-380D-DC4C8FAF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C57660-41CF-4C2D-21EC-EC08C4C4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7E937A-AF07-4C77-F776-7962FD64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49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2A76A4-BEC0-1EE3-EFB4-D7D38EF0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F24BF35-07EC-C60E-72FC-48F3A6809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3E386E0-D6E9-621F-17BB-10996D040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45A120-9130-D572-7233-54A8D2AB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B717EE-B425-C1D2-67B0-12746881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7AC006-EC79-8D9D-C66B-C550FEF3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0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B22D4B3-D633-769E-0D13-62722633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6B7C33-C943-AB0D-8ED7-19B40801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89223E-E91E-4FF5-2A00-141C7D786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3A480-6287-45BE-B0D9-D0BA4664290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EDE082-FC3E-4933-32D0-406C1DCBB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C9D224-3AB3-9279-D973-07F492664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9C22-86F9-48D7-96E3-F38BFD9217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6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6CD8DB3-7768-873A-5E6E-2257CAD3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758" y="-48127"/>
            <a:ext cx="12480758" cy="670880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F184F35-BA16-98C4-DA65-F7541B59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42" y="2570201"/>
            <a:ext cx="467736" cy="46201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8AD280E-A46A-F262-BD56-87C0C92D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5" y="4114173"/>
            <a:ext cx="507458" cy="4620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9B53B7A-FA04-3A04-CE54-1B133AC48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610" y="4967148"/>
            <a:ext cx="875390" cy="4620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C5E7DB7-D83D-16F4-0D58-33DDB4513D80}"/>
              </a:ext>
            </a:extLst>
          </p:cNvPr>
          <p:cNvSpPr txBox="1"/>
          <p:nvPr/>
        </p:nvSpPr>
        <p:spPr>
          <a:xfrm>
            <a:off x="7257448" y="4967495"/>
            <a:ext cx="542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每到畢業季節，鳳凰木就會展開雙手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5516EB7-926A-056F-3003-FD159AE2E8FC}"/>
              </a:ext>
            </a:extLst>
          </p:cNvPr>
          <p:cNvSpPr txBox="1"/>
          <p:nvPr/>
        </p:nvSpPr>
        <p:spPr>
          <a:xfrm>
            <a:off x="1071878" y="5823795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向每位畢業生獻上祝福</a:t>
            </a:r>
          </a:p>
        </p:txBody>
      </p:sp>
    </p:spTree>
    <p:extLst>
      <p:ext uri="{BB962C8B-B14F-4D97-AF65-F5344CB8AC3E}">
        <p14:creationId xmlns:p14="http://schemas.microsoft.com/office/powerpoint/2010/main" val="29585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1ACC82-4A25-1C7D-E946-1350AB45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182881"/>
            <a:ext cx="11800571" cy="651630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205C49B-6332-7B58-E9C0-379A5F759888}"/>
              </a:ext>
            </a:extLst>
          </p:cNvPr>
          <p:cNvSpPr txBox="1"/>
          <p:nvPr/>
        </p:nvSpPr>
        <p:spPr>
          <a:xfrm>
            <a:off x="5900286" y="3965608"/>
            <a:ext cx="3320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四季風采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A8E926-1843-C76A-34AE-F4A26E3A0FF7}"/>
              </a:ext>
            </a:extLst>
          </p:cNvPr>
          <p:cNvSpPr txBox="1"/>
          <p:nvPr/>
        </p:nvSpPr>
        <p:spPr>
          <a:xfrm>
            <a:off x="6096000" y="5351646"/>
            <a:ext cx="1358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BA6EC6D-03CE-2426-DFAB-1AEF4418BF2D}"/>
              </a:ext>
            </a:extLst>
          </p:cNvPr>
          <p:cNvSpPr txBox="1"/>
          <p:nvPr/>
        </p:nvSpPr>
        <p:spPr>
          <a:xfrm>
            <a:off x="7862235" y="5351646"/>
            <a:ext cx="1358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14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A7A131D-EB17-E1B9-6273-04239D5F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1954" cy="668955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AC51C92-B5A1-C0A2-0E9F-2D32F59F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99" y="819973"/>
            <a:ext cx="1864357" cy="6430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A2B5A09-C8D6-A7CB-7311-32F46272A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530" y="1703672"/>
            <a:ext cx="3329508" cy="75058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D0FF331-FBD9-560C-999F-0FCE37142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740" y="2579570"/>
            <a:ext cx="6824949" cy="67110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EBEFA14-5980-46FB-01D7-FF2A7E2F9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639" y="3344778"/>
            <a:ext cx="4280363" cy="75609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AA243B8-D709-2DDD-750C-33AA42ED1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762" y="4194976"/>
            <a:ext cx="4574755" cy="85603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2961368-D2A5-B1A0-AA40-1D5C6CAA9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646" y="5859120"/>
            <a:ext cx="11107553" cy="9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DF8B39-FDC3-011F-E08A-869D9747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7" y="182881"/>
            <a:ext cx="11723570" cy="611204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61F609F-302F-CD53-A744-9CB41110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5734267"/>
            <a:ext cx="10580143" cy="9889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0A54CBB-6A3E-3C6D-0CE4-162B162F6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45" y="592241"/>
            <a:ext cx="2265525" cy="8611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8242023-69C2-F745-61F1-EA0D6039E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596" y="2604860"/>
            <a:ext cx="6124387" cy="98898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2FFE7A4-AB12-1257-688F-EA644CAE6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35" y="3440555"/>
            <a:ext cx="2829812" cy="108015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87047FE-5E86-0FB6-561F-1E06E2857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240" y="3827181"/>
            <a:ext cx="1724251" cy="69352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81D6E59-3986-1285-D842-AD83B69F8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0484" y="3593840"/>
            <a:ext cx="2160994" cy="109171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6716E5D-CDA9-946E-9F92-2C24CB6E8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8322" y="4745286"/>
            <a:ext cx="1821113" cy="89610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BBC2131-EFBA-0618-D646-840519CC0E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194" y="4812792"/>
            <a:ext cx="1939306" cy="72260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6AA94F9-D05B-53E5-1C80-A53F1856A6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0435" y="5874575"/>
            <a:ext cx="1909907" cy="76685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F79C101-ECD7-245D-E936-8A579D289D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2893" y="5963720"/>
            <a:ext cx="1393187" cy="84016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16CC776-91F2-86CC-A207-B89E7336709E}"/>
              </a:ext>
            </a:extLst>
          </p:cNvPr>
          <p:cNvSpPr txBox="1"/>
          <p:nvPr/>
        </p:nvSpPr>
        <p:spPr>
          <a:xfrm>
            <a:off x="4346369" y="592241"/>
            <a:ext cx="51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/>
              <a:t>2</a:t>
            </a:r>
            <a:endParaRPr kumimoji="1" lang="zh-TW" altLang="en-US" sz="40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333ECF4-86BE-22E7-B675-53CECC0645DA}"/>
              </a:ext>
            </a:extLst>
          </p:cNvPr>
          <p:cNvSpPr txBox="1"/>
          <p:nvPr/>
        </p:nvSpPr>
        <p:spPr>
          <a:xfrm>
            <a:off x="5733803" y="563077"/>
            <a:ext cx="51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dirty="0"/>
              <a:t>6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934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E228639-6B32-D8CA-257E-E45E3291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52"/>
            <a:ext cx="12070080" cy="665105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A205178-D226-1900-7E32-9CDD94C5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3" y="96252"/>
            <a:ext cx="1945033" cy="8644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3CA906E-BF85-2631-5404-E7EBADE4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984" y="1980755"/>
            <a:ext cx="2584755" cy="80094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9AF6773-9B65-0BC3-7E90-28D975290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043" y="3931200"/>
            <a:ext cx="2137582" cy="67725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FAED51-B954-BCB3-CFE4-7B6B5CFEF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914" y="3931200"/>
            <a:ext cx="1716802" cy="69588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A6DF32A-E68B-3CF9-FD15-7B5E49283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2743" y="4062582"/>
            <a:ext cx="1566062" cy="68953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419D350-120E-9712-5826-4E473C39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5361" y="5871411"/>
            <a:ext cx="3063706" cy="5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82B669-95DC-5E74-48E0-88D531DD1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74249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23D566B-F89B-2771-BAF5-8406A67AD0B1}"/>
              </a:ext>
            </a:extLst>
          </p:cNvPr>
          <p:cNvSpPr txBox="1"/>
          <p:nvPr/>
        </p:nvSpPr>
        <p:spPr>
          <a:xfrm>
            <a:off x="731520" y="1896177"/>
            <a:ext cx="166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適合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D43F506-A507-C31B-C9A5-F852EFEF1B09}"/>
              </a:ext>
            </a:extLst>
          </p:cNvPr>
          <p:cNvSpPr txBox="1"/>
          <p:nvPr/>
        </p:nvSpPr>
        <p:spPr>
          <a:xfrm>
            <a:off x="3636746" y="1904198"/>
            <a:ext cx="555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藝術家對色彩感覺較為豐富，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F5FFE63-C445-4834-889D-ADEF8E1EBEF9}"/>
              </a:ext>
            </a:extLst>
          </p:cNvPr>
          <p:cNvSpPr txBox="1"/>
          <p:nvPr/>
        </p:nvSpPr>
        <p:spPr>
          <a:xfrm>
            <a:off x="540620" y="2624489"/>
            <a:ext cx="1085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欒樹也因四季變化而有不同的改變，和藝術家十分相似。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E4F6283-D383-BF10-CCDF-97B5E6C0205F}"/>
              </a:ext>
            </a:extLst>
          </p:cNvPr>
          <p:cNvSpPr txBox="1"/>
          <p:nvPr/>
        </p:nvSpPr>
        <p:spPr>
          <a:xfrm>
            <a:off x="2165685" y="5222549"/>
            <a:ext cx="43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老朋友、盡責的守衛</a:t>
            </a:r>
          </a:p>
        </p:txBody>
      </p:sp>
    </p:spTree>
    <p:extLst>
      <p:ext uri="{BB962C8B-B14F-4D97-AF65-F5344CB8AC3E}">
        <p14:creationId xmlns:p14="http://schemas.microsoft.com/office/powerpoint/2010/main" val="16847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E3FA9EF-9116-6ADE-88EE-069A6BA5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" y="240633"/>
            <a:ext cx="12012329" cy="671362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841EA46-E512-21D7-5B86-22ED6805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3" y="3429000"/>
            <a:ext cx="467736" cy="4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Macintosh PowerPoint</Application>
  <PresentationFormat>寬螢幕</PresentationFormat>
  <Paragraphs>11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MANDY WU</dc:creator>
  <cp:lastModifiedBy>Microsoft Office User</cp:lastModifiedBy>
  <cp:revision>8</cp:revision>
  <dcterms:created xsi:type="dcterms:W3CDTF">2022-08-20T02:25:01Z</dcterms:created>
  <dcterms:modified xsi:type="dcterms:W3CDTF">2024-08-19T02:26:26Z</dcterms:modified>
</cp:coreProperties>
</file>