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3" r:id="rId2"/>
    <p:sldMasterId id="2147483689" r:id="rId3"/>
    <p:sldMasterId id="2147483739" r:id="rId4"/>
    <p:sldMasterId id="2147483694" r:id="rId5"/>
    <p:sldMasterId id="2147483760" r:id="rId6"/>
    <p:sldMasterId id="2147483697" r:id="rId7"/>
    <p:sldMasterId id="2147483703" r:id="rId8"/>
    <p:sldMasterId id="2147483709" r:id="rId9"/>
    <p:sldMasterId id="2147483717" r:id="rId10"/>
    <p:sldMasterId id="2147483745" r:id="rId11"/>
    <p:sldMasterId id="2147483761" r:id="rId12"/>
  </p:sldMasterIdLst>
  <p:notesMasterIdLst>
    <p:notesMasterId r:id="rId130"/>
  </p:notesMasterIdLst>
  <p:sldIdLst>
    <p:sldId id="25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41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42" r:id="rId32"/>
    <p:sldId id="443" r:id="rId33"/>
    <p:sldId id="435" r:id="rId34"/>
    <p:sldId id="436" r:id="rId35"/>
    <p:sldId id="437" r:id="rId36"/>
    <p:sldId id="438" r:id="rId37"/>
    <p:sldId id="444" r:id="rId38"/>
    <p:sldId id="439" r:id="rId39"/>
    <p:sldId id="445" r:id="rId40"/>
    <p:sldId id="440" r:id="rId41"/>
    <p:sldId id="446" r:id="rId42"/>
    <p:sldId id="447" r:id="rId43"/>
    <p:sldId id="448" r:id="rId44"/>
    <p:sldId id="449" r:id="rId45"/>
    <p:sldId id="450" r:id="rId46"/>
    <p:sldId id="482" r:id="rId47"/>
    <p:sldId id="485" r:id="rId48"/>
    <p:sldId id="484" r:id="rId49"/>
    <p:sldId id="486" r:id="rId50"/>
    <p:sldId id="451" r:id="rId51"/>
    <p:sldId id="452" r:id="rId52"/>
    <p:sldId id="453" r:id="rId53"/>
    <p:sldId id="487" r:id="rId54"/>
    <p:sldId id="454" r:id="rId55"/>
    <p:sldId id="455" r:id="rId56"/>
    <p:sldId id="488" r:id="rId57"/>
    <p:sldId id="456" r:id="rId58"/>
    <p:sldId id="457" r:id="rId59"/>
    <p:sldId id="489" r:id="rId60"/>
    <p:sldId id="514" r:id="rId61"/>
    <p:sldId id="458" r:id="rId62"/>
    <p:sldId id="459" r:id="rId63"/>
    <p:sldId id="490" r:id="rId64"/>
    <p:sldId id="460" r:id="rId65"/>
    <p:sldId id="461" r:id="rId66"/>
    <p:sldId id="462" r:id="rId67"/>
    <p:sldId id="463" r:id="rId68"/>
    <p:sldId id="464" r:id="rId69"/>
    <p:sldId id="491" r:id="rId70"/>
    <p:sldId id="492" r:id="rId71"/>
    <p:sldId id="465" r:id="rId72"/>
    <p:sldId id="517" r:id="rId73"/>
    <p:sldId id="387" r:id="rId74"/>
    <p:sldId id="466" r:id="rId75"/>
    <p:sldId id="467" r:id="rId76"/>
    <p:sldId id="468" r:id="rId77"/>
    <p:sldId id="469" r:id="rId78"/>
    <p:sldId id="470" r:id="rId79"/>
    <p:sldId id="471" r:id="rId80"/>
    <p:sldId id="472" r:id="rId81"/>
    <p:sldId id="473" r:id="rId82"/>
    <p:sldId id="474" r:id="rId83"/>
    <p:sldId id="475" r:id="rId84"/>
    <p:sldId id="493" r:id="rId85"/>
    <p:sldId id="494" r:id="rId86"/>
    <p:sldId id="495" r:id="rId87"/>
    <p:sldId id="476" r:id="rId88"/>
    <p:sldId id="477" r:id="rId89"/>
    <p:sldId id="497" r:id="rId90"/>
    <p:sldId id="498" r:id="rId91"/>
    <p:sldId id="478" r:id="rId92"/>
    <p:sldId id="499" r:id="rId93"/>
    <p:sldId id="500" r:id="rId94"/>
    <p:sldId id="501" r:id="rId95"/>
    <p:sldId id="502" r:id="rId96"/>
    <p:sldId id="503" r:id="rId97"/>
    <p:sldId id="504" r:id="rId98"/>
    <p:sldId id="505" r:id="rId99"/>
    <p:sldId id="507" r:id="rId100"/>
    <p:sldId id="508" r:id="rId101"/>
    <p:sldId id="509" r:id="rId102"/>
    <p:sldId id="510" r:id="rId103"/>
    <p:sldId id="511" r:id="rId104"/>
    <p:sldId id="512" r:id="rId105"/>
    <p:sldId id="513" r:id="rId106"/>
    <p:sldId id="518" r:id="rId107"/>
    <p:sldId id="519" r:id="rId108"/>
    <p:sldId id="535" r:id="rId109"/>
    <p:sldId id="536" r:id="rId110"/>
    <p:sldId id="520" r:id="rId111"/>
    <p:sldId id="521" r:id="rId112"/>
    <p:sldId id="522" r:id="rId113"/>
    <p:sldId id="523" r:id="rId114"/>
    <p:sldId id="524" r:id="rId115"/>
    <p:sldId id="525" r:id="rId116"/>
    <p:sldId id="537" r:id="rId117"/>
    <p:sldId id="526" r:id="rId118"/>
    <p:sldId id="538" r:id="rId119"/>
    <p:sldId id="527" r:id="rId120"/>
    <p:sldId id="528" r:id="rId121"/>
    <p:sldId id="539" r:id="rId122"/>
    <p:sldId id="529" r:id="rId123"/>
    <p:sldId id="530" r:id="rId124"/>
    <p:sldId id="531" r:id="rId125"/>
    <p:sldId id="532" r:id="rId126"/>
    <p:sldId id="541" r:id="rId127"/>
    <p:sldId id="533" r:id="rId128"/>
    <p:sldId id="534" r:id="rId1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0E3"/>
    <a:srgbClr val="D1E4F6"/>
    <a:srgbClr val="8CC661"/>
    <a:srgbClr val="F39800"/>
    <a:srgbClr val="008D93"/>
    <a:srgbClr val="C6006E"/>
    <a:srgbClr val="584C9D"/>
    <a:srgbClr val="009EDB"/>
    <a:srgbClr val="54555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848" autoAdjust="0"/>
  </p:normalViewPr>
  <p:slideViewPr>
    <p:cSldViewPr snapToGrid="0" showGuides="1">
      <p:cViewPr varScale="1">
        <p:scale>
          <a:sx n="82" d="100"/>
          <a:sy n="82" d="100"/>
        </p:scale>
        <p:origin x="130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theme" Target="theme/theme1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slide" Target="slides/slide11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126" Type="http://schemas.openxmlformats.org/officeDocument/2006/relationships/slide" Target="slides/slide114.xml"/><Relationship Id="rId13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16" Type="http://schemas.openxmlformats.org/officeDocument/2006/relationships/slide" Target="slides/slide104.xml"/><Relationship Id="rId124" Type="http://schemas.openxmlformats.org/officeDocument/2006/relationships/slide" Target="slides/slide112.xml"/><Relationship Id="rId129" Type="http://schemas.openxmlformats.org/officeDocument/2006/relationships/slide" Target="slides/slide117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11" Type="http://schemas.openxmlformats.org/officeDocument/2006/relationships/slide" Target="slides/slide99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3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slide" Target="slides/slide11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presProps" Target="presProps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391B-83BA-441B-BCB9-AD0C6A7B200E}" type="datetimeFigureOut">
              <a:rPr lang="zh-TW" altLang="en-US" smtClean="0"/>
              <a:t>2024/6/19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A519-B0D5-4567-9F56-18DEE23D6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0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4A519-B0D5-4567-9F56-18DEE23D698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69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4A519-B0D5-4567-9F56-18DEE23D698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22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4A519-B0D5-4567-9F56-18DEE23D698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65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4A519-B0D5-4567-9F56-18DEE23D698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79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4A519-B0D5-4567-9F56-18DEE23D698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46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emf"/><Relationship Id="rId5" Type="http://schemas.openxmlformats.org/officeDocument/2006/relationships/slide" Target="../slides/slide1.xml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7240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853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584C9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993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C6006E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9290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008D9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8495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F398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3989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8CC66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5681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584C9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584C9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6604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C6006E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C6006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7811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008D9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008D9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F398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F398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654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05126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366102" y="356489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</a:t>
            </a:r>
            <a:endParaRPr lang="zh-TW" altLang="en-US" sz="5000" b="1" dirty="0">
              <a:solidFill>
                <a:srgbClr val="8CC66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版面配置區 11"/>
          <p:cNvSpPr>
            <a:spLocks noGrp="1"/>
          </p:cNvSpPr>
          <p:nvPr>
            <p:ph type="body" sz="quarter" idx="10"/>
          </p:nvPr>
        </p:nvSpPr>
        <p:spPr>
          <a:xfrm>
            <a:off x="1327791" y="345295"/>
            <a:ext cx="1152000" cy="7759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5000" b="1">
                <a:solidFill>
                  <a:srgbClr val="8CC66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1"/>
          </p:nvPr>
        </p:nvSpPr>
        <p:spPr>
          <a:xfrm>
            <a:off x="2520130" y="436122"/>
            <a:ext cx="5131496" cy="601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979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6" name="群組 5"/>
          <p:cNvGrpSpPr/>
          <p:nvPr userDrawn="1"/>
        </p:nvGrpSpPr>
        <p:grpSpPr>
          <a:xfrm>
            <a:off x="271365" y="1194742"/>
            <a:ext cx="1571754" cy="461665"/>
            <a:chOff x="460247" y="1487277"/>
            <a:chExt cx="1571754" cy="461665"/>
          </a:xfrm>
        </p:grpSpPr>
        <p:pic>
          <p:nvPicPr>
            <p:cNvPr id="8" name="圖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47" y="1492250"/>
              <a:ext cx="1571754" cy="4318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 userDrawn="1"/>
          </p:nvSpPr>
          <p:spPr>
            <a:xfrm>
              <a:off x="486125" y="148727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回顧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42" y="34504"/>
            <a:ext cx="2631537" cy="972010"/>
          </a:xfrm>
          <a:prstGeom prst="rect">
            <a:avLst/>
          </a:prstGeom>
        </p:spPr>
      </p:pic>
      <p:sp>
        <p:nvSpPr>
          <p:cNvPr id="11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1138687" y="1182393"/>
            <a:ext cx="356188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D276A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sz="2400" b="1" baseline="0">
                <a:solidFill>
                  <a:srgbClr val="D276A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None/>
              <a:defRPr sz="2400" b="1" baseline="0">
                <a:solidFill>
                  <a:srgbClr val="D276A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None/>
              <a:defRPr sz="2400" b="1" baseline="0">
                <a:solidFill>
                  <a:srgbClr val="D276A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None/>
              <a:defRPr sz="2400" b="1" baseline="0">
                <a:solidFill>
                  <a:srgbClr val="D276A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文字版面配置區 16"/>
          <p:cNvSpPr>
            <a:spLocks noGrp="1"/>
          </p:cNvSpPr>
          <p:nvPr>
            <p:ph type="body" sz="quarter" idx="12"/>
          </p:nvPr>
        </p:nvSpPr>
        <p:spPr>
          <a:xfrm>
            <a:off x="1863432" y="1153663"/>
            <a:ext cx="6901007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46250"/>
            <a:ext cx="8555929" cy="5111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47768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42" y="34504"/>
            <a:ext cx="2631537" cy="97201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5" y="1203368"/>
            <a:ext cx="846249" cy="432000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104779" y="11546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課前練習</a:t>
            </a:r>
          </a:p>
        </p:txBody>
      </p:sp>
      <p:sp>
        <p:nvSpPr>
          <p:cNvPr id="16" name="文字版面配置區 18"/>
          <p:cNvSpPr>
            <a:spLocks noGrp="1"/>
          </p:cNvSpPr>
          <p:nvPr>
            <p:ph type="body" sz="quarter" idx="13"/>
          </p:nvPr>
        </p:nvSpPr>
        <p:spPr>
          <a:xfrm>
            <a:off x="294036" y="1793875"/>
            <a:ext cx="8555929" cy="4826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9000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速測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9F96965-E152-9A49-BFD7-86066149E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6000"/>
            <a:lum bright="7000"/>
          </a:blip>
          <a:srcRect l="2258" t="6966" r="4229" b="4393"/>
          <a:stretch/>
        </p:blipFill>
        <p:spPr>
          <a:xfrm>
            <a:off x="0" y="0"/>
            <a:ext cx="9143999" cy="6845300"/>
          </a:xfrm>
          <a:prstGeom prst="rect">
            <a:avLst/>
          </a:prstGeom>
        </p:spPr>
      </p:pic>
      <p:pic>
        <p:nvPicPr>
          <p:cNvPr id="5" name="圖片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1" y="511144"/>
            <a:ext cx="7482481" cy="178914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5580"/>
            <a:ext cx="834095" cy="1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9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104" y="452102"/>
            <a:ext cx="538734" cy="538734"/>
          </a:xfrm>
          <a:prstGeom prst="rect">
            <a:avLst/>
          </a:prstGeom>
        </p:spPr>
      </p:pic>
      <p:sp>
        <p:nvSpPr>
          <p:cNvPr id="15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07821" y="456756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27315" y="1129648"/>
            <a:ext cx="8403110" cy="463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364385" y="452534"/>
            <a:ext cx="420172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4317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104" y="452102"/>
            <a:ext cx="538734" cy="538734"/>
          </a:xfrm>
          <a:prstGeom prst="rect">
            <a:avLst/>
          </a:prstGeom>
        </p:spPr>
      </p:pic>
      <p:sp>
        <p:nvSpPr>
          <p:cNvPr id="15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07821" y="456756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364385" y="452534"/>
            <a:ext cx="420172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9590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104" y="452102"/>
            <a:ext cx="538734" cy="538734"/>
          </a:xfrm>
          <a:prstGeom prst="rect">
            <a:avLst/>
          </a:prstGeom>
        </p:spPr>
      </p:pic>
      <p:sp>
        <p:nvSpPr>
          <p:cNvPr id="15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07821" y="456756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364385" y="452534"/>
            <a:ext cx="420172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" y="1272112"/>
            <a:ext cx="429459" cy="432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58439" y="1854683"/>
            <a:ext cx="8280122" cy="4987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890569" y="1198753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87838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" y="452612"/>
            <a:ext cx="429459" cy="432000"/>
          </a:xfrm>
          <a:prstGeom prst="rect">
            <a:avLst/>
          </a:prstGeom>
        </p:spPr>
      </p:pic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58439" y="1035183"/>
            <a:ext cx="8280122" cy="4987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890569" y="379253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3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458439" y="491725"/>
            <a:ext cx="8280122" cy="4987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75779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>
          <a:xfrm>
            <a:off x="111309" y="542578"/>
            <a:ext cx="8899341" cy="468000"/>
          </a:xfrm>
          <a:prstGeom prst="rect">
            <a:avLst/>
          </a:prstGeom>
        </p:spPr>
      </p:pic>
      <p:sp>
        <p:nvSpPr>
          <p:cNvPr id="10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1236048" y="484398"/>
            <a:ext cx="7640533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407513" y="473929"/>
            <a:ext cx="716397" cy="4613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0443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10637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" y="437522"/>
            <a:ext cx="1859441" cy="7620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542578"/>
            <a:ext cx="798906" cy="432000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4339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2710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131C3C1-32F7-A249-A7BB-29BD7A7B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104" y="452102"/>
            <a:ext cx="538734" cy="538734"/>
          </a:xfrm>
          <a:prstGeom prst="rect">
            <a:avLst/>
          </a:prstGeom>
        </p:spPr>
      </p:pic>
      <p:sp>
        <p:nvSpPr>
          <p:cNvPr id="15" name="文字版面配置區 10"/>
          <p:cNvSpPr>
            <a:spLocks noGrp="1"/>
          </p:cNvSpPr>
          <p:nvPr>
            <p:ph type="body" sz="quarter" idx="12"/>
          </p:nvPr>
        </p:nvSpPr>
        <p:spPr>
          <a:xfrm>
            <a:off x="907821" y="456756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364385" y="452534"/>
            <a:ext cx="420172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800" b="1" baseline="0">
                <a:solidFill>
                  <a:srgbClr val="0599D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D50913CB-4272-4328-8FB1-AE1980E2E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27092" y="1140432"/>
            <a:ext cx="8889816" cy="432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EDE4629D-5D28-4AFF-847F-51ED94E04534}"/>
              </a:ext>
            </a:extLst>
          </p:cNvPr>
          <p:cNvSpPr txBox="1"/>
          <p:nvPr userDrawn="1"/>
        </p:nvSpPr>
        <p:spPr>
          <a:xfrm>
            <a:off x="904297" y="10948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</a:p>
        </p:txBody>
      </p:sp>
      <p:sp>
        <p:nvSpPr>
          <p:cNvPr id="18" name="文字版面配置區 12">
            <a:extLst>
              <a:ext uri="{FF2B5EF4-FFF2-40B4-BE49-F238E27FC236}">
                <a16:creationId xmlns:a16="http://schemas.microsoft.com/office/drawing/2014/main" xmlns="" id="{A0573490-C9D5-4EAC-AC84-7494867AF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540" y="1658902"/>
            <a:ext cx="8660921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2" name="文字版面配置區 12">
            <a:extLst>
              <a:ext uri="{FF2B5EF4-FFF2-40B4-BE49-F238E27FC236}">
                <a16:creationId xmlns:a16="http://schemas.microsoft.com/office/drawing/2014/main" xmlns="" id="{B1B26E69-A041-451D-8338-D207B52BEF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5100" y="1044152"/>
            <a:ext cx="617148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1769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D50913CB-4272-4328-8FB1-AE1980E2E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11310" y="1140432"/>
            <a:ext cx="8889816" cy="432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EDE4629D-5D28-4AFF-847F-51ED94E04534}"/>
              </a:ext>
            </a:extLst>
          </p:cNvPr>
          <p:cNvSpPr txBox="1"/>
          <p:nvPr userDrawn="1"/>
        </p:nvSpPr>
        <p:spPr>
          <a:xfrm>
            <a:off x="904297" y="10948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</a:p>
        </p:txBody>
      </p:sp>
      <p:sp>
        <p:nvSpPr>
          <p:cNvPr id="18" name="文字版面配置區 12">
            <a:extLst>
              <a:ext uri="{FF2B5EF4-FFF2-40B4-BE49-F238E27FC236}">
                <a16:creationId xmlns:a16="http://schemas.microsoft.com/office/drawing/2014/main" xmlns="" id="{A0573490-C9D5-4EAC-AC84-7494867AF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540" y="1658902"/>
            <a:ext cx="8660921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2" name="文字版面配置區 12">
            <a:extLst>
              <a:ext uri="{FF2B5EF4-FFF2-40B4-BE49-F238E27FC236}">
                <a16:creationId xmlns:a16="http://schemas.microsoft.com/office/drawing/2014/main" xmlns="" id="{B1B26E69-A041-451D-8338-D207B52BEF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5100" y="1044152"/>
            <a:ext cx="617148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9336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" y="452612"/>
            <a:ext cx="429459" cy="432000"/>
          </a:xfrm>
          <a:prstGeom prst="rect">
            <a:avLst/>
          </a:prstGeom>
        </p:spPr>
      </p:pic>
      <p:sp>
        <p:nvSpPr>
          <p:cNvPr id="8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890569" y="379253"/>
            <a:ext cx="7847991" cy="5847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248D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11310" y="1051532"/>
            <a:ext cx="8889816" cy="432000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904297" y="100592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41540" y="1570002"/>
            <a:ext cx="8660921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2705100" y="955252"/>
            <a:ext cx="617148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358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111310" y="490822"/>
            <a:ext cx="8889816" cy="432000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904297" y="44521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41540" y="1009292"/>
            <a:ext cx="8660921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2705100" y="394542"/>
            <a:ext cx="617148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0174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3" y="388058"/>
            <a:ext cx="533078" cy="396000"/>
          </a:xfrm>
          <a:prstGeom prst="rect">
            <a:avLst/>
          </a:prstGeom>
        </p:spPr>
      </p:pic>
      <p:sp>
        <p:nvSpPr>
          <p:cNvPr id="8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870691" y="322302"/>
            <a:ext cx="580041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879901"/>
            <a:ext cx="8462512" cy="46295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276585" y="790403"/>
            <a:ext cx="8590831" cy="5498254"/>
          </a:xfrm>
          <a:prstGeom prst="rect">
            <a:avLst/>
          </a:prstGeom>
          <a:noFill/>
          <a:ln w="28575">
            <a:solidFill>
              <a:srgbClr val="51A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427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483796"/>
            <a:ext cx="8876179" cy="432000"/>
          </a:xfrm>
          <a:prstGeom prst="rect">
            <a:avLst/>
          </a:prstGeom>
        </p:spPr>
      </p:pic>
      <p:sp>
        <p:nvSpPr>
          <p:cNvPr id="9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3191188" y="443066"/>
            <a:ext cx="580041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6"/>
          </p:nvPr>
        </p:nvSpPr>
        <p:spPr>
          <a:xfrm>
            <a:off x="895671" y="424780"/>
            <a:ext cx="1631869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05A1E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1000665"/>
            <a:ext cx="8462512" cy="46295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08822"/>
            <a:ext cx="53307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58793" y="992038"/>
            <a:ext cx="8626415" cy="4339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473568"/>
            <a:ext cx="788110" cy="43200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895671" y="43658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05A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Thinking</a:t>
            </a:r>
            <a:endParaRPr lang="zh-TW" altLang="en-US" sz="2800" b="1" dirty="0">
              <a:solidFill>
                <a:srgbClr val="05A1E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0562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2000" y="823373"/>
            <a:ext cx="8640000" cy="5460521"/>
          </a:xfrm>
          <a:prstGeom prst="rect">
            <a:avLst/>
          </a:prstGeom>
          <a:solidFill>
            <a:srgbClr val="E5F0FB"/>
          </a:solidFill>
          <a:ln w="28575">
            <a:solidFill>
              <a:srgbClr val="51A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40744" y="923030"/>
            <a:ext cx="8462512" cy="4339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008157" y="39540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098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補給站</a:t>
            </a:r>
          </a:p>
        </p:txBody>
      </p:sp>
      <p:sp>
        <p:nvSpPr>
          <p:cNvPr id="11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2280384" y="374955"/>
            <a:ext cx="5800411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8" y="404560"/>
            <a:ext cx="79800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0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" y="499448"/>
            <a:ext cx="788110" cy="432000"/>
          </a:xfrm>
          <a:prstGeom prst="rect">
            <a:avLst/>
          </a:prstGeom>
        </p:spPr>
      </p:pic>
      <p:sp>
        <p:nvSpPr>
          <p:cNvPr id="12" name="文字版面配置區 12"/>
          <p:cNvSpPr>
            <a:spLocks noGrp="1"/>
          </p:cNvSpPr>
          <p:nvPr>
            <p:ph type="body" sz="quarter" idx="15"/>
          </p:nvPr>
        </p:nvSpPr>
        <p:spPr>
          <a:xfrm>
            <a:off x="942358" y="446696"/>
            <a:ext cx="7640533" cy="461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BF32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229679" y="1017917"/>
            <a:ext cx="8684643" cy="4774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6865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1705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D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" y="7896"/>
            <a:ext cx="2274822" cy="792000"/>
          </a:xfrm>
          <a:prstGeom prst="rect">
            <a:avLst/>
          </a:prstGeom>
        </p:spPr>
      </p:pic>
      <p:sp>
        <p:nvSpPr>
          <p:cNvPr id="19" name="文字版面配置區 12"/>
          <p:cNvSpPr>
            <a:spLocks noGrp="1"/>
          </p:cNvSpPr>
          <p:nvPr>
            <p:ph type="body" sz="quarter" idx="14"/>
          </p:nvPr>
        </p:nvSpPr>
        <p:spPr>
          <a:xfrm>
            <a:off x="714527" y="1555813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7349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7DB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" y="16810"/>
            <a:ext cx="2218998" cy="792000"/>
          </a:xfrm>
          <a:prstGeom prst="rect">
            <a:avLst/>
          </a:prstGeom>
        </p:spPr>
      </p:pic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97710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1236"/>
            <a:ext cx="22364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6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B253E2F5-78DE-8F66-1B7C-1EDB116B85E8}"/>
              </a:ext>
            </a:extLst>
          </p:cNvPr>
          <p:cNvSpPr/>
          <p:nvPr userDrawn="1"/>
        </p:nvSpPr>
        <p:spPr>
          <a:xfrm>
            <a:off x="252000" y="770962"/>
            <a:ext cx="8640000" cy="5508000"/>
          </a:xfrm>
          <a:prstGeom prst="roundRect">
            <a:avLst>
              <a:gd name="adj" fmla="val 1807"/>
            </a:avLst>
          </a:prstGeom>
          <a:solidFill>
            <a:srgbClr val="FFF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E581F75-C4FB-298F-7BCC-9F3AB41B1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159683" cy="79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矩形: 圓角化同側角落 10">
            <a:extLst>
              <a:ext uri="{FF2B5EF4-FFF2-40B4-BE49-F238E27FC236}">
                <a16:creationId xmlns:a16="http://schemas.microsoft.com/office/drawing/2014/main" xmlns="" id="{05BBA747-CFBE-B76B-574D-0A8DC7358122}"/>
              </a:ext>
            </a:extLst>
          </p:cNvPr>
          <p:cNvSpPr/>
          <p:nvPr userDrawn="1"/>
        </p:nvSpPr>
        <p:spPr>
          <a:xfrm>
            <a:off x="252000" y="791998"/>
            <a:ext cx="8640000" cy="900000"/>
          </a:xfrm>
          <a:prstGeom prst="round2SameRect">
            <a:avLst>
              <a:gd name="adj1" fmla="val 11004"/>
              <a:gd name="adj2" fmla="val 0"/>
            </a:avLst>
          </a:prstGeom>
          <a:solidFill>
            <a:srgbClr val="FFE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A5CB9BE9-CF0A-CE8C-BB0E-DB55AA8E7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4" y="945632"/>
            <a:ext cx="676657" cy="676657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B4BF5B0A-70E5-5EB3-BCD1-32CEB174F965}"/>
              </a:ext>
            </a:extLst>
          </p:cNvPr>
          <p:cNvSpPr/>
          <p:nvPr userDrawn="1"/>
        </p:nvSpPr>
        <p:spPr>
          <a:xfrm>
            <a:off x="1143311" y="1036270"/>
            <a:ext cx="7130472" cy="441936"/>
          </a:xfrm>
          <a:prstGeom prst="roundRect">
            <a:avLst/>
          </a:prstGeom>
          <a:solidFill>
            <a:srgbClr val="E4E5E6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58BB1FA4-B241-FDA4-B5D8-3461F939DF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4" y="973649"/>
            <a:ext cx="253594" cy="16581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3E679B53-6F78-8E9E-23C9-F2C7B6061F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2" y="1130308"/>
            <a:ext cx="260604" cy="25603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7E574554-09DD-4CA9-AD36-1954BAE9FA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4" y="1357079"/>
            <a:ext cx="277978" cy="58522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F57F6156-63A3-6124-B7A2-80FB05B265C4}"/>
              </a:ext>
            </a:extLst>
          </p:cNvPr>
          <p:cNvSpPr txBox="1"/>
          <p:nvPr userDrawn="1"/>
        </p:nvSpPr>
        <p:spPr>
          <a:xfrm>
            <a:off x="1462699" y="10979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6D6E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</a:p>
        </p:txBody>
      </p:sp>
      <p:sp>
        <p:nvSpPr>
          <p:cNvPr id="26" name="文字版面配置區 12">
            <a:extLst>
              <a:ext uri="{FF2B5EF4-FFF2-40B4-BE49-F238E27FC236}">
                <a16:creationId xmlns:a16="http://schemas.microsoft.com/office/drawing/2014/main" xmlns="" id="{26E2A0D2-C6F7-387C-E6DD-E8D1DAE12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8772" y="1054957"/>
            <a:ext cx="6205412" cy="3791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6F7F8465-483B-4BE4-3EBE-B6EAE64FC1E1}"/>
              </a:ext>
            </a:extLst>
          </p:cNvPr>
          <p:cNvGrpSpPr/>
          <p:nvPr userDrawn="1"/>
        </p:nvGrpSpPr>
        <p:grpSpPr>
          <a:xfrm>
            <a:off x="7501124" y="1809459"/>
            <a:ext cx="1283096" cy="307238"/>
            <a:chOff x="7501124" y="1784059"/>
            <a:chExt cx="1283096" cy="307238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08EA3EE7-494B-32F1-083A-78D802CF2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982" y="1784059"/>
              <a:ext cx="307238" cy="307238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380C85BC-6A2E-B1B9-7E45-87E954637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124" y="1803566"/>
              <a:ext cx="316992" cy="268224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xmlns="" id="{3A4BA912-7F67-7E84-4844-854AC6020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122" y="1798689"/>
              <a:ext cx="282854" cy="277978"/>
            </a:xfrm>
            <a:prstGeom prst="rect">
              <a:avLst/>
            </a:prstGeom>
          </p:spPr>
        </p:pic>
      </p:grpSp>
      <p:sp>
        <p:nvSpPr>
          <p:cNvPr id="35" name="文字版面配置區 12">
            <a:extLst>
              <a:ext uri="{FF2B5EF4-FFF2-40B4-BE49-F238E27FC236}">
                <a16:creationId xmlns:a16="http://schemas.microsoft.com/office/drawing/2014/main" xmlns="" id="{57BFE330-D9FF-B9E6-0FE4-F36D7C172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726" y="5400146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5183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F1B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1412038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229463" cy="792000"/>
          </a:xfrm>
          <a:prstGeom prst="rect">
            <a:avLst/>
          </a:prstGeom>
        </p:spPr>
      </p:pic>
      <p:grpSp>
        <p:nvGrpSpPr>
          <p:cNvPr id="10" name="群組 9"/>
          <p:cNvGrpSpPr/>
          <p:nvPr userDrawn="1"/>
        </p:nvGrpSpPr>
        <p:grpSpPr>
          <a:xfrm>
            <a:off x="765926" y="935917"/>
            <a:ext cx="1336650" cy="400110"/>
            <a:chOff x="765926" y="970421"/>
            <a:chExt cx="1336650" cy="400110"/>
          </a:xfrm>
        </p:grpSpPr>
        <p:sp>
          <p:nvSpPr>
            <p:cNvPr id="11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5056" y="97042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1561412" y="966577"/>
            <a:ext cx="525462" cy="35401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4572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9144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3716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18288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33642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31488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" y="0"/>
            <a:ext cx="2473693" cy="792000"/>
          </a:xfrm>
          <a:prstGeom prst="rect">
            <a:avLst/>
          </a:prstGeom>
        </p:spPr>
      </p:pic>
      <p:sp>
        <p:nvSpPr>
          <p:cNvPr id="8" name="文字版面配置區 12"/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43129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8181"/>
            <a:ext cx="2155757" cy="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5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D85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" y="7896"/>
            <a:ext cx="2274822" cy="792000"/>
          </a:xfrm>
          <a:prstGeom prst="rect">
            <a:avLst/>
          </a:prstGeom>
        </p:spPr>
      </p:pic>
      <p:sp>
        <p:nvSpPr>
          <p:cNvPr id="19" name="文字版面配置區 12"/>
          <p:cNvSpPr>
            <a:spLocks noGrp="1"/>
          </p:cNvSpPr>
          <p:nvPr>
            <p:ph type="body" sz="quarter" idx="14"/>
          </p:nvPr>
        </p:nvSpPr>
        <p:spPr>
          <a:xfrm>
            <a:off x="714527" y="1555813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19860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7DB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" y="16810"/>
            <a:ext cx="2218998" cy="792000"/>
          </a:xfrm>
          <a:prstGeom prst="rect">
            <a:avLst/>
          </a:prstGeom>
        </p:spPr>
      </p:pic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79487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1236"/>
            <a:ext cx="22364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8CC6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261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B253E2F5-78DE-8F66-1B7C-1EDB116B85E8}"/>
              </a:ext>
            </a:extLst>
          </p:cNvPr>
          <p:cNvSpPr/>
          <p:nvPr userDrawn="1"/>
        </p:nvSpPr>
        <p:spPr>
          <a:xfrm>
            <a:off x="252000" y="770962"/>
            <a:ext cx="8640000" cy="5508000"/>
          </a:xfrm>
          <a:prstGeom prst="roundRect">
            <a:avLst>
              <a:gd name="adj" fmla="val 1807"/>
            </a:avLst>
          </a:prstGeom>
          <a:solidFill>
            <a:srgbClr val="FFF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E581F75-C4FB-298F-7BCC-9F3AB41B1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159683" cy="79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矩形: 圓角化同側角落 10">
            <a:extLst>
              <a:ext uri="{FF2B5EF4-FFF2-40B4-BE49-F238E27FC236}">
                <a16:creationId xmlns:a16="http://schemas.microsoft.com/office/drawing/2014/main" xmlns="" id="{05BBA747-CFBE-B76B-574D-0A8DC7358122}"/>
              </a:ext>
            </a:extLst>
          </p:cNvPr>
          <p:cNvSpPr/>
          <p:nvPr userDrawn="1"/>
        </p:nvSpPr>
        <p:spPr>
          <a:xfrm>
            <a:off x="252000" y="791998"/>
            <a:ext cx="8640000" cy="900000"/>
          </a:xfrm>
          <a:prstGeom prst="round2SameRect">
            <a:avLst>
              <a:gd name="adj1" fmla="val 11004"/>
              <a:gd name="adj2" fmla="val 0"/>
            </a:avLst>
          </a:prstGeom>
          <a:solidFill>
            <a:srgbClr val="FFE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A5CB9BE9-CF0A-CE8C-BB0E-DB55AA8E7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4" y="945632"/>
            <a:ext cx="676657" cy="676657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xmlns="" id="{B4BF5B0A-70E5-5EB3-BCD1-32CEB174F965}"/>
              </a:ext>
            </a:extLst>
          </p:cNvPr>
          <p:cNvSpPr/>
          <p:nvPr userDrawn="1"/>
        </p:nvSpPr>
        <p:spPr>
          <a:xfrm>
            <a:off x="1143311" y="1036270"/>
            <a:ext cx="7130472" cy="441936"/>
          </a:xfrm>
          <a:prstGeom prst="roundRect">
            <a:avLst/>
          </a:prstGeom>
          <a:solidFill>
            <a:srgbClr val="E4E5E6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58BB1FA4-B241-FDA4-B5D8-3461F939DF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4" y="973649"/>
            <a:ext cx="253594" cy="16581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3E679B53-6F78-8E9E-23C9-F2C7B6061F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2" y="1130308"/>
            <a:ext cx="260604" cy="25603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7E574554-09DD-4CA9-AD36-1954BAE9FA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4" y="1357079"/>
            <a:ext cx="277978" cy="58522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F57F6156-63A3-6124-B7A2-80FB05B265C4}"/>
              </a:ext>
            </a:extLst>
          </p:cNvPr>
          <p:cNvSpPr txBox="1"/>
          <p:nvPr userDrawn="1"/>
        </p:nvSpPr>
        <p:spPr>
          <a:xfrm>
            <a:off x="1462699" y="10979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6D6E7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</a:p>
        </p:txBody>
      </p:sp>
      <p:sp>
        <p:nvSpPr>
          <p:cNvPr id="26" name="文字版面配置區 12">
            <a:extLst>
              <a:ext uri="{FF2B5EF4-FFF2-40B4-BE49-F238E27FC236}">
                <a16:creationId xmlns:a16="http://schemas.microsoft.com/office/drawing/2014/main" xmlns="" id="{26E2A0D2-C6F7-387C-E6DD-E8D1DAE12F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8772" y="1054957"/>
            <a:ext cx="6205412" cy="3791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6F7F8465-483B-4BE4-3EBE-B6EAE64FC1E1}"/>
              </a:ext>
            </a:extLst>
          </p:cNvPr>
          <p:cNvGrpSpPr/>
          <p:nvPr userDrawn="1"/>
        </p:nvGrpSpPr>
        <p:grpSpPr>
          <a:xfrm>
            <a:off x="7501124" y="1809459"/>
            <a:ext cx="1283096" cy="307238"/>
            <a:chOff x="7501124" y="1784059"/>
            <a:chExt cx="1283096" cy="307238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08EA3EE7-494B-32F1-083A-78D802CF2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982" y="1784059"/>
              <a:ext cx="307238" cy="307238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380C85BC-6A2E-B1B9-7E45-87E954637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124" y="1803566"/>
              <a:ext cx="316992" cy="268224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xmlns="" id="{3A4BA912-7F67-7E84-4844-854AC6020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122" y="1798689"/>
              <a:ext cx="282854" cy="277978"/>
            </a:xfrm>
            <a:prstGeom prst="rect">
              <a:avLst/>
            </a:prstGeom>
          </p:spPr>
        </p:pic>
      </p:grpSp>
      <p:sp>
        <p:nvSpPr>
          <p:cNvPr id="35" name="文字版面配置區 12">
            <a:extLst>
              <a:ext uri="{FF2B5EF4-FFF2-40B4-BE49-F238E27FC236}">
                <a16:creationId xmlns:a16="http://schemas.microsoft.com/office/drawing/2014/main" xmlns="" id="{57BFE330-D9FF-B9E6-0FE4-F36D7C172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726" y="5400146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0072B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30282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橢圓 14"/>
          <p:cNvSpPr/>
          <p:nvPr userDrawn="1"/>
        </p:nvSpPr>
        <p:spPr>
          <a:xfrm>
            <a:off x="247650" y="874866"/>
            <a:ext cx="476250" cy="476250"/>
          </a:xfrm>
          <a:prstGeom prst="ellipse">
            <a:avLst/>
          </a:prstGeom>
          <a:solidFill>
            <a:srgbClr val="F1B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TW" altLang="en-US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708776" y="1412038"/>
            <a:ext cx="7980180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版面配置區 8"/>
          <p:cNvSpPr>
            <a:spLocks noGrp="1"/>
          </p:cNvSpPr>
          <p:nvPr>
            <p:ph type="body" sz="quarter" idx="11"/>
          </p:nvPr>
        </p:nvSpPr>
        <p:spPr>
          <a:xfrm>
            <a:off x="126391" y="884212"/>
            <a:ext cx="696685" cy="4616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" y="0"/>
            <a:ext cx="2229463" cy="792000"/>
          </a:xfrm>
          <a:prstGeom prst="rect">
            <a:avLst/>
          </a:prstGeom>
        </p:spPr>
      </p:pic>
      <p:grpSp>
        <p:nvGrpSpPr>
          <p:cNvPr id="10" name="群組 9"/>
          <p:cNvGrpSpPr/>
          <p:nvPr userDrawn="1"/>
        </p:nvGrpSpPr>
        <p:grpSpPr>
          <a:xfrm>
            <a:off x="765926" y="935917"/>
            <a:ext cx="1336650" cy="400110"/>
            <a:chOff x="765926" y="970421"/>
            <a:chExt cx="1336650" cy="400110"/>
          </a:xfrm>
        </p:grpSpPr>
        <p:sp>
          <p:nvSpPr>
            <p:cNvPr id="11" name="object 99"/>
            <p:cNvSpPr/>
            <p:nvPr/>
          </p:nvSpPr>
          <p:spPr>
            <a:xfrm>
              <a:off x="765926" y="1118378"/>
              <a:ext cx="234441" cy="147496"/>
            </a:xfrm>
            <a:custGeom>
              <a:avLst/>
              <a:gdLst/>
              <a:ahLst/>
              <a:cxnLst/>
              <a:rect l="l" t="t" r="r" b="b"/>
              <a:pathLst>
                <a:path w="95884" h="60325">
                  <a:moveTo>
                    <a:pt x="95542" y="0"/>
                  </a:moveTo>
                  <a:lnTo>
                    <a:pt x="0" y="29883"/>
                  </a:lnTo>
                  <a:lnTo>
                    <a:pt x="95542" y="59728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7"/>
            <p:cNvSpPr txBox="1"/>
            <p:nvPr/>
          </p:nvSpPr>
          <p:spPr>
            <a:xfrm>
              <a:off x="996252" y="985183"/>
              <a:ext cx="1106324" cy="369332"/>
            </a:xfrm>
            <a:prstGeom prst="rect">
              <a:avLst/>
            </a:prstGeom>
            <a:solidFill>
              <a:srgbClr val="FDB913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85056" y="97042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配合</a:t>
              </a:r>
              <a:endPara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>
          <a:xfrm>
            <a:off x="1561412" y="966577"/>
            <a:ext cx="525462" cy="354013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4572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9144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3716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1828800" indent="0" algn="ctr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36298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31488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rgbClr val="F2652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" y="0"/>
            <a:ext cx="2473693" cy="792000"/>
          </a:xfrm>
          <a:prstGeom prst="rect">
            <a:avLst/>
          </a:prstGeom>
        </p:spPr>
      </p:pic>
      <p:sp>
        <p:nvSpPr>
          <p:cNvPr id="8" name="文字版面配置區 12"/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9818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4631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 b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8181"/>
            <a:ext cx="2155757" cy="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5881A69-E20F-BD4B-A3C8-663AB124B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" y="97495"/>
            <a:ext cx="3048000" cy="749300"/>
          </a:xfrm>
          <a:prstGeom prst="rect">
            <a:avLst/>
          </a:prstGeom>
        </p:spPr>
      </p:pic>
      <p:sp>
        <p:nvSpPr>
          <p:cNvPr id="11" name="文字版面配置區 12">
            <a:extLst>
              <a:ext uri="{FF2B5EF4-FFF2-40B4-BE49-F238E27FC236}">
                <a16:creationId xmlns:a16="http://schemas.microsoft.com/office/drawing/2014/main" xmlns="" id="{768C0990-8762-7A7B-352A-013265FEC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B6887A94-D4B4-3641-8993-1AADC9406D4F}"/>
              </a:ext>
            </a:extLst>
          </p:cNvPr>
          <p:cNvSpPr txBox="1"/>
          <p:nvPr userDrawn="1"/>
        </p:nvSpPr>
        <p:spPr>
          <a:xfrm>
            <a:off x="3290137" y="26258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AB0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加強演練題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EFD87212-68CC-BF4D-AAB5-FF19C4183633}"/>
              </a:ext>
            </a:extLst>
          </p:cNvPr>
          <p:cNvSpPr txBox="1"/>
          <p:nvPr userDrawn="1"/>
        </p:nvSpPr>
        <p:spPr>
          <a:xfrm>
            <a:off x="172246" y="232913"/>
            <a:ext cx="509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8524DF76-E34E-6147-B267-539EAC62D587}"/>
              </a:ext>
            </a:extLst>
          </p:cNvPr>
          <p:cNvSpPr txBox="1"/>
          <p:nvPr userDrawn="1"/>
        </p:nvSpPr>
        <p:spPr>
          <a:xfrm>
            <a:off x="847759" y="22322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會考觀測站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9D0E9C3B-FAB0-DD40-BBBF-0A31D4F97643}"/>
              </a:ext>
            </a:extLst>
          </p:cNvPr>
          <p:cNvCxnSpPr>
            <a:cxnSpLocks/>
          </p:cNvCxnSpPr>
          <p:nvPr userDrawn="1"/>
        </p:nvCxnSpPr>
        <p:spPr>
          <a:xfrm>
            <a:off x="2943012" y="526412"/>
            <a:ext cx="347125" cy="0"/>
          </a:xfrm>
          <a:prstGeom prst="line">
            <a:avLst/>
          </a:prstGeom>
          <a:ln w="38100">
            <a:solidFill>
              <a:srgbClr val="72BC5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版面配置區 12">
            <a:extLst>
              <a:ext uri="{FF2B5EF4-FFF2-40B4-BE49-F238E27FC236}">
                <a16:creationId xmlns:a16="http://schemas.microsoft.com/office/drawing/2014/main" xmlns="" id="{521CBBE4-E18C-D07D-9EAA-45099139D5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200" y="336830"/>
            <a:ext cx="3349394" cy="379163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3525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8E03A101-1D19-E843-8CAC-D4501BA3A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6" y="98059"/>
            <a:ext cx="3048000" cy="7493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D003FF2-5B58-0568-0F50-9656F2793D50}"/>
              </a:ext>
            </a:extLst>
          </p:cNvPr>
          <p:cNvSpPr txBox="1"/>
          <p:nvPr userDrawn="1"/>
        </p:nvSpPr>
        <p:spPr>
          <a:xfrm>
            <a:off x="3290137" y="26258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8741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基礎演練題</a:t>
            </a:r>
          </a:p>
        </p:txBody>
      </p:sp>
      <p:sp>
        <p:nvSpPr>
          <p:cNvPr id="3" name="文字版面配置區 12">
            <a:extLst>
              <a:ext uri="{FF2B5EF4-FFF2-40B4-BE49-F238E27FC236}">
                <a16:creationId xmlns:a16="http://schemas.microsoft.com/office/drawing/2014/main" xmlns="" id="{A358AD95-AE03-E75F-2675-E2F8F7CA0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AC7C31D-5A50-7A4E-9FAD-0A3AB415B33C}"/>
              </a:ext>
            </a:extLst>
          </p:cNvPr>
          <p:cNvSpPr txBox="1"/>
          <p:nvPr userDrawn="1"/>
        </p:nvSpPr>
        <p:spPr>
          <a:xfrm>
            <a:off x="172246" y="232913"/>
            <a:ext cx="509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CFF76F2-49FB-8847-B807-9B3D150F2762}"/>
              </a:ext>
            </a:extLst>
          </p:cNvPr>
          <p:cNvSpPr txBox="1"/>
          <p:nvPr userDrawn="1"/>
        </p:nvSpPr>
        <p:spPr>
          <a:xfrm>
            <a:off x="847759" y="22322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2D9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會考觀測站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F6009706-EF57-CD48-BA16-C39D65364356}"/>
              </a:ext>
            </a:extLst>
          </p:cNvPr>
          <p:cNvCxnSpPr>
            <a:cxnSpLocks/>
          </p:cNvCxnSpPr>
          <p:nvPr userDrawn="1"/>
        </p:nvCxnSpPr>
        <p:spPr>
          <a:xfrm>
            <a:off x="2943012" y="526412"/>
            <a:ext cx="347125" cy="0"/>
          </a:xfrm>
          <a:prstGeom prst="line">
            <a:avLst/>
          </a:prstGeom>
          <a:ln w="38100">
            <a:solidFill>
              <a:srgbClr val="8741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文字版面配置區 12">
            <a:extLst>
              <a:ext uri="{FF2B5EF4-FFF2-40B4-BE49-F238E27FC236}">
                <a16:creationId xmlns:a16="http://schemas.microsoft.com/office/drawing/2014/main" xmlns="" id="{41046D6F-08ED-D3C9-EDEB-9A578FC65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200" y="336830"/>
            <a:ext cx="3349394" cy="379163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2110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投影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129C288-DDC8-684F-84CA-7A19ED71B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" y="97200"/>
            <a:ext cx="3048000" cy="749300"/>
          </a:xfrm>
          <a:prstGeom prst="rect">
            <a:avLst/>
          </a:prstGeom>
        </p:spPr>
      </p:pic>
      <p:sp>
        <p:nvSpPr>
          <p:cNvPr id="6" name="文字版面配置區 12">
            <a:extLst>
              <a:ext uri="{FF2B5EF4-FFF2-40B4-BE49-F238E27FC236}">
                <a16:creationId xmlns:a16="http://schemas.microsoft.com/office/drawing/2014/main" xmlns="" id="{7C76B88C-EF3D-9B3A-7D0F-62D47A57A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DE423F6-C639-A143-838E-3AD0593B25FF}"/>
              </a:ext>
            </a:extLst>
          </p:cNvPr>
          <p:cNvSpPr txBox="1"/>
          <p:nvPr userDrawn="1"/>
        </p:nvSpPr>
        <p:spPr>
          <a:xfrm>
            <a:off x="3290137" y="26258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08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精熟演練題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E2641AD-7AE2-E948-8D38-8FF009051B7A}"/>
              </a:ext>
            </a:extLst>
          </p:cNvPr>
          <p:cNvSpPr txBox="1"/>
          <p:nvPr userDrawn="1"/>
        </p:nvSpPr>
        <p:spPr>
          <a:xfrm>
            <a:off x="172246" y="232913"/>
            <a:ext cx="509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F230FDD-79B6-C940-9889-C204A5B1431C}"/>
              </a:ext>
            </a:extLst>
          </p:cNvPr>
          <p:cNvSpPr txBox="1"/>
          <p:nvPr userDrawn="1"/>
        </p:nvSpPr>
        <p:spPr>
          <a:xfrm>
            <a:off x="847759" y="22322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會考觀測站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EA3BE65A-B732-0547-BD4F-AF25119BFC8C}"/>
              </a:ext>
            </a:extLst>
          </p:cNvPr>
          <p:cNvCxnSpPr>
            <a:cxnSpLocks/>
          </p:cNvCxnSpPr>
          <p:nvPr userDrawn="1"/>
        </p:nvCxnSpPr>
        <p:spPr>
          <a:xfrm>
            <a:off x="2943012" y="526412"/>
            <a:ext cx="347125" cy="0"/>
          </a:xfrm>
          <a:prstGeom prst="line">
            <a:avLst/>
          </a:prstGeom>
          <a:ln w="38100">
            <a:solidFill>
              <a:srgbClr val="F082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文字版面配置區 12">
            <a:extLst>
              <a:ext uri="{FF2B5EF4-FFF2-40B4-BE49-F238E27FC236}">
                <a16:creationId xmlns:a16="http://schemas.microsoft.com/office/drawing/2014/main" xmlns="" id="{4BB26AF8-19E8-80A9-944E-B0933B88C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200" y="336830"/>
            <a:ext cx="3349394" cy="379163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26069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投影片">
    <p:bg>
      <p:bgPr>
        <a:solidFill>
          <a:srgbClr val="DD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" y="97464"/>
            <a:ext cx="2987046" cy="77114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F7BDB6CB-8A60-8B43-976E-69D9AEC66D8A}"/>
              </a:ext>
            </a:extLst>
          </p:cNvPr>
          <p:cNvSpPr txBox="1"/>
          <p:nvPr userDrawn="1"/>
        </p:nvSpPr>
        <p:spPr>
          <a:xfrm>
            <a:off x="1128961" y="26340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數問速答</a:t>
            </a:r>
          </a:p>
        </p:txBody>
      </p:sp>
      <p:sp>
        <p:nvSpPr>
          <p:cNvPr id="10" name="文字版面配置區 12">
            <a:extLst>
              <a:ext uri="{FF2B5EF4-FFF2-40B4-BE49-F238E27FC236}">
                <a16:creationId xmlns="" xmlns:a16="http://schemas.microsoft.com/office/drawing/2014/main" id="{A465EA5F-095B-B355-7469-43E7D8732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45352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投影片">
    <p:bg>
      <p:bgPr>
        <a:solidFill>
          <a:srgbClr val="FFD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C7FED7A-36C1-3C4A-83EA-89770D8B5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" y="97200"/>
            <a:ext cx="3048000" cy="762000"/>
          </a:xfrm>
          <a:prstGeom prst="rect">
            <a:avLst/>
          </a:prstGeom>
        </p:spPr>
      </p:pic>
      <p:sp>
        <p:nvSpPr>
          <p:cNvPr id="7" name="文字版面配置區 12">
            <a:extLst>
              <a:ext uri="{FF2B5EF4-FFF2-40B4-BE49-F238E27FC236}">
                <a16:creationId xmlns:a16="http://schemas.microsoft.com/office/drawing/2014/main" xmlns="" id="{A465EA5F-095B-B355-7469-43E7D8732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4343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2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9144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3716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1828800" indent="0" algn="l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B05B052-5420-F84A-8EC3-07AFE98F6F37}"/>
              </a:ext>
            </a:extLst>
          </p:cNvPr>
          <p:cNvSpPr txBox="1"/>
          <p:nvPr userDrawn="1"/>
        </p:nvSpPr>
        <p:spPr>
          <a:xfrm>
            <a:off x="172246" y="232913"/>
            <a:ext cx="509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7BDB6CB-8A60-8B43-976E-69D9AEC66D8A}"/>
              </a:ext>
            </a:extLst>
          </p:cNvPr>
          <p:cNvSpPr txBox="1"/>
          <p:nvPr userDrawn="1"/>
        </p:nvSpPr>
        <p:spPr>
          <a:xfrm>
            <a:off x="920082" y="26702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EA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基會試題</a:t>
            </a:r>
          </a:p>
        </p:txBody>
      </p:sp>
      <p:sp>
        <p:nvSpPr>
          <p:cNvPr id="2" name="文字版面配置區 12">
            <a:extLst>
              <a:ext uri="{FF2B5EF4-FFF2-40B4-BE49-F238E27FC236}">
                <a16:creationId xmlns:a16="http://schemas.microsoft.com/office/drawing/2014/main" xmlns="" id="{C7D7D299-BF46-0D4E-9A27-40463F8D3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7200" y="336830"/>
            <a:ext cx="3349394" cy="379163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文字版面配置區 12">
            <a:extLst>
              <a:ext uri="{FF2B5EF4-FFF2-40B4-BE49-F238E27FC236}">
                <a16:creationId xmlns:a16="http://schemas.microsoft.com/office/drawing/2014/main" xmlns="" id="{660D90D6-90F6-5821-427C-A49C60EDA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8495" y="320529"/>
            <a:ext cx="3994596" cy="40482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rgbClr val="D9143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rgbClr val="D9143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rgbClr val="D9143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rgbClr val="D9143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rgbClr val="D9143A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275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32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584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86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1666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C600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027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008D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0864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49" y="394806"/>
            <a:ext cx="841484" cy="972000"/>
          </a:xfrm>
          <a:prstGeom prst="rect">
            <a:avLst/>
          </a:prstGeom>
        </p:spPr>
      </p:pic>
      <p:sp>
        <p:nvSpPr>
          <p:cNvPr id="8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8174184" y="-64363"/>
            <a:ext cx="817415" cy="400110"/>
          </a:xfrm>
          <a:prstGeom prst="rect">
            <a:avLst/>
          </a:prstGeom>
        </p:spPr>
        <p:txBody>
          <a:bodyPr/>
          <a:lstStyle>
            <a:lvl1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 lang="zh-TW" altLang="en-US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lang="zh-TW" altLang="en-US" sz="20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lang="zh-TW" altLang="en-US" sz="2000" baseline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  <a:buNone/>
            </a:pPr>
            <a:r>
              <a:rPr lang="zh-TW" altLang="en-US" dirty="0"/>
              <a:t>第五層</a:t>
            </a:r>
          </a:p>
        </p:txBody>
      </p:sp>
      <p:sp>
        <p:nvSpPr>
          <p:cNvPr id="9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253216" y="480120"/>
            <a:ext cx="704850" cy="914400"/>
          </a:xfrm>
          <a:prstGeom prst="rect">
            <a:avLst/>
          </a:prstGeom>
        </p:spPr>
        <p:txBody>
          <a:bodyPr/>
          <a:lstStyle>
            <a:lvl1pPr marL="2286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ctr">
              <a:buNone/>
              <a:defRPr lang="zh-TW" altLang="en-US" sz="5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ctr">
              <a:buNone/>
              <a:defRPr lang="zh-TW" altLang="en-US" sz="5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</a:pPr>
            <a:r>
              <a:rPr lang="zh-TW" altLang="en-US" dirty="0"/>
              <a:t>按一下以編輯母片文字樣式</a:t>
            </a:r>
          </a:p>
          <a:p>
            <a:pPr marL="457200" lvl="1" indent="0">
              <a:lnSpc>
                <a:spcPct val="100000"/>
              </a:lnSpc>
            </a:pPr>
            <a:r>
              <a:rPr lang="zh-TW" altLang="en-US" dirty="0"/>
              <a:t>第二層</a:t>
            </a:r>
          </a:p>
          <a:p>
            <a:pPr marL="914400" lvl="2" indent="0">
              <a:lnSpc>
                <a:spcPct val="100000"/>
              </a:lnSpc>
            </a:pPr>
            <a:r>
              <a:rPr lang="zh-TW" altLang="en-US" dirty="0"/>
              <a:t>第三層</a:t>
            </a:r>
          </a:p>
          <a:p>
            <a:pPr marL="1371600" lvl="3" indent="0">
              <a:lnSpc>
                <a:spcPct val="100000"/>
              </a:lnSpc>
            </a:pPr>
            <a:r>
              <a:rPr lang="zh-TW" altLang="en-US" dirty="0"/>
              <a:t>第四層</a:t>
            </a:r>
          </a:p>
          <a:p>
            <a:pPr marL="1828800" lvl="4" indent="0">
              <a:lnSpc>
                <a:spcPct val="100000"/>
              </a:lnSpc>
            </a:pPr>
            <a:r>
              <a:rPr lang="zh-TW" altLang="en-US" dirty="0"/>
              <a:t>第五層</a:t>
            </a:r>
          </a:p>
        </p:txBody>
      </p:sp>
      <p:sp>
        <p:nvSpPr>
          <p:cNvPr id="10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1098435" y="555147"/>
            <a:ext cx="7616825" cy="5810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 algn="l">
              <a:lnSpc>
                <a:spcPct val="100000"/>
              </a:lnSpc>
              <a:buNone/>
              <a:defRPr sz="4000" b="1">
                <a:solidFill>
                  <a:srgbClr val="F39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718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" Target="../slides/slide1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emf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1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0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4.xml"/><Relationship Id="rId9" Type="http://schemas.openxmlformats.org/officeDocument/2006/relationships/slide" Target="../slides/slide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e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" Target="../slides/slide1.xml"/><Relationship Id="rId5" Type="http://schemas.openxmlformats.org/officeDocument/2006/relationships/image" Target="../media/image10.emf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slide" Target="../slides/slide1.xml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e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7.xml"/><Relationship Id="rId9" Type="http://schemas.openxmlformats.org/officeDocument/2006/relationships/slide" Target="../slides/slide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" Target="../slides/slide1.xml"/><Relationship Id="rId5" Type="http://schemas.openxmlformats.org/officeDocument/2006/relationships/image" Target="../media/image10.emf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01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36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5580"/>
            <a:ext cx="834095" cy="1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7" r:id="rId4"/>
    <p:sldLayoutId id="2147483765" r:id="rId5"/>
    <p:sldLayoutId id="21474837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707412"/>
            <a:ext cx="8906400" cy="5108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3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707412"/>
            <a:ext cx="8906400" cy="51085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43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DA2D17CC-8BAF-A445-838B-B586F86248B7}"/>
              </a:ext>
            </a:extLst>
          </p:cNvPr>
          <p:cNvSpPr/>
          <p:nvPr userDrawn="1"/>
        </p:nvSpPr>
        <p:spPr>
          <a:xfrm>
            <a:off x="126000" y="274320"/>
            <a:ext cx="8892000" cy="630936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4" name="圖片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992DF6-F7F9-2041-B714-D0782717AF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51704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34C4BB-A1A1-774D-A191-0084E441BA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83112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882BC80-FDD7-CE4B-9F42-84D278AFDF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17408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CEBC865-3FF8-F24C-9327-254116379D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000" y="6349710"/>
            <a:ext cx="432000" cy="43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124F378-C7EB-C842-BE6D-0D97EFDD87B4}"/>
              </a:ext>
            </a:extLst>
          </p:cNvPr>
          <p:cNvSpPr/>
          <p:nvPr userDrawn="1"/>
        </p:nvSpPr>
        <p:spPr>
          <a:xfrm>
            <a:off x="6849939" y="-61373"/>
            <a:ext cx="150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搭配頁數  </a:t>
            </a:r>
            <a:r>
              <a:rPr kumimoji="1"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824F88A-9824-7543-A221-056A283BF44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666770"/>
            <a:ext cx="834095" cy="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13" Type="http://schemas.openxmlformats.org/officeDocument/2006/relationships/image" Target="../media/image32.png"/><Relationship Id="rId3" Type="http://schemas.openxmlformats.org/officeDocument/2006/relationships/slide" Target="slide62.xml"/><Relationship Id="rId7" Type="http://schemas.openxmlformats.org/officeDocument/2006/relationships/image" Target="../media/image18.png"/><Relationship Id="rId12" Type="http://schemas.openxmlformats.org/officeDocument/2006/relationships/slide" Target="slide8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slide" Target="slide66.xml"/><Relationship Id="rId15" Type="http://schemas.openxmlformats.org/officeDocument/2006/relationships/slide" Target="slide29.xml"/><Relationship Id="rId10" Type="http://schemas.openxmlformats.org/officeDocument/2006/relationships/slide" Target="slide79.xml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35.png"/><Relationship Id="rId4" Type="http://schemas.openxmlformats.org/officeDocument/2006/relationships/image" Target="../media/image12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7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9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4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1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5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7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7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9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slide" Target="slide9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png"/><Relationship Id="rId5" Type="http://schemas.openxmlformats.org/officeDocument/2006/relationships/slide" Target="slide99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slide" Target="slide100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3" Type="http://schemas.openxmlformats.org/officeDocument/2006/relationships/image" Target="../media/image51.png"/><Relationship Id="rId7" Type="http://schemas.openxmlformats.org/officeDocument/2006/relationships/image" Target="../media/image5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0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.png"/><Relationship Id="rId5" Type="http://schemas.openxmlformats.org/officeDocument/2006/relationships/slide" Target="slide10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png"/><Relationship Id="rId5" Type="http://schemas.openxmlformats.org/officeDocument/2006/relationships/slide" Target="slide103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slide" Target="slide10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51.png"/><Relationship Id="rId7" Type="http://schemas.openxmlformats.org/officeDocument/2006/relationships/image" Target="../media/image6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0.png"/><Relationship Id="rId11" Type="http://schemas.openxmlformats.org/officeDocument/2006/relationships/image" Target="../media/image52.png"/><Relationship Id="rId5" Type="http://schemas.openxmlformats.org/officeDocument/2006/relationships/image" Target="../media/image660.png"/><Relationship Id="rId10" Type="http://schemas.openxmlformats.org/officeDocument/2006/relationships/slide" Target="slide106.xml"/><Relationship Id="rId4" Type="http://schemas.openxmlformats.org/officeDocument/2006/relationships/image" Target="../media/image50.png"/><Relationship Id="rId9" Type="http://schemas.openxmlformats.org/officeDocument/2006/relationships/image" Target="../media/image7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1.png"/><Relationship Id="rId7" Type="http://schemas.openxmlformats.org/officeDocument/2006/relationships/image" Target="../media/image7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slide" Target="slide95.xml"/><Relationship Id="rId4" Type="http://schemas.openxmlformats.org/officeDocument/2006/relationships/image" Target="../media/image5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1.png"/><Relationship Id="rId7" Type="http://schemas.openxmlformats.org/officeDocument/2006/relationships/image" Target="../media/image7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1.png"/><Relationship Id="rId7" Type="http://schemas.openxmlformats.org/officeDocument/2006/relationships/image" Target="../media/image8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50.png"/><Relationship Id="rId9" Type="http://schemas.openxmlformats.org/officeDocument/2006/relationships/slide" Target="slide10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.png"/><Relationship Id="rId5" Type="http://schemas.openxmlformats.org/officeDocument/2006/relationships/slide" Target="slide109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111.xml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qt.hle.com.tw/edisc3.html?tid=112_1_JMA_EBOOK_3_13&amp;tt=Ebook&amp;platform=Hanlin_Ebook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1.pn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1.png"/><Relationship Id="rId7" Type="http://schemas.openxmlformats.org/officeDocument/2006/relationships/image" Target="../media/image9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5.png"/><Relationship Id="rId5" Type="http://schemas.openxmlformats.org/officeDocument/2006/relationships/slide" Target="slide113.xml"/><Relationship Id="rId4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slide" Target="slide114.xml"/><Relationship Id="rId5" Type="http://schemas.openxmlformats.org/officeDocument/2006/relationships/image" Target="../media/image94.png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5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9.png"/><Relationship Id="rId11" Type="http://schemas.openxmlformats.org/officeDocument/2006/relationships/slide" Target="slide116.xml"/><Relationship Id="rId5" Type="http://schemas.openxmlformats.org/officeDocument/2006/relationships/image" Target="../media/image98.png"/><Relationship Id="rId10" Type="http://schemas.openxmlformats.org/officeDocument/2006/relationships/image" Target="../media/image50.png"/><Relationship Id="rId4" Type="http://schemas.openxmlformats.org/officeDocument/2006/relationships/image" Target="../media/image97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9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3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51.png"/><Relationship Id="rId9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8.png"/><Relationship Id="rId7" Type="http://schemas.openxmlformats.org/officeDocument/2006/relationships/image" Target="../media/image103.png"/><Relationship Id="rId12" Type="http://schemas.openxmlformats.org/officeDocument/2006/relationships/image" Target="../media/image5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1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51.png"/><Relationship Id="rId9" Type="http://schemas.openxmlformats.org/officeDocument/2006/relationships/image" Target="../media/image11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51.png"/><Relationship Id="rId9" Type="http://schemas.openxmlformats.org/officeDocument/2006/relationships/image" Target="../media/image11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51.png"/><Relationship Id="rId9" Type="http://schemas.openxmlformats.org/officeDocument/2006/relationships/image" Target="../media/image11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12" Type="http://schemas.openxmlformats.org/officeDocument/2006/relationships/image" Target="../media/image9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1.png"/><Relationship Id="rId11" Type="http://schemas.openxmlformats.org/officeDocument/2006/relationships/image" Target="../media/image50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51.png"/><Relationship Id="rId9" Type="http://schemas.openxmlformats.org/officeDocument/2006/relationships/image" Target="../media/image11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5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1-3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多項式的乘除</a:t>
            </a:r>
          </a:p>
        </p:txBody>
      </p:sp>
      <p:pic>
        <p:nvPicPr>
          <p:cNvPr id="27" name="圖片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62" y="3752730"/>
            <a:ext cx="1987300" cy="691897"/>
          </a:xfrm>
          <a:prstGeom prst="rect">
            <a:avLst/>
          </a:prstGeom>
        </p:spPr>
      </p:pic>
      <p:pic>
        <p:nvPicPr>
          <p:cNvPr id="29" name="圖片 2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36" y="3752730"/>
            <a:ext cx="1938532" cy="69189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2907909" y="1678902"/>
            <a:ext cx="2969109" cy="538734"/>
            <a:chOff x="2289792" y="1656657"/>
            <a:chExt cx="2969109" cy="538734"/>
          </a:xfrm>
        </p:grpSpPr>
        <p:grpSp>
          <p:nvGrpSpPr>
            <p:cNvPr id="11" name="群組 10"/>
            <p:cNvGrpSpPr/>
            <p:nvPr/>
          </p:nvGrpSpPr>
          <p:grpSpPr>
            <a:xfrm>
              <a:off x="2289792" y="1656657"/>
              <a:ext cx="538734" cy="538734"/>
              <a:chOff x="2289792" y="1656657"/>
              <a:chExt cx="538734" cy="538734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xmlns="" id="{0131C3C1-32F7-A249-A7BB-29BD7A7B6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9792" y="1656657"/>
                <a:ext cx="538734" cy="538734"/>
              </a:xfrm>
              <a:prstGeom prst="rect">
                <a:avLst/>
              </a:prstGeom>
            </p:spPr>
          </p:pic>
          <p:sp>
            <p:nvSpPr>
              <p:cNvPr id="14" name="文字方塊 13"/>
              <p:cNvSpPr txBox="1"/>
              <p:nvPr/>
            </p:nvSpPr>
            <p:spPr>
              <a:xfrm>
                <a:off x="2381065" y="169519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solidFill>
                      <a:srgbClr val="0599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TW" altLang="en-US" sz="2400" b="1" dirty="0">
                  <a:solidFill>
                    <a:srgbClr val="0599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2919799" y="166441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多項式的乘法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907909" y="2767148"/>
            <a:ext cx="2969109" cy="538734"/>
            <a:chOff x="2289792" y="2360295"/>
            <a:chExt cx="2969109" cy="538734"/>
          </a:xfrm>
        </p:grpSpPr>
        <p:grpSp>
          <p:nvGrpSpPr>
            <p:cNvPr id="16" name="群組 15"/>
            <p:cNvGrpSpPr/>
            <p:nvPr/>
          </p:nvGrpSpPr>
          <p:grpSpPr>
            <a:xfrm>
              <a:off x="2289792" y="2360295"/>
              <a:ext cx="538734" cy="538734"/>
              <a:chOff x="2289792" y="1656657"/>
              <a:chExt cx="538734" cy="538734"/>
            </a:xfrm>
          </p:grpSpPr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xmlns="" id="{0131C3C1-32F7-A249-A7BB-29BD7A7B6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9792" y="1656657"/>
                <a:ext cx="538734" cy="538734"/>
              </a:xfrm>
              <a:prstGeom prst="rect">
                <a:avLst/>
              </a:prstGeom>
            </p:spPr>
          </p:pic>
          <p:sp>
            <p:nvSpPr>
              <p:cNvPr id="19" name="文字方塊 18"/>
              <p:cNvSpPr txBox="1"/>
              <p:nvPr/>
            </p:nvSpPr>
            <p:spPr>
              <a:xfrm>
                <a:off x="2381065" y="169519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solidFill>
                      <a:srgbClr val="0599D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TW" altLang="en-US" sz="2400" b="1" dirty="0">
                  <a:solidFill>
                    <a:srgbClr val="0599D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>
              <a:off x="2919799" y="2368052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多項式的除法</a:t>
              </a:r>
            </a:p>
          </p:txBody>
        </p:sp>
      </p:grpSp>
      <p:pic>
        <p:nvPicPr>
          <p:cNvPr id="20" name="圖片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1B8F14DB-7AE3-823A-F9AF-7B56EADA3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8" y="4764508"/>
            <a:ext cx="2161036" cy="691897"/>
          </a:xfrm>
          <a:prstGeom prst="rect">
            <a:avLst/>
          </a:prstGeom>
        </p:spPr>
      </p:pic>
      <p:pic>
        <p:nvPicPr>
          <p:cNvPr id="21" name="圖片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FD22532-8DD4-97F3-7B43-88618B94C1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" y="4764508"/>
            <a:ext cx="1953772" cy="691897"/>
          </a:xfrm>
          <a:prstGeom prst="rect">
            <a:avLst/>
          </a:prstGeom>
        </p:spPr>
      </p:pic>
      <p:pic>
        <p:nvPicPr>
          <p:cNvPr id="3" name="圖片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EF76BBE-2397-9481-2301-A3A2656739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41" y="4764508"/>
            <a:ext cx="1886716" cy="691897"/>
          </a:xfrm>
          <a:prstGeom prst="rect">
            <a:avLst/>
          </a:prstGeom>
        </p:spPr>
      </p:pic>
      <p:sp>
        <p:nvSpPr>
          <p:cNvPr id="2" name="矩形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E3E8CC4-EA86-F4F8-7BB2-E87D6887F573}"/>
              </a:ext>
            </a:extLst>
          </p:cNvPr>
          <p:cNvSpPr/>
          <p:nvPr/>
        </p:nvSpPr>
        <p:spPr>
          <a:xfrm>
            <a:off x="2897493" y="1677636"/>
            <a:ext cx="297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BD90E9B-6FC5-7852-AA48-B2AF541D5C33}"/>
              </a:ext>
            </a:extLst>
          </p:cNvPr>
          <p:cNvSpPr/>
          <p:nvPr/>
        </p:nvSpPr>
        <p:spPr>
          <a:xfrm>
            <a:off x="2897493" y="2769291"/>
            <a:ext cx="297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5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EEE6E1B-1B18-4CDC-8143-4C1DC686DC58}"/>
              </a:ext>
            </a:extLst>
          </p:cNvPr>
          <p:cNvSpPr/>
          <p:nvPr/>
        </p:nvSpPr>
        <p:spPr>
          <a:xfrm>
            <a:off x="126000" y="1000125"/>
            <a:ext cx="8892000" cy="79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81D3B29-46DE-4497-A9EA-252C0F62D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C789E60-124A-4AD7-8709-CCB4CEF57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90076"/>
            <a:ext cx="8626415" cy="546334"/>
          </a:xfrm>
        </p:spPr>
        <p:txBody>
          <a:bodyPr/>
          <a:lstStyle/>
          <a:p>
            <a:r>
              <a:rPr lang="zh-TW" altLang="en-US" dirty="0"/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ea typeface="標楷體" panose="03000509000000000000" pitchFamily="65" charset="-120"/>
              </a:rPr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的結果。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E78826C-F1BB-4E38-9F5A-C8E067BFCD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多項式乘以多項式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62FB78A-8374-4C16-849A-F8ECC586D6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4BFEE10F-19AE-4966-AF5C-6ABB3EDC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21" y="5533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DA67E0AE-6B62-4F87-93D5-178ABD3A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D0C0CC3-FB4E-4FE3-BAB2-541BD56E4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1" y="1889881"/>
            <a:ext cx="439200" cy="85075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0134DC1-387D-483C-B375-5FAA7ACEE9A4}"/>
              </a:ext>
            </a:extLst>
          </p:cNvPr>
          <p:cNvSpPr txBox="1"/>
          <p:nvPr/>
        </p:nvSpPr>
        <p:spPr>
          <a:xfrm>
            <a:off x="727611" y="182590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用橫式運算</a:t>
            </a:r>
            <a:endParaRPr lang="zh-TW" altLang="en-US" sz="3200" b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D6229668-36BF-7986-E038-B4421A828800}"/>
              </a:ext>
            </a:extLst>
          </p:cNvPr>
          <p:cNvSpPr txBox="1"/>
          <p:nvPr/>
        </p:nvSpPr>
        <p:spPr>
          <a:xfrm>
            <a:off x="756186" y="2844527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49D76F8C-BD63-0461-720D-F5AF6602A545}"/>
              </a:ext>
            </a:extLst>
          </p:cNvPr>
          <p:cNvSpPr txBox="1"/>
          <p:nvPr/>
        </p:nvSpPr>
        <p:spPr>
          <a:xfrm>
            <a:off x="756186" y="3896929"/>
            <a:ext cx="570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solidFill>
                  <a:srgbClr val="F05A88"/>
                </a:solidFill>
              </a:rPr>
              <a:t>6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en-US" altLang="zh-TW" baseline="40000" dirty="0">
                <a:solidFill>
                  <a:srgbClr val="F05A88"/>
                </a:solidFill>
              </a:rPr>
              <a:t>3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F05A88"/>
                </a:solidFill>
              </a:rPr>
              <a:t>10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en-US" altLang="zh-TW" baseline="40000" dirty="0">
                <a:solidFill>
                  <a:srgbClr val="F05A88"/>
                </a:solidFill>
              </a:rPr>
              <a:t>2</a:t>
            </a:r>
            <a:r>
              <a:rPr lang="zh-TW" altLang="en-US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67C18C"/>
                </a:solidFill>
              </a:rPr>
              <a:t>9</a:t>
            </a:r>
            <a:r>
              <a:rPr lang="en-US" altLang="zh-TW" i="1" dirty="0">
                <a:solidFill>
                  <a:srgbClr val="67C18C"/>
                </a:solidFill>
              </a:rPr>
              <a:t>x</a:t>
            </a:r>
            <a:r>
              <a:rPr lang="en-US" altLang="zh-TW" baseline="40000" dirty="0">
                <a:solidFill>
                  <a:srgbClr val="67C18C"/>
                </a:solidFill>
              </a:rPr>
              <a:t>2</a:t>
            </a:r>
            <a:r>
              <a:rPr lang="zh-TW" altLang="en-US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67C18C"/>
                </a:solidFill>
              </a:rPr>
              <a:t>15</a:t>
            </a:r>
            <a:r>
              <a:rPr lang="en-US" altLang="zh-TW" i="1" dirty="0">
                <a:solidFill>
                  <a:srgbClr val="67C18C"/>
                </a:solidFill>
              </a:rPr>
              <a:t>x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9EDB"/>
                </a:solidFill>
              </a:rPr>
              <a:t>3</a:t>
            </a:r>
            <a:r>
              <a:rPr lang="en-US" altLang="zh-TW" i="1" dirty="0">
                <a:solidFill>
                  <a:srgbClr val="009EDB"/>
                </a:solidFill>
              </a:rPr>
              <a:t>x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9EDB"/>
                </a:solidFill>
              </a:rPr>
              <a:t>5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77B42023-A093-7DC3-2273-C009C601091E}"/>
              </a:ext>
            </a:extLst>
          </p:cNvPr>
          <p:cNvSpPr txBox="1"/>
          <p:nvPr/>
        </p:nvSpPr>
        <p:spPr>
          <a:xfrm>
            <a:off x="756186" y="4773488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C4397547-7D73-2040-5642-7502F7621F2F}"/>
              </a:ext>
            </a:extLst>
          </p:cNvPr>
          <p:cNvGrpSpPr/>
          <p:nvPr/>
        </p:nvGrpSpPr>
        <p:grpSpPr>
          <a:xfrm>
            <a:off x="1269205" y="2577115"/>
            <a:ext cx="3040361" cy="1138639"/>
            <a:chOff x="1269205" y="2577115"/>
            <a:chExt cx="3040361" cy="1138639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9BD71CFE-3048-6F32-BCF5-B8E12944D7A6}"/>
                </a:ext>
              </a:extLst>
            </p:cNvPr>
            <p:cNvGrpSpPr/>
            <p:nvPr/>
          </p:nvGrpSpPr>
          <p:grpSpPr>
            <a:xfrm>
              <a:off x="1269205" y="2678095"/>
              <a:ext cx="2257034" cy="258250"/>
              <a:chOff x="1269205" y="2678095"/>
              <a:chExt cx="2257034" cy="258250"/>
            </a:xfrm>
          </p:grpSpPr>
          <p:sp>
            <p:nvSpPr>
              <p:cNvPr id="17" name="object 9">
                <a:extLst>
                  <a:ext uri="{FF2B5EF4-FFF2-40B4-BE49-F238E27FC236}">
                    <a16:creationId xmlns:a16="http://schemas.microsoft.com/office/drawing/2014/main" xmlns="" id="{3834D611-2013-B933-459D-FB4AF011978B}"/>
                  </a:ext>
                </a:extLst>
              </p:cNvPr>
              <p:cNvSpPr/>
              <p:nvPr/>
            </p:nvSpPr>
            <p:spPr>
              <a:xfrm rot="1373400">
                <a:off x="3363906" y="2811384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手繪多邊形: 圖案 17">
                <a:extLst>
                  <a:ext uri="{FF2B5EF4-FFF2-40B4-BE49-F238E27FC236}">
                    <a16:creationId xmlns:a16="http://schemas.microsoft.com/office/drawing/2014/main" xmlns="" id="{30CC2C0F-071A-59D3-03E1-A44003136FD0}"/>
                  </a:ext>
                </a:extLst>
              </p:cNvPr>
              <p:cNvSpPr/>
              <p:nvPr/>
            </p:nvSpPr>
            <p:spPr>
              <a:xfrm>
                <a:off x="1269205" y="2678095"/>
                <a:ext cx="2167774" cy="251862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9445" h="622438">
                    <a:moveTo>
                      <a:pt x="0" y="622439"/>
                    </a:moveTo>
                    <a:cubicBezTo>
                      <a:pt x="93663" y="373448"/>
                      <a:pt x="391798" y="-10116"/>
                      <a:pt x="580710" y="203"/>
                    </a:cubicBezTo>
                    <a:cubicBezTo>
                      <a:pt x="769623" y="10522"/>
                      <a:pt x="990057" y="118343"/>
                      <a:pt x="1169445" y="497959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xmlns="" id="{54AA71BC-92E2-0081-195C-00BB23DDAC52}"/>
                </a:ext>
              </a:extLst>
            </p:cNvPr>
            <p:cNvGrpSpPr/>
            <p:nvPr/>
          </p:nvGrpSpPr>
          <p:grpSpPr>
            <a:xfrm>
              <a:off x="1269205" y="2577115"/>
              <a:ext cx="3040361" cy="359230"/>
              <a:chOff x="1269205" y="2577115"/>
              <a:chExt cx="3040361" cy="359230"/>
            </a:xfrm>
          </p:grpSpPr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443A8EA9-BA53-7B41-83BF-774457B69DE8}"/>
                  </a:ext>
                </a:extLst>
              </p:cNvPr>
              <p:cNvSpPr/>
              <p:nvPr/>
            </p:nvSpPr>
            <p:spPr>
              <a:xfrm rot="1373400">
                <a:off x="4147233" y="2811384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xmlns="" id="{6DF622C4-F170-D1BD-A217-16C6B0E3C953}"/>
                  </a:ext>
                </a:extLst>
              </p:cNvPr>
              <p:cNvSpPr/>
              <p:nvPr/>
            </p:nvSpPr>
            <p:spPr>
              <a:xfrm>
                <a:off x="1269205" y="2577115"/>
                <a:ext cx="2945608" cy="352843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73386"/>
                  <a:gd name="connsiteY0" fmla="*/ 622439 h 622440"/>
                  <a:gd name="connsiteX1" fmla="*/ 580710 w 1173386"/>
                  <a:gd name="connsiteY1" fmla="*/ 203 h 622440"/>
                  <a:gd name="connsiteX2" fmla="*/ 1173386 w 1173386"/>
                  <a:gd name="connsiteY2" fmla="*/ 518961 h 62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3386" h="622440">
                    <a:moveTo>
                      <a:pt x="0" y="622439"/>
                    </a:moveTo>
                    <a:cubicBezTo>
                      <a:pt x="93663" y="373448"/>
                      <a:pt x="391798" y="-10116"/>
                      <a:pt x="580710" y="203"/>
                    </a:cubicBezTo>
                    <a:cubicBezTo>
                      <a:pt x="769623" y="10522"/>
                      <a:pt x="993998" y="139345"/>
                      <a:pt x="1173386" y="518961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84622D20-7CF5-1038-2D29-9B65332360DC}"/>
                </a:ext>
              </a:extLst>
            </p:cNvPr>
            <p:cNvGrpSpPr/>
            <p:nvPr/>
          </p:nvGrpSpPr>
          <p:grpSpPr>
            <a:xfrm>
              <a:off x="2812421" y="2763632"/>
              <a:ext cx="847780" cy="153707"/>
              <a:chOff x="2812421" y="2763632"/>
              <a:chExt cx="847780" cy="153707"/>
            </a:xfrm>
          </p:grpSpPr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xmlns="" id="{3C3F3D15-9B8A-CA9F-D6B2-2B598514281F}"/>
                  </a:ext>
                </a:extLst>
              </p:cNvPr>
              <p:cNvSpPr/>
              <p:nvPr/>
            </p:nvSpPr>
            <p:spPr>
              <a:xfrm rot="2430061">
                <a:off x="3497868" y="2792378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手繪多邊形: 圖案 26">
                <a:extLst>
                  <a:ext uri="{FF2B5EF4-FFF2-40B4-BE49-F238E27FC236}">
                    <a16:creationId xmlns:a16="http://schemas.microsoft.com/office/drawing/2014/main" xmlns="" id="{118F6C63-F06B-7E3B-EC88-E5D034722A19}"/>
                  </a:ext>
                </a:extLst>
              </p:cNvPr>
              <p:cNvSpPr/>
              <p:nvPr/>
            </p:nvSpPr>
            <p:spPr>
              <a:xfrm rot="21300000">
                <a:off x="2812421" y="2763632"/>
                <a:ext cx="755852" cy="123861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85750"/>
                  <a:gd name="connsiteY0" fmla="*/ 622439 h 622438"/>
                  <a:gd name="connsiteX1" fmla="*/ 580710 w 1185750"/>
                  <a:gd name="connsiteY1" fmla="*/ 203 h 622438"/>
                  <a:gd name="connsiteX2" fmla="*/ 1185750 w 1185750"/>
                  <a:gd name="connsiteY2" fmla="*/ 582580 h 622438"/>
                  <a:gd name="connsiteX0" fmla="*/ 0 w 1187700"/>
                  <a:gd name="connsiteY0" fmla="*/ 622439 h 622438"/>
                  <a:gd name="connsiteX1" fmla="*/ 580710 w 1187700"/>
                  <a:gd name="connsiteY1" fmla="*/ 203 h 622438"/>
                  <a:gd name="connsiteX2" fmla="*/ 1187700 w 1187700"/>
                  <a:gd name="connsiteY2" fmla="*/ 514324 h 622438"/>
                  <a:gd name="connsiteX0" fmla="*/ 0 w 1187700"/>
                  <a:gd name="connsiteY0" fmla="*/ 576963 h 576962"/>
                  <a:gd name="connsiteX1" fmla="*/ 579410 w 1187700"/>
                  <a:gd name="connsiteY1" fmla="*/ 230 h 576962"/>
                  <a:gd name="connsiteX2" fmla="*/ 1187700 w 1187700"/>
                  <a:gd name="connsiteY2" fmla="*/ 468848 h 576962"/>
                  <a:gd name="connsiteX0" fmla="*/ 0 w 1160060"/>
                  <a:gd name="connsiteY0" fmla="*/ 576963 h 576962"/>
                  <a:gd name="connsiteX1" fmla="*/ 579410 w 1160060"/>
                  <a:gd name="connsiteY1" fmla="*/ 230 h 576962"/>
                  <a:gd name="connsiteX2" fmla="*/ 1160061 w 1160060"/>
                  <a:gd name="connsiteY2" fmla="*/ 518759 h 576962"/>
                  <a:gd name="connsiteX0" fmla="*/ 0 w 1160062"/>
                  <a:gd name="connsiteY0" fmla="*/ 576963 h 576962"/>
                  <a:gd name="connsiteX1" fmla="*/ 579410 w 1160062"/>
                  <a:gd name="connsiteY1" fmla="*/ 230 h 576962"/>
                  <a:gd name="connsiteX2" fmla="*/ 1160061 w 1160062"/>
                  <a:gd name="connsiteY2" fmla="*/ 518759 h 576962"/>
                  <a:gd name="connsiteX0" fmla="*/ 0 w 1160060"/>
                  <a:gd name="connsiteY0" fmla="*/ 576963 h 576962"/>
                  <a:gd name="connsiteX1" fmla="*/ 579410 w 1160060"/>
                  <a:gd name="connsiteY1" fmla="*/ 230 h 576962"/>
                  <a:gd name="connsiteX2" fmla="*/ 1160061 w 1160060"/>
                  <a:gd name="connsiteY2" fmla="*/ 518759 h 576962"/>
                  <a:gd name="connsiteX0" fmla="*/ 0 w 1184125"/>
                  <a:gd name="connsiteY0" fmla="*/ 576963 h 593976"/>
                  <a:gd name="connsiteX1" fmla="*/ 579410 w 1184125"/>
                  <a:gd name="connsiteY1" fmla="*/ 230 h 593976"/>
                  <a:gd name="connsiteX2" fmla="*/ 1184125 w 1184125"/>
                  <a:gd name="connsiteY2" fmla="*/ 593978 h 5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4125" h="593976">
                    <a:moveTo>
                      <a:pt x="0" y="576963"/>
                    </a:moveTo>
                    <a:cubicBezTo>
                      <a:pt x="93663" y="327972"/>
                      <a:pt x="390498" y="-10089"/>
                      <a:pt x="579410" y="230"/>
                    </a:cubicBezTo>
                    <a:cubicBezTo>
                      <a:pt x="768323" y="10549"/>
                      <a:pt x="1045477" y="99176"/>
                      <a:pt x="1184125" y="593978"/>
                    </a:cubicBezTo>
                  </a:path>
                </a:pathLst>
              </a:custGeom>
              <a:noFill/>
              <a:ln w="22225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xmlns="" id="{EA71DCE5-CBD8-EABB-4E78-76B5B0C66FCD}"/>
                </a:ext>
              </a:extLst>
            </p:cNvPr>
            <p:cNvGrpSpPr/>
            <p:nvPr/>
          </p:nvGrpSpPr>
          <p:grpSpPr>
            <a:xfrm>
              <a:off x="2808803" y="2697139"/>
              <a:ext cx="1340827" cy="260316"/>
              <a:chOff x="2808803" y="2697139"/>
              <a:chExt cx="1340827" cy="260316"/>
            </a:xfrm>
          </p:grpSpPr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xmlns="" id="{637598AC-66C0-CF21-25DC-D14B09FE6692}"/>
                  </a:ext>
                </a:extLst>
              </p:cNvPr>
              <p:cNvSpPr/>
              <p:nvPr/>
            </p:nvSpPr>
            <p:spPr>
              <a:xfrm rot="886747">
                <a:off x="3987297" y="2819396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xmlns="" id="{59DF3BAE-618B-1C0C-5957-10D9091B8BA7}"/>
                  </a:ext>
                </a:extLst>
              </p:cNvPr>
              <p:cNvSpPr/>
              <p:nvPr/>
            </p:nvSpPr>
            <p:spPr>
              <a:xfrm rot="21189244">
                <a:off x="2808803" y="2697139"/>
                <a:ext cx="1223381" cy="26031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234221"/>
                  <a:gd name="connsiteY0" fmla="*/ 622439 h 1118424"/>
                  <a:gd name="connsiteX1" fmla="*/ 580710 w 1234221"/>
                  <a:gd name="connsiteY1" fmla="*/ 203 h 1118424"/>
                  <a:gd name="connsiteX2" fmla="*/ 1234221 w 1234221"/>
                  <a:gd name="connsiteY2" fmla="*/ 1118423 h 1118424"/>
                  <a:gd name="connsiteX0" fmla="*/ 0 w 1234221"/>
                  <a:gd name="connsiteY0" fmla="*/ 622439 h 1118424"/>
                  <a:gd name="connsiteX1" fmla="*/ 580710 w 1234221"/>
                  <a:gd name="connsiteY1" fmla="*/ 203 h 1118424"/>
                  <a:gd name="connsiteX2" fmla="*/ 1234221 w 1234221"/>
                  <a:gd name="connsiteY2" fmla="*/ 1118423 h 111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4221" h="1118424">
                    <a:moveTo>
                      <a:pt x="0" y="622439"/>
                    </a:moveTo>
                    <a:cubicBezTo>
                      <a:pt x="93663" y="373448"/>
                      <a:pt x="391798" y="-10116"/>
                      <a:pt x="580710" y="203"/>
                    </a:cubicBezTo>
                    <a:cubicBezTo>
                      <a:pt x="769623" y="10522"/>
                      <a:pt x="1092715" y="510873"/>
                      <a:pt x="1234221" y="1118423"/>
                    </a:cubicBezTo>
                  </a:path>
                </a:pathLst>
              </a:custGeom>
              <a:noFill/>
              <a:ln w="22225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xmlns="" id="{BC7D5E85-E0F0-42F5-EAF9-E004D57D70B6}"/>
                </a:ext>
              </a:extLst>
            </p:cNvPr>
            <p:cNvGrpSpPr/>
            <p:nvPr/>
          </p:nvGrpSpPr>
          <p:grpSpPr>
            <a:xfrm>
              <a:off x="2209799" y="3387644"/>
              <a:ext cx="1398786" cy="213269"/>
              <a:chOff x="2209799" y="3387644"/>
              <a:chExt cx="1398786" cy="213269"/>
            </a:xfrm>
          </p:grpSpPr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xmlns="" id="{1370C9E2-37DE-DF90-FA66-E32CA2C5FE42}"/>
                  </a:ext>
                </a:extLst>
              </p:cNvPr>
              <p:cNvSpPr/>
              <p:nvPr/>
            </p:nvSpPr>
            <p:spPr>
              <a:xfrm rot="18973568" flipV="1">
                <a:off x="3446252" y="3387644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67C1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xmlns="" id="{05CD5F1D-4F1E-C99D-1728-E7758B6F37B3}"/>
                  </a:ext>
                </a:extLst>
              </p:cNvPr>
              <p:cNvSpPr/>
              <p:nvPr/>
            </p:nvSpPr>
            <p:spPr>
              <a:xfrm flipV="1">
                <a:off x="2209799" y="3403229"/>
                <a:ext cx="1306350" cy="197684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66610"/>
                  <a:gd name="connsiteY0" fmla="*/ 622439 h 622438"/>
                  <a:gd name="connsiteX1" fmla="*/ 580710 w 1166610"/>
                  <a:gd name="connsiteY1" fmla="*/ 203 h 622438"/>
                  <a:gd name="connsiteX2" fmla="*/ 1166610 w 1166610"/>
                  <a:gd name="connsiteY2" fmla="*/ 488170 h 622438"/>
                  <a:gd name="connsiteX0" fmla="*/ 0 w 1166610"/>
                  <a:gd name="connsiteY0" fmla="*/ 625309 h 625308"/>
                  <a:gd name="connsiteX1" fmla="*/ 580710 w 1166610"/>
                  <a:gd name="connsiteY1" fmla="*/ 3073 h 625308"/>
                  <a:gd name="connsiteX2" fmla="*/ 1166610 w 1166610"/>
                  <a:gd name="connsiteY2" fmla="*/ 491040 h 625308"/>
                  <a:gd name="connsiteX0" fmla="*/ 0 w 1166610"/>
                  <a:gd name="connsiteY0" fmla="*/ 609390 h 609389"/>
                  <a:gd name="connsiteX1" fmla="*/ 668606 w 1166610"/>
                  <a:gd name="connsiteY1" fmla="*/ 6729 h 609389"/>
                  <a:gd name="connsiteX2" fmla="*/ 1166610 w 1166610"/>
                  <a:gd name="connsiteY2" fmla="*/ 475121 h 60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6610" h="609389">
                    <a:moveTo>
                      <a:pt x="0" y="609390"/>
                    </a:moveTo>
                    <a:cubicBezTo>
                      <a:pt x="93663" y="360399"/>
                      <a:pt x="479694" y="-3590"/>
                      <a:pt x="668606" y="6729"/>
                    </a:cubicBezTo>
                    <a:cubicBezTo>
                      <a:pt x="857519" y="17048"/>
                      <a:pt x="1046764" y="-119816"/>
                      <a:pt x="1166610" y="475121"/>
                    </a:cubicBezTo>
                  </a:path>
                </a:pathLst>
              </a:custGeom>
              <a:noFill/>
              <a:ln w="22225">
                <a:solidFill>
                  <a:srgbClr val="67C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xmlns="" id="{5C8EE0C5-2C67-67C0-3C3A-1FFF9D914B6F}"/>
                </a:ext>
              </a:extLst>
            </p:cNvPr>
            <p:cNvGrpSpPr/>
            <p:nvPr/>
          </p:nvGrpSpPr>
          <p:grpSpPr>
            <a:xfrm>
              <a:off x="2209798" y="3387644"/>
              <a:ext cx="2086181" cy="328110"/>
              <a:chOff x="2209798" y="3387644"/>
              <a:chExt cx="2086181" cy="328110"/>
            </a:xfrm>
          </p:grpSpPr>
          <p:sp>
            <p:nvSpPr>
              <p:cNvPr id="36" name="object 9">
                <a:extLst>
                  <a:ext uri="{FF2B5EF4-FFF2-40B4-BE49-F238E27FC236}">
                    <a16:creationId xmlns:a16="http://schemas.microsoft.com/office/drawing/2014/main" xmlns="" id="{719D1FED-6916-F714-DF31-7CC95B8376E0}"/>
                  </a:ext>
                </a:extLst>
              </p:cNvPr>
              <p:cNvSpPr/>
              <p:nvPr/>
            </p:nvSpPr>
            <p:spPr>
              <a:xfrm rot="18973568" flipV="1">
                <a:off x="4133646" y="3387644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67C1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7" name="手繪多邊形: 圖案 36">
                <a:extLst>
                  <a:ext uri="{FF2B5EF4-FFF2-40B4-BE49-F238E27FC236}">
                    <a16:creationId xmlns:a16="http://schemas.microsoft.com/office/drawing/2014/main" xmlns="" id="{C4A74A49-E514-6F66-8FB9-9FFBD8FCE0D0}"/>
                  </a:ext>
                </a:extLst>
              </p:cNvPr>
              <p:cNvSpPr/>
              <p:nvPr/>
            </p:nvSpPr>
            <p:spPr>
              <a:xfrm flipV="1">
                <a:off x="2209798" y="3410927"/>
                <a:ext cx="1995489" cy="304827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63889"/>
                  <a:gd name="connsiteY0" fmla="*/ 622439 h 622438"/>
                  <a:gd name="connsiteX1" fmla="*/ 580710 w 1163889"/>
                  <a:gd name="connsiteY1" fmla="*/ 203 h 622438"/>
                  <a:gd name="connsiteX2" fmla="*/ 1163889 w 1163889"/>
                  <a:gd name="connsiteY2" fmla="*/ 539450 h 622438"/>
                  <a:gd name="connsiteX0" fmla="*/ 0 w 1163889"/>
                  <a:gd name="connsiteY0" fmla="*/ 622439 h 622438"/>
                  <a:gd name="connsiteX1" fmla="*/ 580710 w 1163889"/>
                  <a:gd name="connsiteY1" fmla="*/ 203 h 622438"/>
                  <a:gd name="connsiteX2" fmla="*/ 1163889 w 1163889"/>
                  <a:gd name="connsiteY2" fmla="*/ 539450 h 622438"/>
                  <a:gd name="connsiteX0" fmla="*/ 0 w 1163889"/>
                  <a:gd name="connsiteY0" fmla="*/ 663910 h 663909"/>
                  <a:gd name="connsiteX1" fmla="*/ 667747 w 1163889"/>
                  <a:gd name="connsiteY1" fmla="*/ 183 h 663909"/>
                  <a:gd name="connsiteX2" fmla="*/ 1163889 w 1163889"/>
                  <a:gd name="connsiteY2" fmla="*/ 580921 h 66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3889" h="663909">
                    <a:moveTo>
                      <a:pt x="0" y="663910"/>
                    </a:moveTo>
                    <a:cubicBezTo>
                      <a:pt x="93663" y="414919"/>
                      <a:pt x="478835" y="-10136"/>
                      <a:pt x="667747" y="183"/>
                    </a:cubicBezTo>
                    <a:cubicBezTo>
                      <a:pt x="856660" y="10502"/>
                      <a:pt x="1073390" y="767"/>
                      <a:pt x="1163889" y="580921"/>
                    </a:cubicBezTo>
                  </a:path>
                </a:pathLst>
              </a:custGeom>
              <a:noFill/>
              <a:ln w="22225">
                <a:solidFill>
                  <a:srgbClr val="67C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5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B8111A66-73A0-EBDC-765C-6E669AC21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543149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如右圖，求藍色區域的周長及面積。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1C2C30F-2C67-F0C5-EF5B-DAD85403D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5D1BF-9571-2E0D-8F1D-27E8BEFD4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A12FE767-E613-7819-FEF8-6192DE8BB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11" name="圖片 10" descr="一張含有 圖表 的圖片&#10;&#10;自動產生的描述">
            <a:extLst>
              <a:ext uri="{FF2B5EF4-FFF2-40B4-BE49-F238E27FC236}">
                <a16:creationId xmlns:a16="http://schemas.microsoft.com/office/drawing/2014/main" xmlns="" id="{E55A6C4A-915E-2D4A-82AE-80C0898A3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07" y="2104296"/>
            <a:ext cx="3608840" cy="288341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0F707B3-584D-6E56-1871-4DE12A906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2" y="1729172"/>
            <a:ext cx="457200" cy="4572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59B94526-DD81-6BAB-3E2D-4E24E470C8E3}"/>
              </a:ext>
            </a:extLst>
          </p:cNvPr>
          <p:cNvSpPr txBox="1"/>
          <p:nvPr/>
        </p:nvSpPr>
        <p:spPr>
          <a:xfrm>
            <a:off x="716038" y="1665385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周長為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9E0B6970-C59C-D14B-9130-B7E9CE0149E5}"/>
              </a:ext>
            </a:extLst>
          </p:cNvPr>
          <p:cNvSpPr txBox="1"/>
          <p:nvPr/>
        </p:nvSpPr>
        <p:spPr>
          <a:xfrm>
            <a:off x="716038" y="2352622"/>
            <a:ext cx="386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面積為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8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xmlns="" id="{EF8BFFC9-7EAF-495B-37AB-66A1872D42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2820522"/>
              </a:xfrm>
            </p:spPr>
            <p:txBody>
              <a:bodyPr/>
              <a:lstStyle/>
              <a:p>
                <a:r>
                  <a:rPr lang="en-US" altLang="zh-TW" dirty="0">
                    <a:sym typeface="Wingdings" panose="05000000000000000000" pitchFamily="2" charset="2"/>
                  </a:rPr>
                  <a:t> </a:t>
                </a:r>
                <a:r>
                  <a:rPr lang="zh-TW" altLang="en-US" dirty="0">
                    <a:sym typeface="Wingdings" panose="05000000000000000000" pitchFamily="2" charset="2"/>
                  </a:rPr>
                  <a:t>在下列空格中填入適當的多項式</a:t>
                </a:r>
                <a:r>
                  <a:rPr lang="zh-TW" altLang="en-US" dirty="0"/>
                  <a:t>：</a:t>
                </a:r>
              </a:p>
              <a:p>
                <a:r>
                  <a:rPr lang="en-US" altLang="zh-TW" dirty="0"/>
                  <a:t>(1) 7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．</a:t>
                </a:r>
                <a:r>
                  <a:rPr lang="en-US" altLang="zh-TW" dirty="0"/>
                  <a:t>______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dirty="0"/>
                  <a:t>28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</a:p>
              <a:p>
                <a:r>
                  <a:rPr lang="en-US" altLang="zh-TW" dirty="0"/>
                  <a:t>(2)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  <a:r>
                  <a:rPr lang="zh-TW" altLang="en-US" dirty="0"/>
                  <a:t>．</a:t>
                </a:r>
                <a:r>
                  <a:rPr lang="en-US" altLang="zh-TW" dirty="0"/>
                  <a:t>________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dirty="0"/>
                  <a:t>24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3</a:t>
                </a:r>
              </a:p>
              <a:p>
                <a:r>
                  <a:rPr lang="en-US" altLang="zh-TW" dirty="0"/>
                  <a:t>(3)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．</a:t>
                </a:r>
                <a:r>
                  <a:rPr lang="en-US" altLang="zh-TW" b="1" baseline="-50000" dirty="0">
                    <a:sym typeface="Wingdings" panose="05000000000000000000" pitchFamily="2" charset="2"/>
                  </a:rPr>
                  <a:t>________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4</m:t>
                        </m:r>
                      </m:den>
                    </m:f>
                  </m:oMath>
                </a14:m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</a:p>
            </p:txBody>
          </p:sp>
        </mc:Choice>
        <mc:Fallback xmlns="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id="{EF8BFFC9-7EAF-495B-37AB-66A1872D4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2820522"/>
              </a:xfrm>
              <a:blipFill>
                <a:blip r:embed="rId2"/>
                <a:stretch>
                  <a:fillRect l="-1766" t="-3030" b="-21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A0CA80A-CC79-B717-6547-3C86EDA18B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6</a:t>
            </a:r>
            <a:endParaRPr lang="zh-TW" altLang="en-US" dirty="0"/>
          </a:p>
        </p:txBody>
      </p:sp>
      <p:pic>
        <p:nvPicPr>
          <p:cNvPr id="6" name="圖片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C657374-F739-2A47-6DCA-67B7222B0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E35F2DEC-FE6C-BCB5-1670-61F2A4ADB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EB50B62-0535-0298-A25A-A9428C7702FD}"/>
              </a:ext>
            </a:extLst>
          </p:cNvPr>
          <p:cNvSpPr txBox="1"/>
          <p:nvPr/>
        </p:nvSpPr>
        <p:spPr>
          <a:xfrm>
            <a:off x="2046252" y="159373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7BF5FE88-2B4B-DAAA-1D33-F59E445AEF29}"/>
              </a:ext>
            </a:extLst>
          </p:cNvPr>
          <p:cNvSpPr txBox="1"/>
          <p:nvPr/>
        </p:nvSpPr>
        <p:spPr>
          <a:xfrm>
            <a:off x="2383504" y="217745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="" id="{112BF4A5-C359-FEF9-8A10-749CCFD17004}"/>
                  </a:ext>
                </a:extLst>
              </p:cNvPr>
              <p:cNvSpPr txBox="1"/>
              <p:nvPr/>
            </p:nvSpPr>
            <p:spPr>
              <a:xfrm>
                <a:off x="1764457" y="2821562"/>
                <a:ext cx="572593" cy="87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12BF4A5-C359-FEF9-8A10-749CCFD17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57" y="2821562"/>
                <a:ext cx="572593" cy="871072"/>
              </a:xfrm>
              <a:prstGeom prst="rect">
                <a:avLst/>
              </a:prstGeom>
              <a:blipFill>
                <a:blip r:embed="rId6"/>
                <a:stretch>
                  <a:fillRect r="-26596"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3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版面配置區 1">
                <a:extLst>
                  <a:ext uri="{FF2B5EF4-FFF2-40B4-BE49-F238E27FC236}">
                    <a16:creationId xmlns:a16="http://schemas.microsoft.com/office/drawing/2014/main" xmlns="" id="{97FE10CD-6F08-FFD9-1AA0-9C7A8738441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3838439"/>
              </a:xfrm>
            </p:spPr>
            <p:txBody>
              <a:bodyPr/>
              <a:lstStyle/>
              <a:p>
                <a:pPr marL="1422000" indent="-1422000" eaLnBrk="0" hangingPunct="0"/>
                <a:r>
                  <a:rPr lang="en-US" altLang="zh-TW" dirty="0">
                    <a:sym typeface="Wingdings" panose="05000000000000000000" pitchFamily="2" charset="2"/>
                  </a:rPr>
                  <a:t>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/>
                  <a:t>      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/>
                  <a:t>計算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/>
                  <a:t>6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2</a:t>
                </a:r>
                <a:r>
                  <a:rPr lang="en-US" altLang="zh-TW" i="1" dirty="0"/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5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>
                    <a:latin typeface="微軟正黑體" panose="020B0604030504040204" pitchFamily="34" charset="-120"/>
                  </a:rPr>
                  <a:t>÷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/>
                  <a:t>2</a:t>
                </a:r>
                <a:r>
                  <a:rPr lang="en-US" altLang="zh-TW" i="1" dirty="0"/>
                  <a:t>x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dirty="0"/>
                  <a:t>後得商式和餘式分別為何？</a:t>
                </a:r>
                <a:endParaRPr lang="en-US" altLang="zh-TW" dirty="0"/>
              </a:p>
              <a:p>
                <a:pPr marL="1422000" eaLnBrk="0" hangingPunct="0"/>
                <a:r>
                  <a:rPr lang="en-US" altLang="zh-TW" dirty="0"/>
                  <a:t>(A) </a:t>
                </a:r>
                <a:r>
                  <a:rPr lang="zh-TW" altLang="en-US" dirty="0"/>
                  <a:t>商式為 </a:t>
                </a:r>
                <a:r>
                  <a:rPr lang="en-US" altLang="zh-TW" i="1" dirty="0"/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，餘式為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3</m:t>
                        </m:r>
                      </m:den>
                    </m:f>
                  </m:oMath>
                </a14:m>
                <a:endParaRPr lang="en-US" altLang="zh-TW" i="1" dirty="0"/>
              </a:p>
              <a:p>
                <a:pPr marL="1422000" eaLnBrk="0" hangingPunct="0"/>
                <a:r>
                  <a:rPr lang="en-US" altLang="zh-TW" dirty="0"/>
                  <a:t>(B) </a:t>
                </a:r>
                <a:r>
                  <a:rPr lang="zh-TW" altLang="en-US" dirty="0"/>
                  <a:t>商式為 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，餘式為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2</a:t>
                </a:r>
                <a:endParaRPr lang="en-US" altLang="zh-TW" i="1" dirty="0"/>
              </a:p>
              <a:p>
                <a:pPr marL="1422000" eaLnBrk="0" hangingPunct="0"/>
                <a:r>
                  <a:rPr lang="en-US" altLang="zh-TW" dirty="0"/>
                  <a:t>(C) </a:t>
                </a:r>
                <a:r>
                  <a:rPr lang="zh-TW" altLang="en-US" dirty="0"/>
                  <a:t>商式為 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，餘式為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5</a:t>
                </a:r>
                <a:endParaRPr lang="en-US" altLang="zh-TW" i="1" dirty="0"/>
              </a:p>
              <a:p>
                <a:pPr marL="1422000" eaLnBrk="0" hangingPunct="0"/>
                <a:r>
                  <a:rPr lang="en-US" altLang="zh-TW" dirty="0"/>
                  <a:t>(D) </a:t>
                </a:r>
                <a:r>
                  <a:rPr lang="zh-TW" altLang="en-US" dirty="0"/>
                  <a:t>商式為 </a:t>
                </a:r>
                <a:r>
                  <a:rPr lang="en-US" altLang="zh-TW" dirty="0"/>
                  <a:t>3</a:t>
                </a:r>
                <a:r>
                  <a:rPr lang="en-US" altLang="zh-TW" i="1" dirty="0"/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，餘式為 </a:t>
                </a:r>
                <a:r>
                  <a:rPr lang="en-US" altLang="zh-TW" dirty="0"/>
                  <a:t>5</a:t>
                </a:r>
                <a:endParaRPr lang="zh-TW" altLang="en-US" i="1" dirty="0"/>
              </a:p>
            </p:txBody>
          </p:sp>
        </mc:Choice>
        <mc:Fallback xmlns="">
          <p:sp>
            <p:nvSpPr>
              <p:cNvPr id="2" name="文字版面配置區 1">
                <a:extLst>
                  <a:ext uri="{FF2B5EF4-FFF2-40B4-BE49-F238E27FC236}">
                    <a16:creationId xmlns:a16="http://schemas.microsoft.com/office/drawing/2014/main" id="{97FE10CD-6F08-FFD9-1AA0-9C7A87384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3838439"/>
              </a:xfrm>
              <a:blipFill>
                <a:blip r:embed="rId2"/>
                <a:stretch>
                  <a:fillRect l="-1766" t="-2226" b="-4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F02507E-0562-0005-F8C9-873FF4FDB7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搭配課文</a:t>
            </a:r>
          </a:p>
        </p:txBody>
      </p:sp>
      <p:pic>
        <p:nvPicPr>
          <p:cNvPr id="4" name="圖片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90ACD9-FAA1-4BD0-2C79-D8EA27C95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32A30379-B6C9-F318-8AF9-B493F627C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A56E4E8-8DDD-B31C-E920-E62E9A29EF02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444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6A0B141-6187-63BE-EB11-62008622D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560401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3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12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3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dirty="0">
                <a:sym typeface="Wingdings" panose="05000000000000000000" pitchFamily="2" charset="2"/>
              </a:rPr>
              <a:t>的商式及餘式。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359E8AD-4C92-151F-0EC8-A48FDB50B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7</a:t>
            </a:r>
            <a:endParaRPr lang="zh-TW" altLang="en-US" dirty="0"/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6EA4713-0B02-9890-3F5D-544D40B03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1863C8B-9121-77AC-FA4D-3D01DC197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BF24FE54-0EEF-6A87-715D-181E4206E4BA}"/>
              </a:ext>
            </a:extLst>
          </p:cNvPr>
          <p:cNvSpPr txBox="1"/>
          <p:nvPr/>
        </p:nvSpPr>
        <p:spPr>
          <a:xfrm>
            <a:off x="716038" y="1738876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商式為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A3F1CDE-44C5-184D-77F3-D30CC432D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2" y="1802663"/>
            <a:ext cx="457200" cy="4572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2A8A460-0AF6-D467-1365-FF93D4C857A3}"/>
              </a:ext>
            </a:extLst>
          </p:cNvPr>
          <p:cNvSpPr txBox="1"/>
          <p:nvPr/>
        </p:nvSpPr>
        <p:spPr>
          <a:xfrm>
            <a:off x="3538611" y="1738876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餘式為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82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D31698B-23D6-0078-9B41-5BA437A83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273806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求下列各式的商式及餘式：</a:t>
            </a:r>
          </a:p>
          <a:p>
            <a:pPr marL="406800"/>
            <a:r>
              <a:rPr lang="en-US" altLang="zh-TW" dirty="0">
                <a:sym typeface="Wingdings" panose="05000000000000000000" pitchFamily="2" charset="2"/>
              </a:rPr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13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9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3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2E39730-D03B-CAD0-731D-1C12BA958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003FF-46BA-0039-9322-227A7E21A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C23F26A9-AF42-7924-CDAF-534105C67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AE47113-24EE-1569-ADF5-F76544A1F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9E49557-667C-32F9-38FC-47C43821E7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DBEB380-5A3F-D1BF-9AA8-6C90827C3FC8}"/>
              </a:ext>
            </a:extLst>
          </p:cNvPr>
          <p:cNvSpPr txBox="1"/>
          <p:nvPr/>
        </p:nvSpPr>
        <p:spPr>
          <a:xfrm>
            <a:off x="1310398" y="2296660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商式為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7E38EA13-6E3A-26B7-9A30-CEB603AD7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" y="2360731"/>
            <a:ext cx="456632" cy="45663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6568BCB8-746C-842F-2B0E-116F16CDAE31}"/>
              </a:ext>
            </a:extLst>
          </p:cNvPr>
          <p:cNvSpPr txBox="1"/>
          <p:nvPr/>
        </p:nvSpPr>
        <p:spPr>
          <a:xfrm>
            <a:off x="4032759" y="229666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餘式為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D31698B-23D6-0078-9B41-5BA437A83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273806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求下列各式的商式及餘式：</a:t>
            </a:r>
          </a:p>
          <a:p>
            <a:pPr marL="406800"/>
            <a:r>
              <a:rPr lang="en-US" altLang="zh-TW" dirty="0">
                <a:sym typeface="Wingdings" panose="05000000000000000000" pitchFamily="2" charset="2"/>
              </a:rPr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8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2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2E39730-D03B-CAD0-731D-1C12BA958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003FF-46BA-0039-9322-227A7E21A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C23F26A9-AF42-7924-CDAF-534105C67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AE47113-24EE-1569-ADF5-F76544A1F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9E49557-667C-32F9-38FC-47C43821E7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DBEB380-5A3F-D1BF-9AA8-6C90827C3FC8}"/>
              </a:ext>
            </a:extLst>
          </p:cNvPr>
          <p:cNvSpPr txBox="1"/>
          <p:nvPr/>
        </p:nvSpPr>
        <p:spPr>
          <a:xfrm>
            <a:off x="1310398" y="2296660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商式為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7E38EA13-6E3A-26B7-9A30-CEB603AD7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" y="2360731"/>
            <a:ext cx="456632" cy="45663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6674331-0F45-DD0D-C49E-09392E4AB220}"/>
              </a:ext>
            </a:extLst>
          </p:cNvPr>
          <p:cNvSpPr txBox="1"/>
          <p:nvPr/>
        </p:nvSpPr>
        <p:spPr>
          <a:xfrm>
            <a:off x="4032762" y="2296660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餘式為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D84748D-4FD2-0204-0CF3-B8CF6D18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255518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求下列各式的商式及餘式：</a:t>
            </a:r>
          </a:p>
          <a:p>
            <a:pPr marL="406800"/>
            <a:r>
              <a:rPr lang="en-US" altLang="zh-TW" dirty="0">
                <a:sym typeface="Wingdings" panose="05000000000000000000" pitchFamily="2" charset="2"/>
              </a:rPr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5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2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B47E048-EC61-8F06-186E-8EF4242BB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A54BA3-0816-3F40-FF9D-61A8369C6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D11B1DB7-D204-80E8-F106-A62EE960D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C1716D9-2E31-FBFD-60F4-0466FA3D3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5102479-2F08-04F4-B2F8-C1A216AAD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0EDBEC4E-B641-3DC4-17CB-DDF4ED34298A}"/>
                  </a:ext>
                </a:extLst>
              </p:cNvPr>
              <p:cNvSpPr txBox="1"/>
              <p:nvPr/>
            </p:nvSpPr>
            <p:spPr>
              <a:xfrm>
                <a:off x="1310398" y="2296660"/>
                <a:ext cx="3137397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商式為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EDBEC4E-B641-3DC4-17CB-DDF4ED342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98" y="2296660"/>
                <a:ext cx="3137397" cy="876650"/>
              </a:xfrm>
              <a:prstGeom prst="rect">
                <a:avLst/>
              </a:prstGeom>
              <a:blipFill>
                <a:blip r:embed="rId7"/>
                <a:stretch>
                  <a:fillRect l="-5049" r="-4272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13CFF4A2-F058-8A1E-1BD2-C16672D2F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" y="2524957"/>
            <a:ext cx="456632" cy="456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="" id="{038ADD3C-8CDA-954E-62FE-1091944E6886}"/>
                  </a:ext>
                </a:extLst>
              </p:cNvPr>
              <p:cNvSpPr txBox="1"/>
              <p:nvPr/>
            </p:nvSpPr>
            <p:spPr>
              <a:xfrm>
                <a:off x="4232061" y="2296660"/>
                <a:ext cx="1723549" cy="87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餘式為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38ADD3C-8CDA-954E-62FE-1091944E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61" y="2296660"/>
                <a:ext cx="1723549" cy="871072"/>
              </a:xfrm>
              <a:prstGeom prst="rect">
                <a:avLst/>
              </a:prstGeom>
              <a:blipFill>
                <a:blip r:embed="rId9"/>
                <a:stretch>
                  <a:fillRect l="-8834"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D84748D-4FD2-0204-0CF3-B8CF6D18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255518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求下列各式的商式及餘式：</a:t>
            </a:r>
          </a:p>
          <a:p>
            <a:pPr marL="406800"/>
            <a:r>
              <a:rPr lang="en-US" altLang="zh-TW" dirty="0">
                <a:sym typeface="Wingdings" panose="05000000000000000000" pitchFamily="2" charset="2"/>
              </a:rPr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4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dirty="0">
                <a:sym typeface="Wingdings" panose="05000000000000000000" pitchFamily="2" charset="2"/>
              </a:rPr>
              <a:t>3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sym typeface="Wingdings" panose="05000000000000000000" pitchFamily="2" charset="2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dirty="0">
                <a:sym typeface="Wingdings" panose="05000000000000000000" pitchFamily="2" charset="2"/>
              </a:rPr>
              <a:t>2</a:t>
            </a:r>
            <a:r>
              <a:rPr lang="en-US" altLang="zh-TW" i="1" dirty="0">
                <a:sym typeface="Wingdings" panose="05000000000000000000" pitchFamily="2" charset="2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dirty="0">
                <a:sym typeface="Wingdings" panose="05000000000000000000" pitchFamily="2" charset="2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B47E048-EC61-8F06-186E-8EF4242BB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A54BA3-0816-3F40-FF9D-61A8369C6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D11B1DB7-D204-80E8-F106-A62EE960D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C1716D9-2E31-FBFD-60F4-0466FA3D3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5102479-2F08-04F4-B2F8-C1A216AAD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0EDBEC4E-B641-3DC4-17CB-DDF4ED34298A}"/>
                  </a:ext>
                </a:extLst>
              </p:cNvPr>
              <p:cNvSpPr txBox="1"/>
              <p:nvPr/>
            </p:nvSpPr>
            <p:spPr>
              <a:xfrm>
                <a:off x="1310398" y="2296660"/>
                <a:ext cx="2932213" cy="871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商式為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endPara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EDBEC4E-B641-3DC4-17CB-DDF4ED342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98" y="2296660"/>
                <a:ext cx="2932213" cy="871072"/>
              </a:xfrm>
              <a:prstGeom prst="rect">
                <a:avLst/>
              </a:prstGeom>
              <a:blipFill>
                <a:blip r:embed="rId7"/>
                <a:stretch>
                  <a:fillRect l="-5405" r="-4782" b="-97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13CFF4A2-F058-8A1E-1BD2-C16672D2F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" y="2524957"/>
            <a:ext cx="456632" cy="456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xmlns="" id="{2C63DD80-416F-F9FE-D076-68FED4ABBD57}"/>
                  </a:ext>
                </a:extLst>
              </p:cNvPr>
              <p:cNvSpPr txBox="1"/>
              <p:nvPr/>
            </p:nvSpPr>
            <p:spPr>
              <a:xfrm>
                <a:off x="4032545" y="2296660"/>
                <a:ext cx="1723549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餘式為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dirty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C63DD80-416F-F9FE-D076-68FED4ABB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45" y="2296660"/>
                <a:ext cx="1723549" cy="876650"/>
              </a:xfrm>
              <a:prstGeom prst="rect">
                <a:avLst/>
              </a:prstGeom>
              <a:blipFill>
                <a:blip r:embed="rId9"/>
                <a:stretch>
                  <a:fillRect l="-9220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4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46DD39B-72A1-C84F-70C9-F2A4A28E9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532374"/>
          </a:xfrm>
        </p:spPr>
        <p:txBody>
          <a:bodyPr/>
          <a:lstStyle/>
          <a:p>
            <a:pPr marL="1422000" indent="-1422000" eaLnBrk="0" hangingPunct="0"/>
            <a:r>
              <a:rPr lang="en-US" altLang="zh-TW" dirty="0">
                <a:sym typeface="Wingdings" panose="05000000000000000000" pitchFamily="2" charset="2"/>
              </a:rPr>
              <a:t>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計算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 </a:t>
            </a:r>
            <a:r>
              <a:rPr lang="zh-TW" altLang="en-US" dirty="0"/>
              <a:t>除以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r>
              <a:rPr lang="zh-TW" altLang="en-US" dirty="0"/>
              <a:t>後，得商式和餘式分別為何？</a:t>
            </a:r>
            <a:endParaRPr lang="en-US" altLang="zh-TW" dirty="0"/>
          </a:p>
          <a:p>
            <a:pPr marL="1422000" eaLnBrk="0" hangingPunct="0"/>
            <a:r>
              <a:rPr lang="en-US" altLang="zh-TW" dirty="0"/>
              <a:t>(A) </a:t>
            </a:r>
            <a:r>
              <a:rPr lang="zh-TW" altLang="en-US" dirty="0"/>
              <a:t>商式為 </a:t>
            </a:r>
            <a:r>
              <a:rPr lang="en-US" altLang="zh-TW" dirty="0"/>
              <a:t>2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(B) </a:t>
            </a:r>
            <a:r>
              <a:rPr lang="zh-TW" altLang="en-US" dirty="0"/>
              <a:t>商式為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zh-TW" altLang="en-US" dirty="0"/>
              <a:t>，餘式為 </a:t>
            </a:r>
            <a:r>
              <a:rPr lang="en-US" altLang="zh-TW" dirty="0"/>
              <a:t>5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(C) </a:t>
            </a:r>
            <a:r>
              <a:rPr lang="zh-TW" altLang="en-US" dirty="0"/>
              <a:t>商式為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(D) </a:t>
            </a:r>
            <a:r>
              <a:rPr lang="zh-TW" altLang="en-US" dirty="0"/>
              <a:t>商式為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endParaRPr lang="zh-TW" altLang="en-US" i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0501358-CCE6-4D5D-4E9E-78718AB121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搭配隨堂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A12F8291-AE5F-54B9-69BF-F5866ED64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109 </a:t>
            </a:r>
            <a:r>
              <a:rPr lang="zh-TW" altLang="en-US" dirty="0"/>
              <a:t>會考第 </a:t>
            </a:r>
            <a:r>
              <a:rPr lang="en-US" altLang="zh-TW" dirty="0"/>
              <a:t>7 </a:t>
            </a:r>
            <a:r>
              <a:rPr lang="zh-TW" altLang="en-US" dirty="0"/>
              <a:t>題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697159E4-AFA8-0CB4-7D23-1F78D0E46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57990750-EC97-252C-FBF7-E6ECAE1D5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E8C6A59E-6DB0-DB55-E26B-60224C62FAEF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401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F9E2E23-68C3-FBB5-59CF-9713A223E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036062"/>
          </a:xfrm>
        </p:spPr>
        <p:txBody>
          <a:bodyPr/>
          <a:lstStyle/>
          <a:p>
            <a:pPr marL="406800" indent="-406800"/>
            <a:r>
              <a:rPr lang="en-US" altLang="zh-TW" dirty="0"/>
              <a:t>1. </a:t>
            </a:r>
            <a:r>
              <a:rPr lang="zh-TW" altLang="en-US" dirty="0"/>
              <a:t>已知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為多項式，且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所得商式為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EB846D-91FC-A759-1AA2-7C1E5A5D9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11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3EE35CD-FE50-F5F5-01B4-B87613404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327AF2B4-0D6A-65AE-A472-617CC1748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1EDFB65-912C-338B-5505-A60F53C65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72F7C1F-7342-4A81-82AE-491663AFA0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8E581E22-C825-D850-70B4-47C958AB1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2" y="2131508"/>
            <a:ext cx="457200" cy="4572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F64C5EC-428F-EB12-DBA6-CD1F87CC6FEC}"/>
              </a:ext>
            </a:extLst>
          </p:cNvPr>
          <p:cNvSpPr txBox="1"/>
          <p:nvPr/>
        </p:nvSpPr>
        <p:spPr>
          <a:xfrm>
            <a:off x="716038" y="2067721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025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EEE6E1B-1B18-4CDC-8143-4C1DC686DC58}"/>
              </a:ext>
            </a:extLst>
          </p:cNvPr>
          <p:cNvSpPr/>
          <p:nvPr/>
        </p:nvSpPr>
        <p:spPr>
          <a:xfrm>
            <a:off x="126000" y="1000125"/>
            <a:ext cx="8892000" cy="79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81D3B29-46DE-4497-A9EA-252C0F62D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C789E60-124A-4AD7-8709-CCB4CEF57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90076"/>
            <a:ext cx="8626415" cy="546334"/>
          </a:xfrm>
        </p:spPr>
        <p:txBody>
          <a:bodyPr/>
          <a:lstStyle/>
          <a:p>
            <a:r>
              <a:rPr lang="zh-TW" altLang="en-US" dirty="0"/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ea typeface="標楷體" panose="03000509000000000000" pitchFamily="65" charset="-120"/>
              </a:rPr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的結果。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E78826C-F1BB-4E38-9F5A-C8E067BFCD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多項式乘以多項式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62FB78A-8374-4C16-849A-F8ECC586D6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4BFEE10F-19AE-4966-AF5C-6ABB3EDC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08" y="592900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DA67E0AE-6B62-4F87-93D5-178ABD3A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D0C0CC3-FB4E-4FE3-BAB2-541BD56E4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71" y="1891310"/>
            <a:ext cx="439200" cy="8479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0134DC1-387D-483C-B375-5FAA7ACEE9A4}"/>
              </a:ext>
            </a:extLst>
          </p:cNvPr>
          <p:cNvSpPr txBox="1"/>
          <p:nvPr/>
        </p:nvSpPr>
        <p:spPr>
          <a:xfrm>
            <a:off x="727611" y="182590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用直式運算</a:t>
            </a:r>
            <a:endParaRPr lang="zh-TW" altLang="en-US" sz="3200" b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F7876134-9A0B-56AC-399F-F4564E013080}"/>
              </a:ext>
            </a:extLst>
          </p:cNvPr>
          <p:cNvSpPr txBox="1"/>
          <p:nvPr/>
        </p:nvSpPr>
        <p:spPr>
          <a:xfrm>
            <a:off x="6679000" y="43776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5</a:t>
            </a:r>
            <a:endParaRPr lang="zh-TW" altLang="en-US" sz="3200" i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C8DE59E-D964-EA1D-A679-6A5BEB159715}"/>
              </a:ext>
            </a:extLst>
          </p:cNvPr>
          <p:cNvSpPr txBox="1"/>
          <p:nvPr/>
        </p:nvSpPr>
        <p:spPr>
          <a:xfrm>
            <a:off x="5047147" y="4377696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15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FDA7A054-E5B9-47FC-0216-BA869BD3B732}"/>
              </a:ext>
            </a:extLst>
          </p:cNvPr>
          <p:cNvSpPr txBox="1"/>
          <p:nvPr/>
        </p:nvSpPr>
        <p:spPr>
          <a:xfrm>
            <a:off x="3689404" y="437769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10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xmlns="" id="{3013EFAF-568F-FFE1-3A33-A5D21D202727}"/>
              </a:ext>
            </a:extLst>
          </p:cNvPr>
          <p:cNvGrpSpPr/>
          <p:nvPr/>
        </p:nvGrpSpPr>
        <p:grpSpPr>
          <a:xfrm>
            <a:off x="1419760" y="2809794"/>
            <a:ext cx="6300000" cy="1527574"/>
            <a:chOff x="1419760" y="2809794"/>
            <a:chExt cx="6300000" cy="1527574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30C36757-0098-638F-E029-536ECF576D64}"/>
                </a:ext>
              </a:extLst>
            </p:cNvPr>
            <p:cNvSpPr txBox="1"/>
            <p:nvPr/>
          </p:nvSpPr>
          <p:spPr>
            <a:xfrm>
              <a:off x="3894589" y="2809794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r>
                <a:rPr lang="en-US" altLang="zh-TW" sz="3200" baseline="400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endParaRPr lang="zh-TW" altLang="en-US" sz="3200" i="1" baseline="40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FEEE6B5B-526E-A403-634B-5AC6345FF4A1}"/>
                </a:ext>
              </a:extLst>
            </p:cNvPr>
            <p:cNvSpPr txBox="1"/>
            <p:nvPr/>
          </p:nvSpPr>
          <p:spPr>
            <a:xfrm>
              <a:off x="5047146" y="2809794"/>
              <a:ext cx="1188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－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36F61D5D-84D6-04AC-10E0-76B82F334093}"/>
                </a:ext>
              </a:extLst>
            </p:cNvPr>
            <p:cNvSpPr txBox="1"/>
            <p:nvPr/>
          </p:nvSpPr>
          <p:spPr>
            <a:xfrm>
              <a:off x="6679000" y="280979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＋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1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15A7EA5A-E95D-93FA-2E8E-D9C3F2182CA8}"/>
                </a:ext>
              </a:extLst>
            </p:cNvPr>
            <p:cNvSpPr txBox="1"/>
            <p:nvPr/>
          </p:nvSpPr>
          <p:spPr>
            <a:xfrm>
              <a:off x="5662700" y="3712265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2D526861-F302-C667-D535-2F20390A053E}"/>
                </a:ext>
              </a:extLst>
            </p:cNvPr>
            <p:cNvSpPr txBox="1"/>
            <p:nvPr/>
          </p:nvSpPr>
          <p:spPr>
            <a:xfrm>
              <a:off x="6679000" y="371226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＋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5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0E1F8A75-3661-ADF3-AA54-53AD883552C7}"/>
                </a:ext>
              </a:extLst>
            </p:cNvPr>
            <p:cNvSpPr txBox="1"/>
            <p:nvPr/>
          </p:nvSpPr>
          <p:spPr>
            <a:xfrm>
              <a:off x="1473461" y="3712265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en-US" altLang="zh-TW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7CC1CA77-1A6B-1630-0EFD-1D2F3F5C775C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60" y="4337368"/>
              <a:ext cx="63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A4E2EE89-8DB8-0C7A-2291-4C9FD3BD7258}"/>
              </a:ext>
            </a:extLst>
          </p:cNvPr>
          <p:cNvSpPr txBox="1"/>
          <p:nvPr/>
        </p:nvSpPr>
        <p:spPr>
          <a:xfrm>
            <a:off x="756186" y="2311127"/>
            <a:ext cx="733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/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/>
              <a:t> 從常數項開始算，式子宜靠右對齊。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C2DF689C-8296-B92E-E1F1-DA8E071169C5}"/>
              </a:ext>
            </a:extLst>
          </p:cNvPr>
          <p:cNvSpPr txBox="1"/>
          <p:nvPr/>
        </p:nvSpPr>
        <p:spPr>
          <a:xfrm>
            <a:off x="2126478" y="5002799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F05A88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105A1107-B112-A26A-4EDE-6C6675065C5E}"/>
              </a:ext>
            </a:extLst>
          </p:cNvPr>
          <p:cNvSpPr txBox="1"/>
          <p:nvPr/>
        </p:nvSpPr>
        <p:spPr>
          <a:xfrm>
            <a:off x="3279035" y="5002799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 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9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F05A88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85F46896-DF27-C2C2-6BB8-0F3DFB819B40}"/>
              </a:ext>
            </a:extLst>
          </p:cNvPr>
          <p:cNvSpPr txBox="1"/>
          <p:nvPr/>
        </p:nvSpPr>
        <p:spPr>
          <a:xfrm>
            <a:off x="5047147" y="500279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3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BC4987D0-3F41-BDB5-E4E6-5DC54B555F43}"/>
              </a:ext>
            </a:extLst>
          </p:cNvPr>
          <p:cNvSpPr txBox="1"/>
          <p:nvPr/>
        </p:nvSpPr>
        <p:spPr>
          <a:xfrm>
            <a:off x="6679000" y="566822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7CDA38E2-A036-B71C-B0AB-12DFB7C2857A}"/>
              </a:ext>
            </a:extLst>
          </p:cNvPr>
          <p:cNvSpPr txBox="1"/>
          <p:nvPr/>
        </p:nvSpPr>
        <p:spPr>
          <a:xfrm>
            <a:off x="2126478" y="566822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F00BFA12-5F51-959F-EBDE-D5AE3F0C6B0F}"/>
              </a:ext>
            </a:extLst>
          </p:cNvPr>
          <p:cNvSpPr txBox="1"/>
          <p:nvPr/>
        </p:nvSpPr>
        <p:spPr>
          <a:xfrm>
            <a:off x="3279035" y="5668228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 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D6E4F5B0-C0C4-12CD-04E3-86BA797A6320}"/>
              </a:ext>
            </a:extLst>
          </p:cNvPr>
          <p:cNvSpPr txBox="1"/>
          <p:nvPr/>
        </p:nvSpPr>
        <p:spPr>
          <a:xfrm>
            <a:off x="5047147" y="5668228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xmlns="" id="{7D032B73-F894-E8F8-9CFF-C51588A478BD}"/>
              </a:ext>
            </a:extLst>
          </p:cNvPr>
          <p:cNvCxnSpPr>
            <a:cxnSpLocks/>
          </p:cNvCxnSpPr>
          <p:nvPr/>
        </p:nvCxnSpPr>
        <p:spPr>
          <a:xfrm>
            <a:off x="1419760" y="5627902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群組 50">
            <a:extLst>
              <a:ext uri="{FF2B5EF4-FFF2-40B4-BE49-F238E27FC236}">
                <a16:creationId xmlns:a16="http://schemas.microsoft.com/office/drawing/2014/main" xmlns="" id="{6D22F7CB-E3A2-4CE6-ADAB-831DEB038046}"/>
              </a:ext>
            </a:extLst>
          </p:cNvPr>
          <p:cNvGrpSpPr/>
          <p:nvPr/>
        </p:nvGrpSpPr>
        <p:grpSpPr>
          <a:xfrm>
            <a:off x="4497413" y="3240656"/>
            <a:ext cx="2989237" cy="548344"/>
            <a:chOff x="4497413" y="3240656"/>
            <a:chExt cx="2989237" cy="548344"/>
          </a:xfrm>
        </p:grpSpPr>
        <p:sp>
          <p:nvSpPr>
            <p:cNvPr id="41" name="object 42">
              <a:extLst>
                <a:ext uri="{FF2B5EF4-FFF2-40B4-BE49-F238E27FC236}">
                  <a16:creationId xmlns:a16="http://schemas.microsoft.com/office/drawing/2014/main" xmlns="" id="{946B95A2-8A71-9269-CAB5-5E24FE01D15E}"/>
                </a:ext>
              </a:extLst>
            </p:cNvPr>
            <p:cNvSpPr/>
            <p:nvPr/>
          </p:nvSpPr>
          <p:spPr>
            <a:xfrm rot="210967">
              <a:off x="4497413" y="3240656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xmlns="" id="{D81052C3-3E51-52D2-74BD-1B0DA2E2018B}"/>
                </a:ext>
              </a:extLst>
            </p:cNvPr>
            <p:cNvCxnSpPr>
              <a:cxnSpLocks/>
            </p:cNvCxnSpPr>
            <p:nvPr/>
          </p:nvCxnSpPr>
          <p:spPr>
            <a:xfrm>
              <a:off x="4641268" y="3289356"/>
              <a:ext cx="2845382" cy="499644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452EEE8D-C96B-8F3D-A474-4C0C1F908156}"/>
              </a:ext>
            </a:extLst>
          </p:cNvPr>
          <p:cNvGrpSpPr/>
          <p:nvPr/>
        </p:nvGrpSpPr>
        <p:grpSpPr>
          <a:xfrm>
            <a:off x="6066163" y="3319350"/>
            <a:ext cx="1420487" cy="469650"/>
            <a:chOff x="6066163" y="3319350"/>
            <a:chExt cx="1420487" cy="469650"/>
          </a:xfrm>
        </p:grpSpPr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xmlns="" id="{54D5F4F7-F279-A0B5-13FF-370C24943A2A}"/>
                </a:ext>
              </a:extLst>
            </p:cNvPr>
            <p:cNvCxnSpPr>
              <a:cxnSpLocks/>
            </p:cNvCxnSpPr>
            <p:nvPr/>
          </p:nvCxnSpPr>
          <p:spPr>
            <a:xfrm>
              <a:off x="6193188" y="3366693"/>
              <a:ext cx="1293462" cy="422307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bject 42">
              <a:extLst>
                <a:ext uri="{FF2B5EF4-FFF2-40B4-BE49-F238E27FC236}">
                  <a16:creationId xmlns:a16="http://schemas.microsoft.com/office/drawing/2014/main" xmlns="" id="{4118B1A3-7482-0934-0177-6265F71EE093}"/>
                </a:ext>
              </a:extLst>
            </p:cNvPr>
            <p:cNvSpPr/>
            <p:nvPr/>
          </p:nvSpPr>
          <p:spPr>
            <a:xfrm rot="433689">
              <a:off x="6066163" y="331935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F49F060A-66A3-046E-AEF7-5AAC881BAABF}"/>
              </a:ext>
            </a:extLst>
          </p:cNvPr>
          <p:cNvGrpSpPr/>
          <p:nvPr/>
        </p:nvGrpSpPr>
        <p:grpSpPr>
          <a:xfrm>
            <a:off x="7396499" y="3305329"/>
            <a:ext cx="138643" cy="483671"/>
            <a:chOff x="7396499" y="3305329"/>
            <a:chExt cx="138643" cy="483671"/>
          </a:xfrm>
        </p:grpSpPr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EF3BF047-A54D-3295-0AF4-8CF05183DBCF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50" y="3429000"/>
              <a:ext cx="0" cy="360000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bject 42">
              <a:extLst>
                <a:ext uri="{FF2B5EF4-FFF2-40B4-BE49-F238E27FC236}">
                  <a16:creationId xmlns:a16="http://schemas.microsoft.com/office/drawing/2014/main" xmlns="" id="{A778070C-A818-678B-3632-73FD63E3FE83}"/>
                </a:ext>
              </a:extLst>
            </p:cNvPr>
            <p:cNvSpPr/>
            <p:nvPr/>
          </p:nvSpPr>
          <p:spPr>
            <a:xfrm rot="4350891">
              <a:off x="7360720" y="3341108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xmlns="" id="{0FD18AA6-927F-FCE3-E59A-4FB7D62ABC65}"/>
              </a:ext>
            </a:extLst>
          </p:cNvPr>
          <p:cNvGrpSpPr/>
          <p:nvPr/>
        </p:nvGrpSpPr>
        <p:grpSpPr>
          <a:xfrm>
            <a:off x="4336862" y="3356390"/>
            <a:ext cx="1612134" cy="472935"/>
            <a:chOff x="4336862" y="3356390"/>
            <a:chExt cx="1612134" cy="472935"/>
          </a:xfrm>
        </p:grpSpPr>
        <p:sp>
          <p:nvSpPr>
            <p:cNvPr id="54" name="object 42">
              <a:extLst>
                <a:ext uri="{FF2B5EF4-FFF2-40B4-BE49-F238E27FC236}">
                  <a16:creationId xmlns:a16="http://schemas.microsoft.com/office/drawing/2014/main" xmlns="" id="{C570AF80-4BF8-DA0A-EBC4-2B027D41CD7C}"/>
                </a:ext>
              </a:extLst>
            </p:cNvPr>
            <p:cNvSpPr/>
            <p:nvPr/>
          </p:nvSpPr>
          <p:spPr>
            <a:xfrm rot="660396">
              <a:off x="4336862" y="335639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xmlns="" id="{C132C79A-2AC4-587F-1CE1-05914E9E79A7}"/>
                </a:ext>
              </a:extLst>
            </p:cNvPr>
            <p:cNvCxnSpPr>
              <a:cxnSpLocks/>
            </p:cNvCxnSpPr>
            <p:nvPr/>
          </p:nvCxnSpPr>
          <p:spPr>
            <a:xfrm>
              <a:off x="4477481" y="3410333"/>
              <a:ext cx="1471515" cy="41899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xmlns="" id="{E39BF6AD-8406-9BDF-3AA9-0100C2EF17ED}"/>
              </a:ext>
            </a:extLst>
          </p:cNvPr>
          <p:cNvGrpSpPr/>
          <p:nvPr/>
        </p:nvGrpSpPr>
        <p:grpSpPr>
          <a:xfrm>
            <a:off x="5857235" y="3305233"/>
            <a:ext cx="138643" cy="524092"/>
            <a:chOff x="5857235" y="3305233"/>
            <a:chExt cx="138643" cy="524092"/>
          </a:xfrm>
        </p:grpSpPr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xmlns="" id="{1D313066-56B1-4822-3EE8-4BD16957695E}"/>
                </a:ext>
              </a:extLst>
            </p:cNvPr>
            <p:cNvCxnSpPr>
              <a:cxnSpLocks/>
            </p:cNvCxnSpPr>
            <p:nvPr/>
          </p:nvCxnSpPr>
          <p:spPr>
            <a:xfrm>
              <a:off x="5948995" y="3432463"/>
              <a:ext cx="0" cy="39686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bject 42">
              <a:extLst>
                <a:ext uri="{FF2B5EF4-FFF2-40B4-BE49-F238E27FC236}">
                  <a16:creationId xmlns:a16="http://schemas.microsoft.com/office/drawing/2014/main" xmlns="" id="{E4A18BCE-A961-18B5-8B7C-E7BE5FA8E832}"/>
                </a:ext>
              </a:extLst>
            </p:cNvPr>
            <p:cNvSpPr/>
            <p:nvPr/>
          </p:nvSpPr>
          <p:spPr>
            <a:xfrm rot="4515857">
              <a:off x="5821456" y="3341012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xmlns="" id="{F487B595-F722-6B2E-9920-DD89B05E4512}"/>
              </a:ext>
            </a:extLst>
          </p:cNvPr>
          <p:cNvGrpSpPr/>
          <p:nvPr/>
        </p:nvGrpSpPr>
        <p:grpSpPr>
          <a:xfrm>
            <a:off x="5948995" y="3234411"/>
            <a:ext cx="1453891" cy="594914"/>
            <a:chOff x="5948995" y="3234411"/>
            <a:chExt cx="1453891" cy="594914"/>
          </a:xfrm>
        </p:grpSpPr>
        <p:sp>
          <p:nvSpPr>
            <p:cNvPr id="66" name="object 42">
              <a:extLst>
                <a:ext uri="{FF2B5EF4-FFF2-40B4-BE49-F238E27FC236}">
                  <a16:creationId xmlns:a16="http://schemas.microsoft.com/office/drawing/2014/main" xmlns="" id="{37EE96F2-96E4-482D-168B-6AE2E1D9FFE9}"/>
                </a:ext>
              </a:extLst>
            </p:cNvPr>
            <p:cNvSpPr/>
            <p:nvPr/>
          </p:nvSpPr>
          <p:spPr>
            <a:xfrm rot="7906804">
              <a:off x="7228464" y="327019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xmlns="" id="{D4FCA476-886F-08B1-6638-97EEEA947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995" y="3366693"/>
              <a:ext cx="1386460" cy="46263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  <p:bldP spid="21" grpId="0"/>
      <p:bldP spid="21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F9E2E23-68C3-FBB5-59CF-9713A223E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587238"/>
          </a:xfrm>
        </p:spPr>
        <p:txBody>
          <a:bodyPr/>
          <a:lstStyle/>
          <a:p>
            <a:pPr marL="1422000" indent="-1422000" eaLnBrk="0" hangingPunct="0"/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除以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 </a:t>
            </a:r>
            <a:r>
              <a:rPr lang="zh-TW" altLang="en-US" dirty="0"/>
              <a:t>得商式為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zh-TW" altLang="en-US" dirty="0"/>
              <a:t>，餘式為 </a:t>
            </a:r>
            <a:r>
              <a:rPr lang="en-US" altLang="zh-TW" dirty="0"/>
              <a:t>9</a:t>
            </a:r>
            <a:r>
              <a:rPr lang="zh-TW" altLang="en-US" dirty="0"/>
              <a:t>，則多項式 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dirty="0"/>
              <a:t>？</a:t>
            </a:r>
            <a:endParaRPr lang="en-US" altLang="zh-TW" dirty="0"/>
          </a:p>
          <a:p>
            <a:pPr marL="1422000" eaLnBrk="0" hangingPunct="0"/>
            <a:r>
              <a:rPr lang="en-US" altLang="zh-TW" dirty="0"/>
              <a:t>(A) 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(B) 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9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(C) 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(D) 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17</a:t>
            </a:r>
            <a:endParaRPr lang="zh-TW" altLang="en-US" i="1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EB846D-91FC-A759-1AA2-7C1E5A5D90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11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3EE35CD-FE50-F5F5-01B4-B87613404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327AF2B4-0D6A-65AE-A472-617CC1748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91EDFB65-912C-338B-5505-A60F53C65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272F7C1F-7342-4A81-82AE-491663AFA0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A75953E-B4D7-0BE5-7095-A494E30CE3C4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694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xmlns="" id="{91BF9B7E-FF1B-8A02-4282-6D2E6E77077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1365246"/>
              </a:xfrm>
            </p:spPr>
            <p:txBody>
              <a:bodyPr/>
              <a:lstStyle/>
              <a:p>
                <a:pPr marL="406800" indent="-406800"/>
                <a:r>
                  <a:rPr lang="en-US" altLang="zh-TW" dirty="0">
                    <a:sym typeface="Wingdings" panose="05000000000000000000" pitchFamily="2" charset="2"/>
                  </a:rPr>
                  <a:t> </a:t>
                </a:r>
                <a:r>
                  <a:rPr lang="zh-TW" altLang="en-US" dirty="0">
                    <a:sym typeface="Wingdings" panose="05000000000000000000" pitchFamily="2" charset="2"/>
                  </a:rPr>
                  <a:t>已知 </a:t>
                </a:r>
                <a:r>
                  <a:rPr lang="en-US" altLang="zh-TW" i="1" dirty="0">
                    <a:sym typeface="Wingdings" panose="05000000000000000000" pitchFamily="2" charset="2"/>
                  </a:rPr>
                  <a:t>A</a:t>
                </a:r>
                <a:r>
                  <a:rPr lang="en-US" altLang="zh-TW" dirty="0">
                    <a:sym typeface="Wingdings" panose="05000000000000000000" pitchFamily="2" charset="2"/>
                  </a:rPr>
                  <a:t> </a:t>
                </a:r>
                <a:r>
                  <a:rPr lang="zh-TW" altLang="en-US" dirty="0">
                    <a:sym typeface="Wingdings" panose="05000000000000000000" pitchFamily="2" charset="2"/>
                  </a:rPr>
                  <a:t>為多項式，且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baseline="40000" dirty="0"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  <a:sym typeface="Wingdings" panose="05000000000000000000" pitchFamily="2" charset="2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  <a:sym typeface="Wingdings" panose="05000000000000000000" pitchFamily="2" charset="2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dirty="0"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A</m:t>
                        </m:r>
                      </m:den>
                    </m:f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＝</a:t>
                </a:r>
                <a:r>
                  <a:rPr lang="en-US" altLang="zh-TW" i="1" dirty="0">
                    <a:sym typeface="Wingdings" panose="05000000000000000000" pitchFamily="2" charset="2"/>
                  </a:rPr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＋</a:t>
                </a:r>
                <a:r>
                  <a:rPr lang="en-US" altLang="zh-TW" dirty="0">
                    <a:sym typeface="Wingdings" panose="05000000000000000000" pitchFamily="2" charset="2"/>
                  </a:rPr>
                  <a:t>2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ym typeface="Wingdings" panose="05000000000000000000" pitchFamily="2" charset="2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A</m:t>
                        </m:r>
                      </m:den>
                    </m:f>
                  </m:oMath>
                </a14:m>
                <a:r>
                  <a:rPr lang="zh-TW" altLang="en-US" dirty="0">
                    <a:sym typeface="Wingdings" panose="05000000000000000000" pitchFamily="2" charset="2"/>
                  </a:rPr>
                  <a:t>，求多項式 </a:t>
                </a:r>
                <a:r>
                  <a:rPr lang="en-US" altLang="zh-TW" i="1" dirty="0">
                    <a:sym typeface="Wingdings" panose="05000000000000000000" pitchFamily="2" charset="2"/>
                  </a:rPr>
                  <a:t>A</a:t>
                </a:r>
                <a:r>
                  <a:rPr lang="zh-TW" altLang="en-US" dirty="0">
                    <a:sym typeface="Wingdings" panose="05000000000000000000" pitchFamily="2" charset="2"/>
                  </a:rPr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id="{91BF9B7E-FF1B-8A02-4282-6D2E6E770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8793" y="966474"/>
                <a:ext cx="8626415" cy="1365246"/>
              </a:xfrm>
              <a:blipFill>
                <a:blip r:embed="rId2"/>
                <a:stretch>
                  <a:fillRect l="-1766" r="-847" b="-13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C620FB3-0760-136E-AB88-9CAA3F958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12</a:t>
            </a:r>
          </a:p>
        </p:txBody>
      </p:sp>
      <p:pic>
        <p:nvPicPr>
          <p:cNvPr id="6" name="圖片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7D84B80-E387-EBE3-9681-20A6E63A7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2185A44A-7553-4BAC-0318-8046CE194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C140BD62-D65A-4230-AFF0-29EF25BE03D3}"/>
              </a:ext>
            </a:extLst>
          </p:cNvPr>
          <p:cNvSpPr txBox="1"/>
          <p:nvPr/>
        </p:nvSpPr>
        <p:spPr>
          <a:xfrm>
            <a:off x="716038" y="2452108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0F2B816-DBFD-84FE-6F05-3D91F81F6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2" y="251589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xmlns="" id="{B9EB4033-6C61-CF5D-E470-CD5C120B818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406800" indent="-406800"/>
                <a:r>
                  <a:rPr lang="en-US" altLang="zh-TW" dirty="0">
                    <a:sym typeface="Wingdings" panose="05000000000000000000" pitchFamily="2" charset="2"/>
                  </a:rPr>
                  <a:t></a:t>
                </a:r>
                <a:r>
                  <a:rPr lang="zh-TW" altLang="en-US" dirty="0">
                    <a:sym typeface="Wingdings" panose="05000000000000000000" pitchFamily="2" charset="2"/>
                  </a:rPr>
                  <a:t> </a:t>
                </a:r>
                <a:r>
                  <a:rPr lang="zh-TW" altLang="en-US" dirty="0"/>
                  <a:t>判別下列敘述，正確的打「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○</a:t>
                </a:r>
                <a:r>
                  <a:rPr lang="zh-TW" altLang="en-US" dirty="0"/>
                  <a:t>」，錯誤的打「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✕</a:t>
                </a:r>
                <a:r>
                  <a:rPr lang="zh-TW" altLang="en-US" dirty="0"/>
                  <a:t>」。</a:t>
                </a:r>
                <a:endParaRPr lang="en-US" altLang="zh-TW" dirty="0"/>
              </a:p>
              <a:p>
                <a:pPr marL="1998000" indent="-1591200"/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　 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/>
                  <a:t>(1)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kern="100" dirty="0" smtClean="0">
                    <a:ea typeface="Adobe 明體 Std L" panose="02020300000000000000" pitchFamily="18" charset="-120"/>
                  </a:rPr>
                  <a:t>5</a:t>
                </a:r>
                <a:r>
                  <a:rPr lang="en-US" altLang="zh-TW" i="1" kern="100" dirty="0" smtClean="0">
                    <a:ea typeface="Adobe 明體 Std L" panose="02020300000000000000" pitchFamily="18" charset="-120"/>
                  </a:rPr>
                  <a:t>x</a:t>
                </a:r>
                <a:r>
                  <a:rPr lang="zh-TW" altLang="zh-TW" kern="100" dirty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kern="100" dirty="0" smtClean="0">
                    <a:ea typeface="Adobe 明體 Std L" panose="02020300000000000000" pitchFamily="18" charset="-120"/>
                  </a:rPr>
                  <a:t>1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kern="100" baseline="30000" dirty="0" smtClean="0">
                    <a:ea typeface="Adobe 明體 Std L" panose="02020300000000000000" pitchFamily="18" charset="-120"/>
                  </a:rPr>
                  <a:t>2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kern="100" dirty="0" smtClean="0">
                    <a:ea typeface="Adobe 明體 Std L" panose="02020300000000000000" pitchFamily="18" charset="-120"/>
                  </a:rPr>
                  <a:t>25</a:t>
                </a:r>
                <a:r>
                  <a:rPr lang="en-US" altLang="zh-TW" i="1" kern="100" dirty="0" smtClean="0">
                    <a:ea typeface="Adobe 明體 Std L" panose="02020300000000000000" pitchFamily="18" charset="-120"/>
                  </a:rPr>
                  <a:t>x</a:t>
                </a:r>
                <a:r>
                  <a:rPr lang="en-US" altLang="zh-TW" kern="100" baseline="30000" dirty="0" smtClean="0">
                    <a:ea typeface="Adobe 明體 Std L" panose="02020300000000000000" pitchFamily="18" charset="-120"/>
                  </a:rPr>
                  <a:t>2</a:t>
                </a:r>
                <a:r>
                  <a:rPr lang="zh-TW" altLang="zh-TW" kern="100" dirty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kern="100" dirty="0">
                    <a:ea typeface="Adobe 明體 Std L" panose="02020300000000000000" pitchFamily="18" charset="-120"/>
                  </a:rPr>
                  <a:t>1</a:t>
                </a:r>
                <a:r>
                  <a:rPr lang="zh-TW" altLang="zh-TW" kern="100" dirty="0" smtClean="0">
                    <a:ea typeface="Adobe 明體 Std L" panose="02020300000000000000" pitchFamily="18" charset="-120"/>
                  </a:rPr>
                  <a:t>。</a:t>
                </a:r>
                <a:endParaRPr lang="en-US" altLang="zh-TW" kern="100" dirty="0" smtClean="0">
                  <a:ea typeface="Adobe 明體 Std L" panose="02020300000000000000" pitchFamily="18" charset="-120"/>
                </a:endParaRPr>
              </a:p>
              <a:p>
                <a:pPr marL="1998000" indent="-159120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 smtClean="0"/>
                  <a:t> </a:t>
                </a:r>
                <a:r>
                  <a:rPr lang="zh-TW" altLang="en-US" dirty="0"/>
                  <a:t>　 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/>
                  <a:t>(2) </a:t>
                </a:r>
                <a:r>
                  <a:rPr lang="en-US" altLang="zh-TW" dirty="0" smtClean="0"/>
                  <a:t>8</a:t>
                </a:r>
                <a:r>
                  <a:rPr lang="en-US" altLang="zh-TW" i="1" dirty="0" smtClean="0"/>
                  <a:t>x</a:t>
                </a:r>
                <a:r>
                  <a:rPr lang="en-US" altLang="zh-TW" baseline="30000" dirty="0" smtClean="0"/>
                  <a:t>2</a:t>
                </a:r>
                <a:r>
                  <a:rPr lang="zh-TW" altLang="en-US" dirty="0" smtClean="0"/>
                  <a:t>．</a:t>
                </a:r>
                <a:r>
                  <a:rPr lang="en-US" altLang="zh-TW" dirty="0" smtClean="0"/>
                  <a:t>3</a:t>
                </a:r>
                <a:r>
                  <a:rPr lang="en-US" altLang="zh-TW" i="1" dirty="0" smtClean="0"/>
                  <a:t>x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dirty="0" smtClean="0"/>
                  <a:t>24</a:t>
                </a:r>
                <a:r>
                  <a:rPr lang="en-US" altLang="zh-TW" i="1" dirty="0" smtClean="0"/>
                  <a:t>x</a:t>
                </a:r>
                <a:r>
                  <a:rPr lang="en-US" altLang="zh-TW" baseline="30000" dirty="0" smtClean="0"/>
                  <a:t>3</a:t>
                </a:r>
                <a:r>
                  <a:rPr lang="zh-TW" altLang="zh-TW" dirty="0" smtClean="0"/>
                  <a:t>。</a:t>
                </a:r>
                <a:endParaRPr lang="en-US" altLang="zh-TW" dirty="0"/>
              </a:p>
              <a:p>
                <a:pPr marL="1998000" indent="-1591200"/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　 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 smtClean="0"/>
                  <a:t>(3) </a:t>
                </a:r>
                <a:r>
                  <a:rPr lang="zh-TW" altLang="zh-TW" dirty="0" smtClean="0"/>
                  <a:t>已知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 smtClean="0"/>
                  <a:t>4</a:t>
                </a:r>
                <a:r>
                  <a:rPr lang="en-US" altLang="zh-TW" i="1" dirty="0" smtClean="0"/>
                  <a:t>x</a:t>
                </a:r>
                <a:r>
                  <a:rPr lang="en-US" altLang="zh-TW" baseline="30000" dirty="0" smtClean="0"/>
                  <a:t>2</a:t>
                </a:r>
                <a:r>
                  <a:rPr lang="zh-TW" altLang="zh-TW" kern="100" dirty="0" smtClean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dirty="0" smtClean="0"/>
                  <a:t>6</a:t>
                </a:r>
                <a:r>
                  <a:rPr lang="en-US" altLang="zh-TW" i="1" dirty="0" smtClean="0"/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  <a:sym typeface="Wingdings" panose="05000000000000000000" pitchFamily="2" charset="2"/>
                      </a:rPr>
                      <m:t>－</m:t>
                    </m:r>
                  </m:oMath>
                </a14:m>
                <a:r>
                  <a:rPr lang="en-US" altLang="zh-TW" dirty="0" smtClean="0"/>
                  <a:t>3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zh-TW" dirty="0" smtClean="0"/>
                  <a:t>除</a:t>
                </a:r>
                <a:r>
                  <a:rPr lang="zh-TW" altLang="zh-TW" dirty="0"/>
                  <a:t>以</a:t>
                </a:r>
                <a:r>
                  <a:rPr lang="zh-TW" altLang="zh-TW" dirty="0" smtClean="0"/>
                  <a:t>多項式</a:t>
                </a:r>
                <a:r>
                  <a:rPr lang="en-US" altLang="zh-TW" dirty="0" smtClean="0"/>
                  <a:t> </a:t>
                </a:r>
                <a:r>
                  <a:rPr lang="en-US" altLang="zh-TW" i="1" dirty="0" smtClean="0"/>
                  <a:t>A</a:t>
                </a:r>
                <a:endParaRPr lang="zh-TW" altLang="zh-TW" dirty="0"/>
              </a:p>
              <a:p>
                <a:pPr marL="1998000"/>
                <a:r>
                  <a:rPr lang="zh-TW" altLang="zh-TW" dirty="0"/>
                  <a:t>得商式</a:t>
                </a:r>
                <a:r>
                  <a:rPr lang="zh-TW" altLang="zh-TW" dirty="0" smtClean="0"/>
                  <a:t>為</a:t>
                </a:r>
                <a:r>
                  <a:rPr lang="en-US" altLang="zh-TW" dirty="0" smtClean="0"/>
                  <a:t> 2</a:t>
                </a:r>
                <a:r>
                  <a:rPr lang="en-US" altLang="zh-TW" i="1" dirty="0" smtClean="0"/>
                  <a:t>x</a:t>
                </a:r>
                <a:r>
                  <a:rPr lang="zh-TW" altLang="zh-TW" kern="100" dirty="0" smtClean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dirty="0" smtClean="0"/>
                  <a:t>2</a:t>
                </a:r>
                <a:r>
                  <a:rPr lang="zh-TW" altLang="zh-TW" dirty="0"/>
                  <a:t>，餘式為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  <a:sym typeface="Wingdings" panose="05000000000000000000" pitchFamily="2" charset="2"/>
                      </a:rPr>
                      <m:t>－</m:t>
                    </m:r>
                  </m:oMath>
                </a14:m>
                <a:r>
                  <a:rPr lang="en-US" altLang="zh-TW" dirty="0"/>
                  <a:t>7</a:t>
                </a:r>
                <a:r>
                  <a:rPr lang="zh-TW" altLang="zh-TW" dirty="0"/>
                  <a:t>，所以</a:t>
                </a:r>
              </a:p>
              <a:p>
                <a:pPr marL="1998000"/>
                <a:r>
                  <a:rPr lang="en-US" altLang="zh-TW" i="1" dirty="0" smtClean="0"/>
                  <a:t>A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[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 smtClean="0"/>
                  <a:t>4</a:t>
                </a:r>
                <a:r>
                  <a:rPr lang="en-US" altLang="zh-TW" i="1" dirty="0" smtClean="0"/>
                  <a:t>x</a:t>
                </a:r>
                <a:r>
                  <a:rPr lang="en-US" altLang="zh-TW" baseline="30000" dirty="0" smtClean="0"/>
                  <a:t>2</a:t>
                </a:r>
                <a:r>
                  <a:rPr lang="zh-TW" altLang="zh-TW" kern="100" dirty="0" smtClean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dirty="0" smtClean="0"/>
                  <a:t>6</a:t>
                </a:r>
                <a:r>
                  <a:rPr lang="en-US" altLang="zh-TW" i="1" dirty="0" smtClean="0"/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  <a:sym typeface="Wingdings" panose="05000000000000000000" pitchFamily="2" charset="2"/>
                      </a:rPr>
                      <m:t>－</m:t>
                    </m:r>
                  </m:oMath>
                </a14:m>
                <a:r>
                  <a:rPr lang="en-US" altLang="zh-TW" dirty="0" smtClean="0"/>
                  <a:t>3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dirty="0" smtClean="0">
                    <a:latin typeface="微軟正黑體" panose="020B0604030504040204" pitchFamily="34" charset="-120"/>
                    <a:sym typeface="Wingdings" panose="05000000000000000000" pitchFamily="2" charset="2"/>
                  </a:rPr>
                  <a:t>÷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en-US" altLang="zh-TW" dirty="0" smtClean="0"/>
                  <a:t>2</a:t>
                </a:r>
                <a:r>
                  <a:rPr lang="en-US" altLang="zh-TW" i="1" dirty="0" smtClean="0"/>
                  <a:t>x</a:t>
                </a:r>
                <a:r>
                  <a:rPr lang="zh-TW" altLang="zh-TW" kern="100" dirty="0" smtClean="0">
                    <a:ea typeface="Adobe 明體 Std L" panose="02020300000000000000" pitchFamily="18" charset="-120"/>
                  </a:rPr>
                  <a:t>＋</a:t>
                </a:r>
                <a:r>
                  <a:rPr lang="en-US" altLang="zh-TW" dirty="0" smtClean="0"/>
                  <a:t>2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)]</a:t>
                </a:r>
                <a:r>
                  <a:rPr lang="zh-TW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－</a:t>
                </a:r>
                <a:r>
                  <a:rPr lang="en-US" altLang="zh-TW" dirty="0"/>
                  <a:t>7</a:t>
                </a:r>
                <a:r>
                  <a:rPr lang="zh-TW" altLang="zh-TW" dirty="0"/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版面配置區 3">
                <a:extLst>
                  <a:ext uri="{FF2B5EF4-FFF2-40B4-BE49-F238E27FC236}">
                    <a16:creationId xmlns:a16="http://schemas.microsoft.com/office/drawing/2014/main" xmlns="" id="{B9EB4033-6C61-CF5D-E470-CD5C120B8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766" t="-19718" b="-904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C4C758B-3546-4094-5444-05AD32DCA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2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2DB403BC-AC31-38FB-762E-7C0C117DF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13" y="6318000"/>
            <a:ext cx="540000" cy="54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B5DBC135-00B4-C401-B10F-BE66465C0C5E}"/>
              </a:ext>
            </a:extLst>
          </p:cNvPr>
          <p:cNvSpPr txBox="1"/>
          <p:nvPr/>
        </p:nvSpPr>
        <p:spPr>
          <a:xfrm>
            <a:off x="967927" y="272813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8B651CAB-368F-E694-4168-DA7943683AAE}"/>
              </a:ext>
            </a:extLst>
          </p:cNvPr>
          <p:cNvSpPr txBox="1"/>
          <p:nvPr/>
        </p:nvSpPr>
        <p:spPr>
          <a:xfrm>
            <a:off x="967927" y="207849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✕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4FD66587-BA21-ACF2-D78B-E0CD99434402}"/>
              </a:ext>
            </a:extLst>
          </p:cNvPr>
          <p:cNvSpPr txBox="1"/>
          <p:nvPr/>
        </p:nvSpPr>
        <p:spPr>
          <a:xfrm>
            <a:off x="967927" y="3312911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✕</a:t>
            </a:r>
          </a:p>
        </p:txBody>
      </p:sp>
    </p:spTree>
    <p:extLst>
      <p:ext uri="{BB962C8B-B14F-4D97-AF65-F5344CB8AC3E}">
        <p14:creationId xmlns:p14="http://schemas.microsoft.com/office/powerpoint/2010/main" val="24610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DF1E2C6-4A53-8C64-69AA-F8F458671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578094"/>
          </a:xfrm>
        </p:spPr>
        <p:txBody>
          <a:bodyPr/>
          <a:lstStyle/>
          <a:p>
            <a:pPr marL="1422000" indent="-1422000" eaLnBrk="0" hangingPunct="0"/>
            <a:r>
              <a:rPr lang="en-US" altLang="zh-TW" dirty="0">
                <a:sym typeface="Wingdings" panose="05000000000000000000" pitchFamily="2" charset="2"/>
              </a:rPr>
              <a:t>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計算多項式 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除以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後，得到的餘式為何？</a:t>
            </a:r>
            <a:endParaRPr lang="en-US" altLang="zh-TW" dirty="0"/>
          </a:p>
          <a:p>
            <a:pPr marL="1422000" eaLnBrk="0" hangingPunct="0"/>
            <a:r>
              <a:rPr lang="en-US" altLang="zh-TW" dirty="0"/>
              <a:t>(A) 2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(B) 4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(C) 2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(D) 4</a:t>
            </a:r>
            <a:r>
              <a:rPr lang="en-US" altLang="zh-TW" i="1" dirty="0"/>
              <a:t>x</a:t>
            </a:r>
            <a:endParaRPr lang="zh-TW" altLang="en-US" i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DBEBA49-CAB2-0758-E094-FEF354FB8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搭配自評第 </a:t>
            </a:r>
            <a:r>
              <a:rPr lang="en-US" altLang="zh-TW" dirty="0"/>
              <a:t>3 </a:t>
            </a:r>
            <a:r>
              <a:rPr lang="zh-TW" altLang="en-US" dirty="0"/>
              <a:t>題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561B3840-29BE-5E39-B880-E41EAD43E0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111 </a:t>
            </a:r>
            <a:r>
              <a:rPr lang="zh-TW" altLang="en-US" dirty="0"/>
              <a:t>會考第 </a:t>
            </a:r>
            <a:r>
              <a:rPr lang="en-US" altLang="zh-TW" dirty="0"/>
              <a:t>2 </a:t>
            </a:r>
            <a:r>
              <a:rPr lang="zh-TW" altLang="en-US" dirty="0"/>
              <a:t>題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D4E7BE34-97BD-8ABB-9328-3F323F663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71ECFEE2-D339-BF7A-BF2D-3B517192A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180DF42-3C51-6D33-E31C-B0F02CB86C01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9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F39DA83-EAA4-0F13-78CD-C6DE059EE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550662"/>
          </a:xfrm>
        </p:spPr>
        <p:txBody>
          <a:bodyPr/>
          <a:lstStyle/>
          <a:p>
            <a:pPr marL="1422000" indent="-1422000" eaLnBrk="0" hangingPunct="0"/>
            <a:r>
              <a:rPr lang="en-US" altLang="zh-TW" dirty="0">
                <a:sym typeface="Wingdings" panose="05000000000000000000" pitchFamily="2" charset="2"/>
              </a:rPr>
              <a:t>1.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若 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2000</a:t>
            </a:r>
            <a:r>
              <a:rPr lang="zh-TW" altLang="en-US" dirty="0"/>
              <a:t>，則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dirty="0"/>
              <a:t>？</a:t>
            </a:r>
            <a:endParaRPr lang="en-US" altLang="zh-TW" dirty="0"/>
          </a:p>
          <a:p>
            <a:pPr marL="1422000" eaLnBrk="0" hangingPunct="0"/>
            <a:r>
              <a:rPr lang="en-US" altLang="zh-TW" dirty="0"/>
              <a:t>(A) 7775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(B) 7771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(C) 7780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(D) 7785</a:t>
            </a:r>
            <a:endParaRPr lang="zh-TW" altLang="en-US" i="1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F304AC8-718E-5007-8289-662ACA36D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搭配自評第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5 </a:t>
            </a:r>
            <a:r>
              <a:rPr lang="zh-TW" altLang="en-US" dirty="0"/>
              <a:t>題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19AFAD-77A4-B365-A40B-23C926FEE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BF10EAF1-0DE1-9347-3335-880B19098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12EEE7A-F40F-22A5-FD6D-3EF400616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59A5DB5-1249-EB6F-C223-D2404AC4D6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A335BD9-00AC-A1CD-5735-DCAE11182EA0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936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F39DA83-EAA4-0F13-78CD-C6DE059EE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596382"/>
          </a:xfrm>
        </p:spPr>
        <p:txBody>
          <a:bodyPr/>
          <a:lstStyle/>
          <a:p>
            <a:pPr marL="1422000" indent="-1422000" eaLnBrk="0" hangingPunct="0"/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若一多項式加 </a:t>
            </a:r>
            <a:r>
              <a:rPr lang="en-US" altLang="zh-TW" dirty="0"/>
              <a:t>6 </a:t>
            </a:r>
            <a:r>
              <a:rPr lang="zh-TW" altLang="en-US" dirty="0"/>
              <a:t>後可被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 </a:t>
            </a:r>
            <a:r>
              <a:rPr lang="zh-TW" altLang="en-US" dirty="0"/>
              <a:t>整除，並得商式為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zh-TW" altLang="en-US" dirty="0"/>
              <a:t>，則此多項式為何？</a:t>
            </a:r>
            <a:endParaRPr lang="en-US" altLang="zh-TW" dirty="0"/>
          </a:p>
          <a:p>
            <a:pPr marL="1422000" eaLnBrk="0" hangingPunct="0"/>
            <a:r>
              <a:rPr lang="en-US" altLang="zh-TW" dirty="0"/>
              <a:t>(A) 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(B) 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(C) 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endParaRPr lang="en-US" altLang="zh-TW" i="1" dirty="0"/>
          </a:p>
          <a:p>
            <a:pPr marL="1422000" eaLnBrk="0" hangingPunct="0"/>
            <a:r>
              <a:rPr lang="en-US" altLang="zh-TW" dirty="0"/>
              <a:t>(D) 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11</a:t>
            </a:r>
            <a:endParaRPr lang="zh-TW" altLang="en-US" i="1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F304AC8-718E-5007-8289-662ACA36D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搭配自評第 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5 </a:t>
            </a:r>
            <a:r>
              <a:rPr lang="zh-TW" altLang="en-US" dirty="0"/>
              <a:t>題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19AFAD-77A4-B365-A40B-23C926FEE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BF10EAF1-0DE1-9347-3335-880B19098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12EEE7A-F40F-22A5-FD6D-3EF400616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A59A5DB5-1249-EB6F-C223-D2404AC4D6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A335BD9-00AC-A1CD-5735-DCAE11182EA0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99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F06E0EA-7687-E80F-59E3-67DB43A89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623814"/>
          </a:xfrm>
        </p:spPr>
        <p:txBody>
          <a:bodyPr/>
          <a:lstStyle/>
          <a:p>
            <a:pPr marL="1422000" indent="-1422000"/>
            <a:r>
              <a:rPr lang="en-US" altLang="zh-TW" dirty="0">
                <a:sym typeface="Wingdings" panose="05000000000000000000" pitchFamily="2" charset="2"/>
              </a:rPr>
              <a:t>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11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i="1" dirty="0"/>
              <a:t>ax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i="1" dirty="0"/>
              <a:t>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i="1" dirty="0"/>
              <a:t>c</a:t>
            </a:r>
            <a:r>
              <a:rPr lang="zh-TW" altLang="en-US" dirty="0"/>
              <a:t>，則 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i="1" dirty="0"/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i="1" dirty="0"/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dirty="0"/>
              <a:t>？</a:t>
            </a:r>
            <a:endParaRPr lang="en-US" altLang="zh-TW" dirty="0"/>
          </a:p>
          <a:p>
            <a:pPr marL="1422000"/>
            <a:r>
              <a:rPr lang="en-US" altLang="zh-TW" dirty="0"/>
              <a:t>(A)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 </a:t>
            </a:r>
            <a:endParaRPr lang="en-US" altLang="zh-TW" i="1" dirty="0"/>
          </a:p>
          <a:p>
            <a:pPr marL="1422000"/>
            <a:r>
              <a:rPr lang="en-US" altLang="zh-TW" dirty="0"/>
              <a:t>(B)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 </a:t>
            </a:r>
            <a:endParaRPr lang="en-US" altLang="zh-TW" i="1" dirty="0"/>
          </a:p>
          <a:p>
            <a:pPr marL="1422000"/>
            <a:r>
              <a:rPr lang="en-US" altLang="zh-TW" dirty="0"/>
              <a:t>(C)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 </a:t>
            </a:r>
            <a:endParaRPr lang="en-US" altLang="zh-TW" i="1" dirty="0"/>
          </a:p>
          <a:p>
            <a:pPr marL="1422000"/>
            <a:r>
              <a:rPr lang="en-US" altLang="zh-TW" dirty="0"/>
              <a:t>(D)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4</a:t>
            </a:r>
            <a:endParaRPr lang="zh-TW" altLang="en-US" i="1" dirty="0"/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2233F0-BB20-8E32-6898-B216EE435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9F609817-4593-5FEA-50A9-5E1A232E2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DCA454FA-A87C-0F4F-3578-C9120A2EDDF2}"/>
              </a:ext>
            </a:extLst>
          </p:cNvPr>
          <p:cNvSpPr txBox="1"/>
          <p:nvPr/>
        </p:nvSpPr>
        <p:spPr>
          <a:xfrm>
            <a:off x="785330" y="953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320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1E9CD10-3863-4B49-B212-3A37C433E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868166"/>
          </a:xfrm>
        </p:spPr>
        <p:txBody>
          <a:bodyPr/>
          <a:lstStyle/>
          <a:p>
            <a:pPr marL="406800" indent="-406800"/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>
                <a:sym typeface="Wingdings" panose="05000000000000000000" pitchFamily="2" charset="2"/>
              </a:rPr>
              <a:t>利用上述的速算法，計算下列各式的值：</a:t>
            </a:r>
          </a:p>
          <a:p>
            <a:pPr marL="982800" indent="-576000"/>
            <a:r>
              <a:rPr lang="en-US" altLang="zh-TW" dirty="0">
                <a:sym typeface="Wingdings" panose="05000000000000000000" pitchFamily="2" charset="2"/>
              </a:rPr>
              <a:t>(1) 95</a:t>
            </a:r>
            <a:r>
              <a:rPr lang="en-US" altLang="zh-TW" baseline="40000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_________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982800" indent="-576000"/>
            <a:r>
              <a:rPr lang="en-US" altLang="zh-TW" dirty="0"/>
              <a:t>(2) 165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sym typeface="Wingdings" panose="05000000000000000000" pitchFamily="2" charset="2"/>
              </a:rPr>
              <a:t>_________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EADE2C2-A689-C766-EA40-93C394D7FD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搭配數學萬花筒</a:t>
            </a:r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EA31929-20C3-8931-FD02-518E3A562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30B2185F-B89B-936A-7A7B-037B9A4A7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3AB4770D-03B6-8DC2-B24B-7D167D9EFAF7}"/>
              </a:ext>
            </a:extLst>
          </p:cNvPr>
          <p:cNvSpPr txBox="1"/>
          <p:nvPr/>
        </p:nvSpPr>
        <p:spPr>
          <a:xfrm>
            <a:off x="2734070" y="158441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9025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BB9F0C8-3A45-53C4-4BE8-EA708BC32E1F}"/>
              </a:ext>
            </a:extLst>
          </p:cNvPr>
          <p:cNvSpPr txBox="1"/>
          <p:nvPr/>
        </p:nvSpPr>
        <p:spPr>
          <a:xfrm>
            <a:off x="2793022" y="2184873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27225</a:t>
            </a:r>
          </a:p>
        </p:txBody>
      </p:sp>
    </p:spTree>
    <p:extLst>
      <p:ext uri="{BB962C8B-B14F-4D97-AF65-F5344CB8AC3E}">
        <p14:creationId xmlns:p14="http://schemas.microsoft.com/office/powerpoint/2010/main" val="38028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EEE6E1B-1B18-4CDC-8143-4C1DC686DC58}"/>
              </a:ext>
            </a:extLst>
          </p:cNvPr>
          <p:cNvSpPr/>
          <p:nvPr/>
        </p:nvSpPr>
        <p:spPr>
          <a:xfrm>
            <a:off x="126000" y="1000125"/>
            <a:ext cx="8892000" cy="79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81D3B29-46DE-4497-A9EA-252C0F62D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C789E60-124A-4AD7-8709-CCB4CEF57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90076"/>
            <a:ext cx="8626415" cy="546334"/>
          </a:xfrm>
        </p:spPr>
        <p:txBody>
          <a:bodyPr/>
          <a:lstStyle/>
          <a:p>
            <a:r>
              <a:rPr lang="zh-TW" altLang="en-US" dirty="0"/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ea typeface="標楷體" panose="03000509000000000000" pitchFamily="65" charset="-120"/>
              </a:rPr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的結果。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E78826C-F1BB-4E38-9F5A-C8E067BFCD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多項式乘以多項式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62FB78A-8374-4C16-849A-F8ECC586D6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4BFEE10F-19AE-4966-AF5C-6ABB3EDC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08" y="592900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DA67E0AE-6B62-4F87-93D5-178ABD3A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D0C0CC3-FB4E-4FE3-BAB2-541BD56E4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71" y="1891310"/>
            <a:ext cx="439200" cy="8479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0134DC1-387D-483C-B375-5FAA7ACEE9A4}"/>
              </a:ext>
            </a:extLst>
          </p:cNvPr>
          <p:cNvSpPr txBox="1"/>
          <p:nvPr/>
        </p:nvSpPr>
        <p:spPr>
          <a:xfrm>
            <a:off x="727611" y="182590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用直式運算</a:t>
            </a:r>
            <a:endParaRPr lang="zh-TW" altLang="en-US" sz="3200" b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C8DE59E-D964-EA1D-A679-6A5BEB159715}"/>
              </a:ext>
            </a:extLst>
          </p:cNvPr>
          <p:cNvSpPr txBox="1"/>
          <p:nvPr/>
        </p:nvSpPr>
        <p:spPr>
          <a:xfrm>
            <a:off x="5047147" y="4377696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3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FDA7A054-E5B9-47FC-0216-BA869BD3B732}"/>
              </a:ext>
            </a:extLst>
          </p:cNvPr>
          <p:cNvSpPr txBox="1"/>
          <p:nvPr/>
        </p:nvSpPr>
        <p:spPr>
          <a:xfrm>
            <a:off x="3279035" y="4377696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 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9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2D616541-5F7D-71A2-0215-1C80B11F786A}"/>
              </a:ext>
            </a:extLst>
          </p:cNvPr>
          <p:cNvGrpSpPr/>
          <p:nvPr/>
        </p:nvGrpSpPr>
        <p:grpSpPr>
          <a:xfrm>
            <a:off x="1419760" y="2809794"/>
            <a:ext cx="6300000" cy="1527574"/>
            <a:chOff x="1419760" y="2809794"/>
            <a:chExt cx="6300000" cy="1527574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30C36757-0098-638F-E029-536ECF576D64}"/>
                </a:ext>
              </a:extLst>
            </p:cNvPr>
            <p:cNvSpPr txBox="1"/>
            <p:nvPr/>
          </p:nvSpPr>
          <p:spPr>
            <a:xfrm>
              <a:off x="2126478" y="2809794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r>
                <a:rPr lang="en-US" altLang="zh-TW" sz="3200" baseline="400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endParaRPr lang="zh-TW" altLang="en-US" sz="3200" i="1" baseline="40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FEEE6B5B-526E-A403-634B-5AC6345FF4A1}"/>
                </a:ext>
              </a:extLst>
            </p:cNvPr>
            <p:cNvSpPr txBox="1"/>
            <p:nvPr/>
          </p:nvSpPr>
          <p:spPr>
            <a:xfrm>
              <a:off x="3415290" y="2809794"/>
              <a:ext cx="1188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－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36F61D5D-84D6-04AC-10E0-76B82F334093}"/>
                </a:ext>
              </a:extLst>
            </p:cNvPr>
            <p:cNvSpPr txBox="1"/>
            <p:nvPr/>
          </p:nvSpPr>
          <p:spPr>
            <a:xfrm>
              <a:off x="5047147" y="280979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＋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1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15A7EA5A-E95D-93FA-2E8E-D9C3F2182CA8}"/>
                </a:ext>
              </a:extLst>
            </p:cNvPr>
            <p:cNvSpPr txBox="1"/>
            <p:nvPr/>
          </p:nvSpPr>
          <p:spPr>
            <a:xfrm>
              <a:off x="2126478" y="3712265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2D526861-F302-C667-D535-2F20390A053E}"/>
                </a:ext>
              </a:extLst>
            </p:cNvPr>
            <p:cNvSpPr txBox="1"/>
            <p:nvPr/>
          </p:nvSpPr>
          <p:spPr>
            <a:xfrm>
              <a:off x="3415290" y="371226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＋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5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0E1F8A75-3661-ADF3-AA54-53AD883552C7}"/>
                </a:ext>
              </a:extLst>
            </p:cNvPr>
            <p:cNvSpPr txBox="1"/>
            <p:nvPr/>
          </p:nvSpPr>
          <p:spPr>
            <a:xfrm>
              <a:off x="1473461" y="3712265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en-US" altLang="zh-TW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7CC1CA77-1A6B-1630-0EFD-1D2F3F5C775C}"/>
                </a:ext>
              </a:extLst>
            </p:cNvPr>
            <p:cNvCxnSpPr>
              <a:cxnSpLocks/>
            </p:cNvCxnSpPr>
            <p:nvPr/>
          </p:nvCxnSpPr>
          <p:spPr>
            <a:xfrm>
              <a:off x="1419760" y="4337368"/>
              <a:ext cx="63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A4E2EE89-8DB8-0C7A-2291-4C9FD3BD7258}"/>
              </a:ext>
            </a:extLst>
          </p:cNvPr>
          <p:cNvSpPr txBox="1"/>
          <p:nvPr/>
        </p:nvSpPr>
        <p:spPr>
          <a:xfrm>
            <a:off x="756186" y="2311127"/>
            <a:ext cx="774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/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/>
              <a:t>從最高次項開始算，式子宜靠左對齊。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105A1107-B112-A26A-4EDE-6C6675065C5E}"/>
              </a:ext>
            </a:extLst>
          </p:cNvPr>
          <p:cNvSpPr txBox="1"/>
          <p:nvPr/>
        </p:nvSpPr>
        <p:spPr>
          <a:xfrm>
            <a:off x="3689404" y="500279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10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F05A88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85F46896-DF27-C2C2-6BB8-0F3DFB819B40}"/>
              </a:ext>
            </a:extLst>
          </p:cNvPr>
          <p:cNvSpPr txBox="1"/>
          <p:nvPr/>
        </p:nvSpPr>
        <p:spPr>
          <a:xfrm>
            <a:off x="5047147" y="500279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15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BC4987D0-3F41-BDB5-E4E6-5DC54B555F43}"/>
              </a:ext>
            </a:extLst>
          </p:cNvPr>
          <p:cNvSpPr txBox="1"/>
          <p:nvPr/>
        </p:nvSpPr>
        <p:spPr>
          <a:xfrm>
            <a:off x="6679000" y="566822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7CDA38E2-A036-B71C-B0AB-12DFB7C2857A}"/>
              </a:ext>
            </a:extLst>
          </p:cNvPr>
          <p:cNvSpPr txBox="1"/>
          <p:nvPr/>
        </p:nvSpPr>
        <p:spPr>
          <a:xfrm>
            <a:off x="2126478" y="566822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F00BFA12-5F51-959F-EBDE-D5AE3F0C6B0F}"/>
              </a:ext>
            </a:extLst>
          </p:cNvPr>
          <p:cNvSpPr txBox="1"/>
          <p:nvPr/>
        </p:nvSpPr>
        <p:spPr>
          <a:xfrm>
            <a:off x="3279035" y="5668228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 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D6E4F5B0-C0C4-12CD-04E3-86BA797A6320}"/>
              </a:ext>
            </a:extLst>
          </p:cNvPr>
          <p:cNvSpPr txBox="1"/>
          <p:nvPr/>
        </p:nvSpPr>
        <p:spPr>
          <a:xfrm>
            <a:off x="5047147" y="5668228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xmlns="" id="{7D032B73-F894-E8F8-9CFF-C51588A478BD}"/>
              </a:ext>
            </a:extLst>
          </p:cNvPr>
          <p:cNvCxnSpPr>
            <a:cxnSpLocks/>
          </p:cNvCxnSpPr>
          <p:nvPr/>
        </p:nvCxnSpPr>
        <p:spPr>
          <a:xfrm>
            <a:off x="1419760" y="5627902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群組 50">
            <a:extLst>
              <a:ext uri="{FF2B5EF4-FFF2-40B4-BE49-F238E27FC236}">
                <a16:creationId xmlns:a16="http://schemas.microsoft.com/office/drawing/2014/main" xmlns="" id="{6D22F7CB-E3A2-4CE6-ADAB-831DEB038046}"/>
              </a:ext>
            </a:extLst>
          </p:cNvPr>
          <p:cNvGrpSpPr/>
          <p:nvPr/>
        </p:nvGrpSpPr>
        <p:grpSpPr>
          <a:xfrm flipH="1">
            <a:off x="2500489" y="3271337"/>
            <a:ext cx="3160691" cy="548344"/>
            <a:chOff x="4325959" y="3240656"/>
            <a:chExt cx="3160691" cy="548344"/>
          </a:xfrm>
        </p:grpSpPr>
        <p:sp>
          <p:nvSpPr>
            <p:cNvPr id="41" name="object 42">
              <a:extLst>
                <a:ext uri="{FF2B5EF4-FFF2-40B4-BE49-F238E27FC236}">
                  <a16:creationId xmlns:a16="http://schemas.microsoft.com/office/drawing/2014/main" xmlns="" id="{946B95A2-8A71-9269-CAB5-5E24FE01D15E}"/>
                </a:ext>
              </a:extLst>
            </p:cNvPr>
            <p:cNvSpPr/>
            <p:nvPr/>
          </p:nvSpPr>
          <p:spPr>
            <a:xfrm rot="210967">
              <a:off x="4325959" y="3240656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xmlns="" id="{D81052C3-3E51-52D2-74BD-1B0DA2E2018B}"/>
                </a:ext>
              </a:extLst>
            </p:cNvPr>
            <p:cNvCxnSpPr>
              <a:cxnSpLocks/>
            </p:cNvCxnSpPr>
            <p:nvPr/>
          </p:nvCxnSpPr>
          <p:spPr>
            <a:xfrm>
              <a:off x="4473081" y="3289356"/>
              <a:ext cx="3013569" cy="499644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452EEE8D-C96B-8F3D-A474-4C0C1F908156}"/>
              </a:ext>
            </a:extLst>
          </p:cNvPr>
          <p:cNvGrpSpPr/>
          <p:nvPr/>
        </p:nvGrpSpPr>
        <p:grpSpPr>
          <a:xfrm flipH="1">
            <a:off x="2496474" y="3302401"/>
            <a:ext cx="1677665" cy="517280"/>
            <a:chOff x="5808985" y="3271720"/>
            <a:chExt cx="1677665" cy="517280"/>
          </a:xfrm>
        </p:grpSpPr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xmlns="" id="{54D5F4F7-F279-A0B5-13FF-370C24943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7111" y="3306918"/>
              <a:ext cx="1589539" cy="482082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bject 42">
              <a:extLst>
                <a:ext uri="{FF2B5EF4-FFF2-40B4-BE49-F238E27FC236}">
                  <a16:creationId xmlns:a16="http://schemas.microsoft.com/office/drawing/2014/main" xmlns="" id="{4118B1A3-7482-0934-0177-6265F71EE093}"/>
                </a:ext>
              </a:extLst>
            </p:cNvPr>
            <p:cNvSpPr/>
            <p:nvPr/>
          </p:nvSpPr>
          <p:spPr>
            <a:xfrm rot="705556">
              <a:off x="5808985" y="327172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F49F060A-66A3-046E-AEF7-5AAC881BAABF}"/>
              </a:ext>
            </a:extLst>
          </p:cNvPr>
          <p:cNvGrpSpPr/>
          <p:nvPr/>
        </p:nvGrpSpPr>
        <p:grpSpPr>
          <a:xfrm>
            <a:off x="2411580" y="3336010"/>
            <a:ext cx="138643" cy="483671"/>
            <a:chOff x="7396499" y="3305329"/>
            <a:chExt cx="138643" cy="483671"/>
          </a:xfrm>
        </p:grpSpPr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EF3BF047-A54D-3295-0AF4-8CF05183DBCF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50" y="3429000"/>
              <a:ext cx="0" cy="360000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bject 42">
              <a:extLst>
                <a:ext uri="{FF2B5EF4-FFF2-40B4-BE49-F238E27FC236}">
                  <a16:creationId xmlns:a16="http://schemas.microsoft.com/office/drawing/2014/main" xmlns="" id="{A778070C-A818-678B-3632-73FD63E3FE83}"/>
                </a:ext>
              </a:extLst>
            </p:cNvPr>
            <p:cNvSpPr/>
            <p:nvPr/>
          </p:nvSpPr>
          <p:spPr>
            <a:xfrm rot="4350891">
              <a:off x="7360720" y="3341108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xmlns="" id="{0FD18AA6-927F-FCE3-E59A-4FB7D62ABC65}"/>
              </a:ext>
            </a:extLst>
          </p:cNvPr>
          <p:cNvGrpSpPr/>
          <p:nvPr/>
        </p:nvGrpSpPr>
        <p:grpSpPr>
          <a:xfrm>
            <a:off x="2622362" y="3356390"/>
            <a:ext cx="1612134" cy="472935"/>
            <a:chOff x="4336862" y="3356390"/>
            <a:chExt cx="1612134" cy="472935"/>
          </a:xfrm>
        </p:grpSpPr>
        <p:sp>
          <p:nvSpPr>
            <p:cNvPr id="54" name="object 42">
              <a:extLst>
                <a:ext uri="{FF2B5EF4-FFF2-40B4-BE49-F238E27FC236}">
                  <a16:creationId xmlns:a16="http://schemas.microsoft.com/office/drawing/2014/main" xmlns="" id="{C570AF80-4BF8-DA0A-EBC4-2B027D41CD7C}"/>
                </a:ext>
              </a:extLst>
            </p:cNvPr>
            <p:cNvSpPr/>
            <p:nvPr/>
          </p:nvSpPr>
          <p:spPr>
            <a:xfrm rot="660396">
              <a:off x="4336862" y="335639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xmlns="" id="{C132C79A-2AC4-587F-1CE1-05914E9E79A7}"/>
                </a:ext>
              </a:extLst>
            </p:cNvPr>
            <p:cNvCxnSpPr>
              <a:cxnSpLocks/>
            </p:cNvCxnSpPr>
            <p:nvPr/>
          </p:nvCxnSpPr>
          <p:spPr>
            <a:xfrm>
              <a:off x="4477481" y="3410333"/>
              <a:ext cx="1471515" cy="41899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xmlns="" id="{E39BF6AD-8406-9BDF-3AA9-0100C2EF17ED}"/>
              </a:ext>
            </a:extLst>
          </p:cNvPr>
          <p:cNvGrpSpPr/>
          <p:nvPr/>
        </p:nvGrpSpPr>
        <p:grpSpPr>
          <a:xfrm>
            <a:off x="4142735" y="3305233"/>
            <a:ext cx="138643" cy="524092"/>
            <a:chOff x="5857235" y="3305233"/>
            <a:chExt cx="138643" cy="524092"/>
          </a:xfrm>
        </p:grpSpPr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xmlns="" id="{1D313066-56B1-4822-3EE8-4BD16957695E}"/>
                </a:ext>
              </a:extLst>
            </p:cNvPr>
            <p:cNvCxnSpPr>
              <a:cxnSpLocks/>
            </p:cNvCxnSpPr>
            <p:nvPr/>
          </p:nvCxnSpPr>
          <p:spPr>
            <a:xfrm>
              <a:off x="5948995" y="3432463"/>
              <a:ext cx="0" cy="39686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bject 42">
              <a:extLst>
                <a:ext uri="{FF2B5EF4-FFF2-40B4-BE49-F238E27FC236}">
                  <a16:creationId xmlns:a16="http://schemas.microsoft.com/office/drawing/2014/main" xmlns="" id="{E4A18BCE-A961-18B5-8B7C-E7BE5FA8E832}"/>
                </a:ext>
              </a:extLst>
            </p:cNvPr>
            <p:cNvSpPr/>
            <p:nvPr/>
          </p:nvSpPr>
          <p:spPr>
            <a:xfrm rot="4515857">
              <a:off x="5821456" y="3341012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xmlns="" id="{F487B595-F722-6B2E-9920-DD89B05E4512}"/>
              </a:ext>
            </a:extLst>
          </p:cNvPr>
          <p:cNvGrpSpPr/>
          <p:nvPr/>
        </p:nvGrpSpPr>
        <p:grpSpPr>
          <a:xfrm>
            <a:off x="4234495" y="3279716"/>
            <a:ext cx="1589689" cy="549609"/>
            <a:chOff x="5948995" y="3279716"/>
            <a:chExt cx="1589689" cy="549609"/>
          </a:xfrm>
        </p:grpSpPr>
        <p:sp>
          <p:nvSpPr>
            <p:cNvPr id="66" name="object 42">
              <a:extLst>
                <a:ext uri="{FF2B5EF4-FFF2-40B4-BE49-F238E27FC236}">
                  <a16:creationId xmlns:a16="http://schemas.microsoft.com/office/drawing/2014/main" xmlns="" id="{37EE96F2-96E4-482D-168B-6AE2E1D9FFE9}"/>
                </a:ext>
              </a:extLst>
            </p:cNvPr>
            <p:cNvSpPr/>
            <p:nvPr/>
          </p:nvSpPr>
          <p:spPr>
            <a:xfrm rot="8413572">
              <a:off x="7328483" y="3279716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xmlns="" id="{D4FCA476-886F-08B1-6638-97EEEA947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995" y="3375490"/>
              <a:ext cx="1479825" cy="453835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14F10CC6-FFDF-ECE7-21C9-145253C2989F}"/>
              </a:ext>
            </a:extLst>
          </p:cNvPr>
          <p:cNvSpPr txBox="1"/>
          <p:nvPr/>
        </p:nvSpPr>
        <p:spPr>
          <a:xfrm>
            <a:off x="2126478" y="437769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xmlns="" id="{9DC21882-B134-7097-FAE3-AD548E04C4C6}"/>
              </a:ext>
            </a:extLst>
          </p:cNvPr>
          <p:cNvSpPr txBox="1"/>
          <p:nvPr/>
        </p:nvSpPr>
        <p:spPr>
          <a:xfrm>
            <a:off x="6679000" y="500279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5</a:t>
            </a:r>
            <a:endParaRPr lang="zh-TW" altLang="en-US" sz="3200" i="1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9" grpId="0"/>
      <p:bldP spid="49" grpId="1"/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E6E8A37-51F6-4ADB-9037-09932B403841}"/>
              </a:ext>
            </a:extLst>
          </p:cNvPr>
          <p:cNvSpPr/>
          <p:nvPr/>
        </p:nvSpPr>
        <p:spPr>
          <a:xfrm>
            <a:off x="1306594" y="1839464"/>
            <a:ext cx="7011905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D011361-EAAA-4029-BDD3-A2CA00037CC6}"/>
              </a:ext>
            </a:extLst>
          </p:cNvPr>
          <p:cNvSpPr/>
          <p:nvPr/>
        </p:nvSpPr>
        <p:spPr>
          <a:xfrm>
            <a:off x="431939" y="2309612"/>
            <a:ext cx="4965561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3E037F2-9F52-4A9F-9F79-2014B4C7E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00EC1F6-40B4-4CE6-B620-DEAA41821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1761725"/>
            <a:ext cx="8280122" cy="1070375"/>
          </a:xfrm>
        </p:spPr>
        <p:txBody>
          <a:bodyPr/>
          <a:lstStyle/>
          <a:p>
            <a:r>
              <a:rPr lang="zh-TW" altLang="en-US" dirty="0"/>
              <a:t>　　</a:t>
            </a:r>
            <a:r>
              <a:rPr lang="zh-TW" altLang="en-US" b="1" dirty="0"/>
              <a:t>在進行多項式的直式乘法時，通常先將式子依降冪排列，缺項補 </a:t>
            </a:r>
            <a:r>
              <a:rPr lang="en-US" altLang="zh-TW" b="1" dirty="0"/>
              <a:t>0</a:t>
            </a:r>
            <a:r>
              <a:rPr lang="zh-TW" altLang="en-US" dirty="0"/>
              <a:t>，如          。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E0EDF90-A602-4DAD-850B-6FA69096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58" y="2230524"/>
            <a:ext cx="864110" cy="5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57AA46-DD80-419E-A75D-78D3EA45FD83}"/>
              </a:ext>
            </a:extLst>
          </p:cNvPr>
          <p:cNvSpPr/>
          <p:nvPr/>
        </p:nvSpPr>
        <p:spPr>
          <a:xfrm>
            <a:off x="126000" y="1000125"/>
            <a:ext cx="8892000" cy="79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5655DC5-576B-4308-9C4C-233316D15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694EBF4-DC26-431D-8F79-BB9D0FFF8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86448"/>
            <a:ext cx="8626415" cy="577252"/>
          </a:xfrm>
        </p:spPr>
        <p:txBody>
          <a:bodyPr/>
          <a:lstStyle/>
          <a:p>
            <a:r>
              <a:rPr lang="zh-TW" altLang="en-US" dirty="0"/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的結果。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970F0A09-E242-4FA8-A0EA-538C2AD014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缺項的多項式乘法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8A6E08E8-E72E-4223-9781-B4006596E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BC4A812D-58FD-4436-886D-DDC5AD56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21" y="5533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B18B2E4B-63CB-4DCA-AD40-99CD8485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6237CAF-D111-47DE-9A0F-01FF4D318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1" y="1889881"/>
            <a:ext cx="439200" cy="85075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90546C8-EBD0-4F97-890D-8666402F8549}"/>
              </a:ext>
            </a:extLst>
          </p:cNvPr>
          <p:cNvSpPr txBox="1"/>
          <p:nvPr/>
        </p:nvSpPr>
        <p:spPr>
          <a:xfrm>
            <a:off x="727611" y="182590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用橫式運算</a:t>
            </a:r>
            <a:endParaRPr lang="zh-TW" altLang="en-US" sz="3200" b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15CE0B6F-45FE-7BEB-D6B7-B2C114153B1A}"/>
              </a:ext>
            </a:extLst>
          </p:cNvPr>
          <p:cNvSpPr txBox="1"/>
          <p:nvPr/>
        </p:nvSpPr>
        <p:spPr>
          <a:xfrm>
            <a:off x="756186" y="2844527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4321F2DC-B14D-3091-4A07-08573AF567D5}"/>
              </a:ext>
            </a:extLst>
          </p:cNvPr>
          <p:cNvSpPr txBox="1"/>
          <p:nvPr/>
        </p:nvSpPr>
        <p:spPr>
          <a:xfrm>
            <a:off x="756186" y="3896929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solidFill>
                  <a:srgbClr val="F05A88"/>
                </a:solidFill>
              </a:rPr>
              <a:t>6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en-US" altLang="zh-TW" baseline="40000" dirty="0">
                <a:solidFill>
                  <a:srgbClr val="F05A88"/>
                </a:solidFill>
              </a:rPr>
              <a:t>3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F05A88"/>
                </a:solidFill>
              </a:rPr>
              <a:t>12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en-US" altLang="zh-TW" baseline="40000" dirty="0">
                <a:solidFill>
                  <a:srgbClr val="F05A88"/>
                </a:solidFill>
              </a:rPr>
              <a:t>2</a:t>
            </a:r>
            <a:r>
              <a:rPr lang="zh-TW" altLang="en-US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67C18C"/>
                </a:solidFill>
              </a:rPr>
              <a:t>15</a:t>
            </a:r>
            <a:r>
              <a:rPr lang="en-US" altLang="zh-TW" i="1" dirty="0">
                <a:solidFill>
                  <a:srgbClr val="67C18C"/>
                </a:solidFill>
              </a:rPr>
              <a:t>x</a:t>
            </a:r>
            <a:r>
              <a:rPr lang="zh-TW" altLang="en-US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67C18C"/>
                </a:solidFill>
              </a:rPr>
              <a:t>30</a:t>
            </a:r>
            <a:endParaRPr lang="en-US" altLang="zh-TW" dirty="0">
              <a:solidFill>
                <a:srgbClr val="009EDB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71080115-8A49-57E4-5403-DCA460DA9682}"/>
              </a:ext>
            </a:extLst>
          </p:cNvPr>
          <p:cNvGrpSpPr/>
          <p:nvPr/>
        </p:nvGrpSpPr>
        <p:grpSpPr>
          <a:xfrm>
            <a:off x="1269204" y="2642716"/>
            <a:ext cx="2240950" cy="1036398"/>
            <a:chOff x="1269204" y="2642716"/>
            <a:chExt cx="2240950" cy="103639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8453DA62-0A83-A15C-4F86-0B9B67D4E32F}"/>
                </a:ext>
              </a:extLst>
            </p:cNvPr>
            <p:cNvGrpSpPr/>
            <p:nvPr/>
          </p:nvGrpSpPr>
          <p:grpSpPr>
            <a:xfrm>
              <a:off x="1269205" y="2751693"/>
              <a:ext cx="1575858" cy="214246"/>
              <a:chOff x="1269205" y="2751693"/>
              <a:chExt cx="1575858" cy="214246"/>
            </a:xfrm>
          </p:grpSpPr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xmlns="" id="{475AAF7C-7D1F-DA1E-50B8-AA53E5462640}"/>
                  </a:ext>
                </a:extLst>
              </p:cNvPr>
              <p:cNvSpPr/>
              <p:nvPr/>
            </p:nvSpPr>
            <p:spPr>
              <a:xfrm rot="1373400">
                <a:off x="2682730" y="2840978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xmlns="" id="{DA65C1DF-CFC2-1C53-6ACF-B7DCC0B0CC64}"/>
                  </a:ext>
                </a:extLst>
              </p:cNvPr>
              <p:cNvSpPr/>
              <p:nvPr/>
            </p:nvSpPr>
            <p:spPr>
              <a:xfrm>
                <a:off x="1269205" y="2751693"/>
                <a:ext cx="1478758" cy="178264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9445" h="622438">
                    <a:moveTo>
                      <a:pt x="0" y="622439"/>
                    </a:moveTo>
                    <a:cubicBezTo>
                      <a:pt x="93663" y="373448"/>
                      <a:pt x="391798" y="-10116"/>
                      <a:pt x="580710" y="203"/>
                    </a:cubicBezTo>
                    <a:cubicBezTo>
                      <a:pt x="769623" y="10522"/>
                      <a:pt x="990057" y="118343"/>
                      <a:pt x="1169445" y="497959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xmlns="" id="{8B6E1166-BB5E-CDAE-F791-A0288AAC0230}"/>
                </a:ext>
              </a:extLst>
            </p:cNvPr>
            <p:cNvGrpSpPr/>
            <p:nvPr/>
          </p:nvGrpSpPr>
          <p:grpSpPr>
            <a:xfrm>
              <a:off x="1269204" y="2642716"/>
              <a:ext cx="2229034" cy="323223"/>
              <a:chOff x="1269204" y="2642716"/>
              <a:chExt cx="2229034" cy="323223"/>
            </a:xfrm>
          </p:grpSpPr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xmlns="" id="{ADB1F519-BA53-AC2A-A4A1-F50297771063}"/>
                  </a:ext>
                </a:extLst>
              </p:cNvPr>
              <p:cNvSpPr/>
              <p:nvPr/>
            </p:nvSpPr>
            <p:spPr>
              <a:xfrm rot="1373400">
                <a:off x="3335905" y="2840978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xmlns="" id="{50E2A37B-03A3-E12C-8C9A-94EBE229116E}"/>
                  </a:ext>
                </a:extLst>
              </p:cNvPr>
              <p:cNvSpPr/>
              <p:nvPr/>
            </p:nvSpPr>
            <p:spPr>
              <a:xfrm>
                <a:off x="1269204" y="2642716"/>
                <a:ext cx="2146855" cy="287242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73386"/>
                  <a:gd name="connsiteY0" fmla="*/ 622439 h 622440"/>
                  <a:gd name="connsiteX1" fmla="*/ 580710 w 1173386"/>
                  <a:gd name="connsiteY1" fmla="*/ 203 h 622440"/>
                  <a:gd name="connsiteX2" fmla="*/ 1173386 w 1173386"/>
                  <a:gd name="connsiteY2" fmla="*/ 518961 h 622440"/>
                  <a:gd name="connsiteX0" fmla="*/ 0 w 1168203"/>
                  <a:gd name="connsiteY0" fmla="*/ 622439 h 622440"/>
                  <a:gd name="connsiteX1" fmla="*/ 580710 w 1168203"/>
                  <a:gd name="connsiteY1" fmla="*/ 203 h 622440"/>
                  <a:gd name="connsiteX2" fmla="*/ 1168203 w 1168203"/>
                  <a:gd name="connsiteY2" fmla="*/ 570561 h 62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203" h="622440">
                    <a:moveTo>
                      <a:pt x="0" y="622439"/>
                    </a:moveTo>
                    <a:cubicBezTo>
                      <a:pt x="93663" y="373448"/>
                      <a:pt x="391798" y="-10116"/>
                      <a:pt x="580710" y="203"/>
                    </a:cubicBezTo>
                    <a:cubicBezTo>
                      <a:pt x="769623" y="10522"/>
                      <a:pt x="988815" y="190945"/>
                      <a:pt x="1168203" y="570561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A823DAEB-2CE2-F38E-9F70-7B36EF63AC52}"/>
                </a:ext>
              </a:extLst>
            </p:cNvPr>
            <p:cNvGrpSpPr/>
            <p:nvPr/>
          </p:nvGrpSpPr>
          <p:grpSpPr>
            <a:xfrm>
              <a:off x="2014530" y="3368592"/>
              <a:ext cx="808230" cy="167324"/>
              <a:chOff x="2014530" y="3368592"/>
              <a:chExt cx="808230" cy="167324"/>
            </a:xfrm>
          </p:grpSpPr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xmlns="" id="{FB035658-9F3C-C54E-33F4-AB7D0AE0ED18}"/>
                  </a:ext>
                </a:extLst>
              </p:cNvPr>
              <p:cNvSpPr/>
              <p:nvPr/>
            </p:nvSpPr>
            <p:spPr>
              <a:xfrm rot="18973568" flipV="1">
                <a:off x="2660427" y="3368592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67C1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手繪多邊形: 圖案 24">
                <a:extLst>
                  <a:ext uri="{FF2B5EF4-FFF2-40B4-BE49-F238E27FC236}">
                    <a16:creationId xmlns:a16="http://schemas.microsoft.com/office/drawing/2014/main" xmlns="" id="{6024F357-B9BD-986A-CBFF-48D443C36B4A}"/>
                  </a:ext>
                </a:extLst>
              </p:cNvPr>
              <p:cNvSpPr/>
              <p:nvPr/>
            </p:nvSpPr>
            <p:spPr>
              <a:xfrm flipV="1">
                <a:off x="2014530" y="3384178"/>
                <a:ext cx="714383" cy="151738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66610"/>
                  <a:gd name="connsiteY0" fmla="*/ 622439 h 622438"/>
                  <a:gd name="connsiteX1" fmla="*/ 580710 w 1166610"/>
                  <a:gd name="connsiteY1" fmla="*/ 203 h 622438"/>
                  <a:gd name="connsiteX2" fmla="*/ 1166610 w 1166610"/>
                  <a:gd name="connsiteY2" fmla="*/ 488170 h 622438"/>
                  <a:gd name="connsiteX0" fmla="*/ 0 w 1166610"/>
                  <a:gd name="connsiteY0" fmla="*/ 625309 h 625308"/>
                  <a:gd name="connsiteX1" fmla="*/ 580710 w 1166610"/>
                  <a:gd name="connsiteY1" fmla="*/ 3073 h 625308"/>
                  <a:gd name="connsiteX2" fmla="*/ 1166610 w 1166610"/>
                  <a:gd name="connsiteY2" fmla="*/ 491040 h 625308"/>
                  <a:gd name="connsiteX0" fmla="*/ 0 w 1166610"/>
                  <a:gd name="connsiteY0" fmla="*/ 609390 h 609389"/>
                  <a:gd name="connsiteX1" fmla="*/ 668606 w 1166610"/>
                  <a:gd name="connsiteY1" fmla="*/ 6729 h 609389"/>
                  <a:gd name="connsiteX2" fmla="*/ 1166610 w 1166610"/>
                  <a:gd name="connsiteY2" fmla="*/ 475121 h 609389"/>
                  <a:gd name="connsiteX0" fmla="*/ 0 w 1166610"/>
                  <a:gd name="connsiteY0" fmla="*/ 792316 h 792315"/>
                  <a:gd name="connsiteX1" fmla="*/ 668606 w 1166610"/>
                  <a:gd name="connsiteY1" fmla="*/ 142 h 792315"/>
                  <a:gd name="connsiteX2" fmla="*/ 1166610 w 1166610"/>
                  <a:gd name="connsiteY2" fmla="*/ 658047 h 792315"/>
                  <a:gd name="connsiteX0" fmla="*/ 0 w 1166610"/>
                  <a:gd name="connsiteY0" fmla="*/ 794141 h 794140"/>
                  <a:gd name="connsiteX1" fmla="*/ 668606 w 1166610"/>
                  <a:gd name="connsiteY1" fmla="*/ 1967 h 794140"/>
                  <a:gd name="connsiteX2" fmla="*/ 1166610 w 1166610"/>
                  <a:gd name="connsiteY2" fmla="*/ 659872 h 794140"/>
                  <a:gd name="connsiteX0" fmla="*/ 0 w 1166610"/>
                  <a:gd name="connsiteY0" fmla="*/ 798092 h 798091"/>
                  <a:gd name="connsiteX1" fmla="*/ 668606 w 1166610"/>
                  <a:gd name="connsiteY1" fmla="*/ 5918 h 798091"/>
                  <a:gd name="connsiteX2" fmla="*/ 1166610 w 1166610"/>
                  <a:gd name="connsiteY2" fmla="*/ 663823 h 798091"/>
                  <a:gd name="connsiteX0" fmla="*/ 0 w 1166610"/>
                  <a:gd name="connsiteY0" fmla="*/ 862603 h 862602"/>
                  <a:gd name="connsiteX1" fmla="*/ 637496 w 1166610"/>
                  <a:gd name="connsiteY1" fmla="*/ 2745 h 862602"/>
                  <a:gd name="connsiteX2" fmla="*/ 1166610 w 1166610"/>
                  <a:gd name="connsiteY2" fmla="*/ 728334 h 862602"/>
                  <a:gd name="connsiteX0" fmla="*/ 0 w 1166610"/>
                  <a:gd name="connsiteY0" fmla="*/ 862603 h 862602"/>
                  <a:gd name="connsiteX1" fmla="*/ 637496 w 1166610"/>
                  <a:gd name="connsiteY1" fmla="*/ 2745 h 862602"/>
                  <a:gd name="connsiteX2" fmla="*/ 1166610 w 1166610"/>
                  <a:gd name="connsiteY2" fmla="*/ 728334 h 86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6610" h="862602">
                    <a:moveTo>
                      <a:pt x="0" y="862603"/>
                    </a:moveTo>
                    <a:cubicBezTo>
                      <a:pt x="93663" y="613612"/>
                      <a:pt x="444696" y="87188"/>
                      <a:pt x="637496" y="2745"/>
                    </a:cubicBezTo>
                    <a:cubicBezTo>
                      <a:pt x="838074" y="-14008"/>
                      <a:pt x="1159534" y="25104"/>
                      <a:pt x="1166610" y="728334"/>
                    </a:cubicBezTo>
                  </a:path>
                </a:pathLst>
              </a:custGeom>
              <a:noFill/>
              <a:ln w="22225">
                <a:solidFill>
                  <a:srgbClr val="67C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4E5B0D87-73D8-FEE8-F91A-453AB2B1FFC9}"/>
                </a:ext>
              </a:extLst>
            </p:cNvPr>
            <p:cNvGrpSpPr/>
            <p:nvPr/>
          </p:nvGrpSpPr>
          <p:grpSpPr>
            <a:xfrm>
              <a:off x="2014530" y="3368592"/>
              <a:ext cx="1495624" cy="310522"/>
              <a:chOff x="2014530" y="3368592"/>
              <a:chExt cx="1495624" cy="310522"/>
            </a:xfrm>
          </p:grpSpPr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xmlns="" id="{18C4BAA4-477F-B4A6-E814-DC7B9C1E6EFD}"/>
                  </a:ext>
                </a:extLst>
              </p:cNvPr>
              <p:cNvSpPr/>
              <p:nvPr/>
            </p:nvSpPr>
            <p:spPr>
              <a:xfrm rot="18973568" flipV="1">
                <a:off x="3347821" y="3368592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67C1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xmlns="" id="{8FFEEB77-F5EA-2F8E-6EE6-8A4C15651A68}"/>
                  </a:ext>
                </a:extLst>
              </p:cNvPr>
              <p:cNvSpPr/>
              <p:nvPr/>
            </p:nvSpPr>
            <p:spPr>
              <a:xfrm flipV="1">
                <a:off x="2014530" y="3391873"/>
                <a:ext cx="1401530" cy="287241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8160"/>
                  <a:gd name="connsiteY0" fmla="*/ 569510 h 569509"/>
                  <a:gd name="connsiteX1" fmla="*/ 587134 w 1168160"/>
                  <a:gd name="connsiteY1" fmla="*/ 237 h 569509"/>
                  <a:gd name="connsiteX2" fmla="*/ 1168160 w 1168160"/>
                  <a:gd name="connsiteY2" fmla="*/ 421491 h 569509"/>
                  <a:gd name="connsiteX0" fmla="*/ 0 w 1168160"/>
                  <a:gd name="connsiteY0" fmla="*/ 622439 h 622438"/>
                  <a:gd name="connsiteX1" fmla="*/ 580710 w 1168160"/>
                  <a:gd name="connsiteY1" fmla="*/ 203 h 622438"/>
                  <a:gd name="connsiteX2" fmla="*/ 1168160 w 1168160"/>
                  <a:gd name="connsiteY2" fmla="*/ 474420 h 622438"/>
                  <a:gd name="connsiteX0" fmla="*/ 0 w 1169445"/>
                  <a:gd name="connsiteY0" fmla="*/ 622439 h 622438"/>
                  <a:gd name="connsiteX1" fmla="*/ 580710 w 1169445"/>
                  <a:gd name="connsiteY1" fmla="*/ 203 h 622438"/>
                  <a:gd name="connsiteX2" fmla="*/ 1169445 w 1169445"/>
                  <a:gd name="connsiteY2" fmla="*/ 497959 h 622438"/>
                  <a:gd name="connsiteX0" fmla="*/ 0 w 1163889"/>
                  <a:gd name="connsiteY0" fmla="*/ 622439 h 622438"/>
                  <a:gd name="connsiteX1" fmla="*/ 580710 w 1163889"/>
                  <a:gd name="connsiteY1" fmla="*/ 203 h 622438"/>
                  <a:gd name="connsiteX2" fmla="*/ 1163889 w 1163889"/>
                  <a:gd name="connsiteY2" fmla="*/ 539450 h 622438"/>
                  <a:gd name="connsiteX0" fmla="*/ 0 w 1163889"/>
                  <a:gd name="connsiteY0" fmla="*/ 622439 h 622438"/>
                  <a:gd name="connsiteX1" fmla="*/ 580710 w 1163889"/>
                  <a:gd name="connsiteY1" fmla="*/ 203 h 622438"/>
                  <a:gd name="connsiteX2" fmla="*/ 1163889 w 1163889"/>
                  <a:gd name="connsiteY2" fmla="*/ 539450 h 622438"/>
                  <a:gd name="connsiteX0" fmla="*/ 0 w 1163889"/>
                  <a:gd name="connsiteY0" fmla="*/ 663910 h 663909"/>
                  <a:gd name="connsiteX1" fmla="*/ 667747 w 1163889"/>
                  <a:gd name="connsiteY1" fmla="*/ 183 h 663909"/>
                  <a:gd name="connsiteX2" fmla="*/ 1163889 w 1163889"/>
                  <a:gd name="connsiteY2" fmla="*/ 580921 h 66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3889" h="663909">
                    <a:moveTo>
                      <a:pt x="0" y="663910"/>
                    </a:moveTo>
                    <a:cubicBezTo>
                      <a:pt x="93663" y="414919"/>
                      <a:pt x="478835" y="-10136"/>
                      <a:pt x="667747" y="183"/>
                    </a:cubicBezTo>
                    <a:cubicBezTo>
                      <a:pt x="856660" y="10502"/>
                      <a:pt x="1073390" y="767"/>
                      <a:pt x="1163889" y="580921"/>
                    </a:cubicBezTo>
                  </a:path>
                </a:pathLst>
              </a:custGeom>
              <a:noFill/>
              <a:ln w="22225">
                <a:solidFill>
                  <a:srgbClr val="67C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57AA46-DD80-419E-A75D-78D3EA45FD83}"/>
              </a:ext>
            </a:extLst>
          </p:cNvPr>
          <p:cNvSpPr/>
          <p:nvPr/>
        </p:nvSpPr>
        <p:spPr>
          <a:xfrm>
            <a:off x="126000" y="1000125"/>
            <a:ext cx="8892000" cy="79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5655DC5-576B-4308-9C4C-233316D15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694EBF4-DC26-431D-8F79-BB9D0FFF8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86448"/>
            <a:ext cx="8626415" cy="577252"/>
          </a:xfrm>
        </p:spPr>
        <p:txBody>
          <a:bodyPr/>
          <a:lstStyle/>
          <a:p>
            <a:r>
              <a:rPr lang="zh-TW" altLang="en-US" dirty="0"/>
              <a:t>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的結果。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970F0A09-E242-4FA8-A0EA-538C2AD014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缺項的多項式乘法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8A6E08E8-E72E-4223-9781-B4006596E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BC4A812D-58FD-4436-886D-DDC5AD56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81" y="5857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B18B2E4B-63CB-4DCA-AD40-99CD8485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6237CAF-D111-47DE-9A0F-01FF4D318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71" y="1891310"/>
            <a:ext cx="439200" cy="8479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D90546C8-EBD0-4F97-890D-8666402F8549}"/>
              </a:ext>
            </a:extLst>
          </p:cNvPr>
          <p:cNvSpPr txBox="1"/>
          <p:nvPr/>
        </p:nvSpPr>
        <p:spPr>
          <a:xfrm>
            <a:off x="727611" y="182590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用直式運算</a:t>
            </a:r>
            <a:r>
              <a:rPr lang="en-US" altLang="zh-TW" sz="3200" b="1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b="1" dirty="0">
                <a:solidFill>
                  <a:srgbClr val="009EDB"/>
                </a:solidFill>
                <a:latin typeface="Times New Roman"/>
                <a:ea typeface="微軟正黑體" panose="020B0604030504040204" pitchFamily="34" charset="-120"/>
                <a:cs typeface="Times New Roman"/>
              </a:rPr>
              <a:t>從常數項開始算</a:t>
            </a:r>
            <a:r>
              <a:rPr lang="en-US" altLang="zh-TW" sz="3200" b="1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en-US" sz="3200" b="1" dirty="0">
              <a:solidFill>
                <a:srgbClr val="009ED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xmlns="" id="{D4F9B8ED-EF3F-71E8-26F8-A01792146E8A}"/>
              </a:ext>
            </a:extLst>
          </p:cNvPr>
          <p:cNvSpPr txBox="1"/>
          <p:nvPr/>
        </p:nvSpPr>
        <p:spPr>
          <a:xfrm>
            <a:off x="6183700" y="40982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30</a:t>
            </a:r>
            <a:endParaRPr lang="zh-TW" altLang="en-US" sz="3200" i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xmlns="" id="{5C4D84FA-D2EF-CECD-56D2-4FCF5CDEC144}"/>
              </a:ext>
            </a:extLst>
          </p:cNvPr>
          <p:cNvSpPr txBox="1"/>
          <p:nvPr/>
        </p:nvSpPr>
        <p:spPr>
          <a:xfrm>
            <a:off x="4551846" y="4098296"/>
            <a:ext cx="118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 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0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xmlns="" id="{27F784E3-0CA5-13C8-5B72-4065D644C2B3}"/>
              </a:ext>
            </a:extLst>
          </p:cNvPr>
          <p:cNvSpPr txBox="1"/>
          <p:nvPr/>
        </p:nvSpPr>
        <p:spPr>
          <a:xfrm>
            <a:off x="2783735" y="4098296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/>
                <a:cs typeface="Times New Roman"/>
              </a:rPr>
              <a:t>12</a:t>
            </a:r>
            <a:r>
              <a:rPr lang="en-US" altLang="zh-TW" sz="3200" i="1" dirty="0">
                <a:solidFill>
                  <a:srgbClr val="009EDB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xmlns="" id="{B03934C7-B63F-7B48-9D29-ED18C3D12508}"/>
              </a:ext>
            </a:extLst>
          </p:cNvPr>
          <p:cNvSpPr txBox="1"/>
          <p:nvPr/>
        </p:nvSpPr>
        <p:spPr>
          <a:xfrm>
            <a:off x="4551846" y="2530394"/>
            <a:ext cx="118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0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9D254669-73FE-EC2B-DD18-D4AC0BAFEAA9}"/>
              </a:ext>
            </a:extLst>
          </p:cNvPr>
          <p:cNvGrpSpPr/>
          <p:nvPr/>
        </p:nvGrpSpPr>
        <p:grpSpPr>
          <a:xfrm>
            <a:off x="924460" y="2530394"/>
            <a:ext cx="6300000" cy="1527574"/>
            <a:chOff x="924460" y="2530394"/>
            <a:chExt cx="6300000" cy="1527574"/>
          </a:xfrm>
        </p:grpSpPr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xmlns="" id="{B4443F2A-F7D9-5F2E-EE26-33F37A262D90}"/>
                </a:ext>
              </a:extLst>
            </p:cNvPr>
            <p:cNvSpPr txBox="1"/>
            <p:nvPr/>
          </p:nvSpPr>
          <p:spPr>
            <a:xfrm>
              <a:off x="3399289" y="2530394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r>
                <a:rPr lang="en-US" altLang="zh-TW" sz="3200" baseline="400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2</a:t>
              </a:r>
              <a:endParaRPr lang="zh-TW" altLang="en-US" sz="3200" i="1" baseline="40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xmlns="" id="{56220A0D-3636-00F3-481A-00C690F5090C}"/>
                </a:ext>
              </a:extLst>
            </p:cNvPr>
            <p:cNvSpPr txBox="1"/>
            <p:nvPr/>
          </p:nvSpPr>
          <p:spPr>
            <a:xfrm>
              <a:off x="6183700" y="253039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－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5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xmlns="" id="{4879E67E-1CDB-D9DA-7C92-8D5F1DD35AAC}"/>
                </a:ext>
              </a:extLst>
            </p:cNvPr>
            <p:cNvSpPr txBox="1"/>
            <p:nvPr/>
          </p:nvSpPr>
          <p:spPr>
            <a:xfrm>
              <a:off x="5167400" y="3432865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TW" sz="3200" i="1" dirty="0">
                  <a:solidFill>
                    <a:srgbClr val="231F20"/>
                  </a:solidFill>
                  <a:latin typeface="Times New Roman"/>
                  <a:cs typeface="Times New Roman"/>
                </a:rPr>
                <a:t>x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xmlns="" id="{7FCB6BC0-E19C-53E1-89B6-A6B7C202A199}"/>
                </a:ext>
              </a:extLst>
            </p:cNvPr>
            <p:cNvSpPr txBox="1"/>
            <p:nvPr/>
          </p:nvSpPr>
          <p:spPr>
            <a:xfrm>
              <a:off x="6183700" y="343286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－ </a:t>
              </a:r>
              <a:r>
                <a:rPr lang="en-US" altLang="zh-TW" sz="3200" dirty="0">
                  <a:solidFill>
                    <a:srgbClr val="231F20"/>
                  </a:solidFill>
                  <a:latin typeface="Times New Roman"/>
                  <a:cs typeface="Times New Roman"/>
                </a:rPr>
                <a:t>6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xmlns="" id="{111B6375-4E26-A7DB-1429-69A169737AE6}"/>
                </a:ext>
              </a:extLst>
            </p:cNvPr>
            <p:cNvSpPr txBox="1"/>
            <p:nvPr/>
          </p:nvSpPr>
          <p:spPr>
            <a:xfrm>
              <a:off x="978161" y="3432865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rgbClr val="231F2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en-US" altLang="zh-TW" sz="3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32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7" name="直線接點 96">
              <a:extLst>
                <a:ext uri="{FF2B5EF4-FFF2-40B4-BE49-F238E27FC236}">
                  <a16:creationId xmlns:a16="http://schemas.microsoft.com/office/drawing/2014/main" xmlns="" id="{2C9B4630-7EB1-5926-0985-134D1C271841}"/>
                </a:ext>
              </a:extLst>
            </p:cNvPr>
            <p:cNvCxnSpPr>
              <a:cxnSpLocks/>
            </p:cNvCxnSpPr>
            <p:nvPr/>
          </p:nvCxnSpPr>
          <p:spPr>
            <a:xfrm>
              <a:off x="924460" y="4057968"/>
              <a:ext cx="63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文字方塊 97">
            <a:extLst>
              <a:ext uri="{FF2B5EF4-FFF2-40B4-BE49-F238E27FC236}">
                <a16:creationId xmlns:a16="http://schemas.microsoft.com/office/drawing/2014/main" xmlns="" id="{33FD814E-0CC4-19D5-85CE-0EE91CB8B06E}"/>
              </a:ext>
            </a:extLst>
          </p:cNvPr>
          <p:cNvSpPr txBox="1"/>
          <p:nvPr/>
        </p:nvSpPr>
        <p:spPr>
          <a:xfrm>
            <a:off x="1631178" y="4723399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F05A88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xmlns="" id="{C05F2BD4-CCEA-4795-E390-EE33B87C283E}"/>
              </a:ext>
            </a:extLst>
          </p:cNvPr>
          <p:cNvSpPr txBox="1"/>
          <p:nvPr/>
        </p:nvSpPr>
        <p:spPr>
          <a:xfrm>
            <a:off x="2783735" y="4723399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 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0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F05A88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xmlns="" id="{AB65D92E-46D8-6EC4-20B0-0B19F1E75D8B}"/>
              </a:ext>
            </a:extLst>
          </p:cNvPr>
          <p:cNvSpPr txBox="1"/>
          <p:nvPr/>
        </p:nvSpPr>
        <p:spPr>
          <a:xfrm>
            <a:off x="4551847" y="472339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F05A88"/>
                </a:solidFill>
                <a:latin typeface="Times New Roman"/>
                <a:cs typeface="Times New Roman"/>
              </a:rPr>
              <a:t>15</a:t>
            </a:r>
            <a:r>
              <a:rPr lang="en-US" altLang="zh-TW" sz="3200" i="1" dirty="0">
                <a:solidFill>
                  <a:srgbClr val="F05A88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xmlns="" id="{64051798-02C9-AA1D-5E83-606BA64079F0}"/>
              </a:ext>
            </a:extLst>
          </p:cNvPr>
          <p:cNvSpPr txBox="1"/>
          <p:nvPr/>
        </p:nvSpPr>
        <p:spPr>
          <a:xfrm>
            <a:off x="6183700" y="538882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30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xmlns="" id="{BC3D461F-6232-A335-F38C-2407F241531D}"/>
              </a:ext>
            </a:extLst>
          </p:cNvPr>
          <p:cNvSpPr txBox="1"/>
          <p:nvPr/>
        </p:nvSpPr>
        <p:spPr>
          <a:xfrm>
            <a:off x="1631178" y="538882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xmlns="" id="{FC5DC22C-F449-1453-71BE-7DF7998146D2}"/>
              </a:ext>
            </a:extLst>
          </p:cNvPr>
          <p:cNvSpPr txBox="1"/>
          <p:nvPr/>
        </p:nvSpPr>
        <p:spPr>
          <a:xfrm>
            <a:off x="2783735" y="5388828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lang="en-US" altLang="zh-TW" sz="3200" baseline="4000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lang="zh-TW" altLang="en-US" sz="3200" i="1" baseline="40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xmlns="" id="{A8F1E219-0C5A-2629-8631-07A43D634BA3}"/>
              </a:ext>
            </a:extLst>
          </p:cNvPr>
          <p:cNvSpPr txBox="1"/>
          <p:nvPr/>
        </p:nvSpPr>
        <p:spPr>
          <a:xfrm>
            <a:off x="4551847" y="5388828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dirty="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r>
              <a:rPr lang="en-US" altLang="zh-TW" sz="3200" i="1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endParaRPr lang="zh-TW" altLang="en-US" sz="3200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xmlns="" id="{5FCCCF29-ADFE-F9E5-AE70-FD366161778E}"/>
              </a:ext>
            </a:extLst>
          </p:cNvPr>
          <p:cNvCxnSpPr>
            <a:cxnSpLocks/>
          </p:cNvCxnSpPr>
          <p:nvPr/>
        </p:nvCxnSpPr>
        <p:spPr>
          <a:xfrm>
            <a:off x="924460" y="5348502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群組 105">
            <a:extLst>
              <a:ext uri="{FF2B5EF4-FFF2-40B4-BE49-F238E27FC236}">
                <a16:creationId xmlns:a16="http://schemas.microsoft.com/office/drawing/2014/main" xmlns="" id="{57893F95-CC45-9BC1-47E7-3A673EA7A7C8}"/>
              </a:ext>
            </a:extLst>
          </p:cNvPr>
          <p:cNvGrpSpPr/>
          <p:nvPr/>
        </p:nvGrpSpPr>
        <p:grpSpPr>
          <a:xfrm>
            <a:off x="4002113" y="2961256"/>
            <a:ext cx="2989237" cy="548344"/>
            <a:chOff x="4497413" y="3240656"/>
            <a:chExt cx="2989237" cy="548344"/>
          </a:xfrm>
        </p:grpSpPr>
        <p:sp>
          <p:nvSpPr>
            <p:cNvPr id="107" name="object 42">
              <a:extLst>
                <a:ext uri="{FF2B5EF4-FFF2-40B4-BE49-F238E27FC236}">
                  <a16:creationId xmlns:a16="http://schemas.microsoft.com/office/drawing/2014/main" xmlns="" id="{58B6D179-77A4-0BD3-131C-F074B01BA30F}"/>
                </a:ext>
              </a:extLst>
            </p:cNvPr>
            <p:cNvSpPr/>
            <p:nvPr/>
          </p:nvSpPr>
          <p:spPr>
            <a:xfrm rot="210967">
              <a:off x="4497413" y="3240656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108" name="直線接點 107">
              <a:extLst>
                <a:ext uri="{FF2B5EF4-FFF2-40B4-BE49-F238E27FC236}">
                  <a16:creationId xmlns:a16="http://schemas.microsoft.com/office/drawing/2014/main" xmlns="" id="{1F2285A1-CF7D-1147-2438-47B5D5D0C801}"/>
                </a:ext>
              </a:extLst>
            </p:cNvPr>
            <p:cNvCxnSpPr>
              <a:cxnSpLocks/>
            </p:cNvCxnSpPr>
            <p:nvPr/>
          </p:nvCxnSpPr>
          <p:spPr>
            <a:xfrm>
              <a:off x="4641268" y="3289356"/>
              <a:ext cx="2845382" cy="499644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群組 108">
            <a:extLst>
              <a:ext uri="{FF2B5EF4-FFF2-40B4-BE49-F238E27FC236}">
                <a16:creationId xmlns:a16="http://schemas.microsoft.com/office/drawing/2014/main" xmlns="" id="{8E9FB149-BF01-B0D6-B26E-C3A7197238D8}"/>
              </a:ext>
            </a:extLst>
          </p:cNvPr>
          <p:cNvGrpSpPr/>
          <p:nvPr/>
        </p:nvGrpSpPr>
        <p:grpSpPr>
          <a:xfrm>
            <a:off x="5570863" y="3039950"/>
            <a:ext cx="1420487" cy="469650"/>
            <a:chOff x="6066163" y="3319350"/>
            <a:chExt cx="1420487" cy="469650"/>
          </a:xfrm>
        </p:grpSpPr>
        <p:cxnSp>
          <p:nvCxnSpPr>
            <p:cNvPr id="110" name="直線接點 109">
              <a:extLst>
                <a:ext uri="{FF2B5EF4-FFF2-40B4-BE49-F238E27FC236}">
                  <a16:creationId xmlns:a16="http://schemas.microsoft.com/office/drawing/2014/main" xmlns="" id="{44EC573D-BEAF-4F00-6D37-6ABD64615C56}"/>
                </a:ext>
              </a:extLst>
            </p:cNvPr>
            <p:cNvCxnSpPr>
              <a:cxnSpLocks/>
            </p:cNvCxnSpPr>
            <p:nvPr/>
          </p:nvCxnSpPr>
          <p:spPr>
            <a:xfrm>
              <a:off x="6193188" y="3366693"/>
              <a:ext cx="1293462" cy="422307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bject 42">
              <a:extLst>
                <a:ext uri="{FF2B5EF4-FFF2-40B4-BE49-F238E27FC236}">
                  <a16:creationId xmlns:a16="http://schemas.microsoft.com/office/drawing/2014/main" xmlns="" id="{61AE685E-7DA0-38EC-D019-A790926F7E1F}"/>
                </a:ext>
              </a:extLst>
            </p:cNvPr>
            <p:cNvSpPr/>
            <p:nvPr/>
          </p:nvSpPr>
          <p:spPr>
            <a:xfrm rot="433689">
              <a:off x="6066163" y="331935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xmlns="" id="{EB9B9A36-3A94-6E5C-A742-899B01BD4DFA}"/>
              </a:ext>
            </a:extLst>
          </p:cNvPr>
          <p:cNvGrpSpPr/>
          <p:nvPr/>
        </p:nvGrpSpPr>
        <p:grpSpPr>
          <a:xfrm>
            <a:off x="6901199" y="3025929"/>
            <a:ext cx="138643" cy="483671"/>
            <a:chOff x="7396499" y="3305329"/>
            <a:chExt cx="138643" cy="483671"/>
          </a:xfrm>
        </p:grpSpPr>
        <p:cxnSp>
          <p:nvCxnSpPr>
            <p:cNvPr id="113" name="直線接點 112">
              <a:extLst>
                <a:ext uri="{FF2B5EF4-FFF2-40B4-BE49-F238E27FC236}">
                  <a16:creationId xmlns:a16="http://schemas.microsoft.com/office/drawing/2014/main" xmlns="" id="{05BBD5EF-C381-6C4B-A592-3B582BAFADD6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50" y="3429000"/>
              <a:ext cx="0" cy="360000"/>
            </a:xfrm>
            <a:prstGeom prst="line">
              <a:avLst/>
            </a:prstGeom>
            <a:ln w="22225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bject 42">
              <a:extLst>
                <a:ext uri="{FF2B5EF4-FFF2-40B4-BE49-F238E27FC236}">
                  <a16:creationId xmlns:a16="http://schemas.microsoft.com/office/drawing/2014/main" xmlns="" id="{6E76EC01-4FA4-671C-939C-404E701C57A5}"/>
                </a:ext>
              </a:extLst>
            </p:cNvPr>
            <p:cNvSpPr/>
            <p:nvPr/>
          </p:nvSpPr>
          <p:spPr>
            <a:xfrm rot="4350891">
              <a:off x="7360720" y="3341108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009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群組 114">
            <a:extLst>
              <a:ext uri="{FF2B5EF4-FFF2-40B4-BE49-F238E27FC236}">
                <a16:creationId xmlns:a16="http://schemas.microsoft.com/office/drawing/2014/main" xmlns="" id="{EF9FBD0E-BCE0-9361-9B8E-C55671143A09}"/>
              </a:ext>
            </a:extLst>
          </p:cNvPr>
          <p:cNvGrpSpPr/>
          <p:nvPr/>
        </p:nvGrpSpPr>
        <p:grpSpPr>
          <a:xfrm>
            <a:off x="3841562" y="3076990"/>
            <a:ext cx="1612134" cy="472935"/>
            <a:chOff x="4336862" y="3356390"/>
            <a:chExt cx="1612134" cy="472935"/>
          </a:xfrm>
        </p:grpSpPr>
        <p:sp>
          <p:nvSpPr>
            <p:cNvPr id="116" name="object 42">
              <a:extLst>
                <a:ext uri="{FF2B5EF4-FFF2-40B4-BE49-F238E27FC236}">
                  <a16:creationId xmlns:a16="http://schemas.microsoft.com/office/drawing/2014/main" xmlns="" id="{8B148798-0C46-5E9F-2312-0E6C4DCCFAB0}"/>
                </a:ext>
              </a:extLst>
            </p:cNvPr>
            <p:cNvSpPr/>
            <p:nvPr/>
          </p:nvSpPr>
          <p:spPr>
            <a:xfrm rot="660396">
              <a:off x="4336862" y="335639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117" name="直線接點 116">
              <a:extLst>
                <a:ext uri="{FF2B5EF4-FFF2-40B4-BE49-F238E27FC236}">
                  <a16:creationId xmlns:a16="http://schemas.microsoft.com/office/drawing/2014/main" xmlns="" id="{B9604AA9-C739-912D-3371-0130F9F0972D}"/>
                </a:ext>
              </a:extLst>
            </p:cNvPr>
            <p:cNvCxnSpPr>
              <a:cxnSpLocks/>
            </p:cNvCxnSpPr>
            <p:nvPr/>
          </p:nvCxnSpPr>
          <p:spPr>
            <a:xfrm>
              <a:off x="4477481" y="3410333"/>
              <a:ext cx="1471515" cy="41899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群組 117">
            <a:extLst>
              <a:ext uri="{FF2B5EF4-FFF2-40B4-BE49-F238E27FC236}">
                <a16:creationId xmlns:a16="http://schemas.microsoft.com/office/drawing/2014/main" xmlns="" id="{BCA4C55C-E4A3-3949-1A15-AD76DC80EC3B}"/>
              </a:ext>
            </a:extLst>
          </p:cNvPr>
          <p:cNvGrpSpPr/>
          <p:nvPr/>
        </p:nvGrpSpPr>
        <p:grpSpPr>
          <a:xfrm>
            <a:off x="5361935" y="3025833"/>
            <a:ext cx="138643" cy="524092"/>
            <a:chOff x="5857235" y="3305233"/>
            <a:chExt cx="138643" cy="524092"/>
          </a:xfrm>
        </p:grpSpPr>
        <p:cxnSp>
          <p:nvCxnSpPr>
            <p:cNvPr id="119" name="直線接點 118">
              <a:extLst>
                <a:ext uri="{FF2B5EF4-FFF2-40B4-BE49-F238E27FC236}">
                  <a16:creationId xmlns:a16="http://schemas.microsoft.com/office/drawing/2014/main" xmlns="" id="{D2275908-7D28-81C4-FAD1-E11DD42F11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8995" y="3432463"/>
              <a:ext cx="0" cy="39686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bject 42">
              <a:extLst>
                <a:ext uri="{FF2B5EF4-FFF2-40B4-BE49-F238E27FC236}">
                  <a16:creationId xmlns:a16="http://schemas.microsoft.com/office/drawing/2014/main" xmlns="" id="{826DC154-B2E2-8757-DA8C-5F0C58928CC7}"/>
                </a:ext>
              </a:extLst>
            </p:cNvPr>
            <p:cNvSpPr/>
            <p:nvPr/>
          </p:nvSpPr>
          <p:spPr>
            <a:xfrm rot="4515857">
              <a:off x="5821456" y="3341012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xmlns="" id="{90E70A6E-8EBA-2A94-1938-9814ECB56A20}"/>
              </a:ext>
            </a:extLst>
          </p:cNvPr>
          <p:cNvGrpSpPr/>
          <p:nvPr/>
        </p:nvGrpSpPr>
        <p:grpSpPr>
          <a:xfrm>
            <a:off x="5453695" y="2955011"/>
            <a:ext cx="1453891" cy="594914"/>
            <a:chOff x="5948995" y="3234411"/>
            <a:chExt cx="1453891" cy="594914"/>
          </a:xfrm>
        </p:grpSpPr>
        <p:sp>
          <p:nvSpPr>
            <p:cNvPr id="122" name="object 42">
              <a:extLst>
                <a:ext uri="{FF2B5EF4-FFF2-40B4-BE49-F238E27FC236}">
                  <a16:creationId xmlns:a16="http://schemas.microsoft.com/office/drawing/2014/main" xmlns="" id="{03555D7E-3DDB-DD90-9208-E69DF02BADD3}"/>
                </a:ext>
              </a:extLst>
            </p:cNvPr>
            <p:cNvSpPr/>
            <p:nvPr/>
          </p:nvSpPr>
          <p:spPr>
            <a:xfrm rot="7906804">
              <a:off x="7228464" y="3270190"/>
              <a:ext cx="210201" cy="138643"/>
            </a:xfrm>
            <a:custGeom>
              <a:avLst/>
              <a:gdLst/>
              <a:ahLst/>
              <a:cxnLst/>
              <a:rect l="l" t="t" r="r" b="b"/>
              <a:pathLst>
                <a:path w="89535" h="59054">
                  <a:moveTo>
                    <a:pt x="89154" y="0"/>
                  </a:moveTo>
                  <a:lnTo>
                    <a:pt x="0" y="6057"/>
                  </a:lnTo>
                  <a:lnTo>
                    <a:pt x="72199" y="58712"/>
                  </a:lnTo>
                  <a:lnTo>
                    <a:pt x="61442" y="2379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F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123" name="直線接點 122">
              <a:extLst>
                <a:ext uri="{FF2B5EF4-FFF2-40B4-BE49-F238E27FC236}">
                  <a16:creationId xmlns:a16="http://schemas.microsoft.com/office/drawing/2014/main" xmlns="" id="{61E342EA-9C1C-3EFF-45A5-7172BF22E2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995" y="3366693"/>
              <a:ext cx="1386460" cy="462632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9F5B9F3-A413-0628-266E-F40EC815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2807"/>
            <a:ext cx="1896020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89" grpId="0"/>
      <p:bldP spid="89" grpId="1"/>
      <p:bldP spid="92" grpId="0"/>
      <p:bldP spid="92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B7A0CE99-C512-46B3-8646-DF5175130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D2E3F3-AD62-4C29-BC1F-B573FA6E8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2E4632-9B83-4C44-BFDE-D67E1E53B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260E2D09-BDC6-40DE-BF4A-0CEFFBD6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01" y="364301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5E5DF13-D25B-4788-96EA-6E7E17610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79EA9ABF-D678-4A25-B58D-0239A32D55F1}"/>
              </a:ext>
            </a:extLst>
          </p:cNvPr>
          <p:cNvSpPr txBox="1"/>
          <p:nvPr/>
        </p:nvSpPr>
        <p:spPr>
          <a:xfrm>
            <a:off x="807222" y="2324358"/>
            <a:ext cx="355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10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F60D072-A7B1-41F5-88A4-A889FDB5EF33}"/>
              </a:ext>
            </a:extLst>
          </p:cNvPr>
          <p:cNvSpPr txBox="1"/>
          <p:nvPr/>
        </p:nvSpPr>
        <p:spPr>
          <a:xfrm>
            <a:off x="807222" y="3058235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7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0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B7A0CE99-C512-46B3-8646-DF5175130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D2E3F3-AD62-4C29-BC1F-B573FA6E8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2E4632-9B83-4C44-BFDE-D67E1E53B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260E2D09-BDC6-40DE-BF4A-0CEFFBD6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16" y="364301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5E5DF13-D25B-4788-96EA-6E7E17610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79EA9ABF-D678-4A25-B58D-0239A32D55F1}"/>
              </a:ext>
            </a:extLst>
          </p:cNvPr>
          <p:cNvSpPr txBox="1"/>
          <p:nvPr/>
        </p:nvSpPr>
        <p:spPr>
          <a:xfrm>
            <a:off x="807222" y="2324358"/>
            <a:ext cx="552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F60D072-A7B1-41F5-88A4-A889FDB5EF33}"/>
              </a:ext>
            </a:extLst>
          </p:cNvPr>
          <p:cNvSpPr txBox="1"/>
          <p:nvPr/>
        </p:nvSpPr>
        <p:spPr>
          <a:xfrm>
            <a:off x="807222" y="3058235"/>
            <a:ext cx="3734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893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B7A0CE99-C512-46B3-8646-DF5175130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D2E3F3-AD62-4C29-BC1F-B573FA6E8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2E4632-9B83-4C44-BFDE-D67E1E53B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260E2D09-BDC6-40DE-BF4A-0CEFFBD6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01" y="299590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5E5DF13-D25B-4788-96EA-6E7E17610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79EA9ABF-D678-4A25-B58D-0239A32D55F1}"/>
              </a:ext>
            </a:extLst>
          </p:cNvPr>
          <p:cNvSpPr txBox="1"/>
          <p:nvPr/>
        </p:nvSpPr>
        <p:spPr>
          <a:xfrm>
            <a:off x="807222" y="2324358"/>
            <a:ext cx="352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1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E378250-CF15-4BCD-BAFE-559709036D7E}"/>
              </a:ext>
            </a:extLst>
          </p:cNvPr>
          <p:cNvSpPr/>
          <p:nvPr/>
        </p:nvSpPr>
        <p:spPr>
          <a:xfrm>
            <a:off x="126000" y="1000125"/>
            <a:ext cx="8892000" cy="1296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E877241-680B-4251-86E9-5073A6A3B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DC744DB-8072-4080-86F3-6B0DBEAAA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68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0E492B9-8AF1-4762-B711-FAB372394D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乘法公式之運用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C44018-5198-4BCF-942F-F1B18F5ED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EC443D9-162E-40DE-91BF-6D944F16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0" name="Picture 588 11">
            <a:extLst>
              <a:ext uri="{FF2B5EF4-FFF2-40B4-BE49-F238E27FC236}">
                <a16:creationId xmlns:a16="http://schemas.microsoft.com/office/drawing/2014/main" xmlns="" id="{B0290DC2-FB5A-4AAF-A1AB-D2989D16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xmlns="" id="{B1D7EBBE-DD60-4B04-A202-C91DFD9BF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3C930614-B8DA-5A43-7EA7-D105C3FE2807}"/>
              </a:ext>
            </a:extLst>
          </p:cNvPr>
          <p:cNvGrpSpPr/>
          <p:nvPr/>
        </p:nvGrpSpPr>
        <p:grpSpPr>
          <a:xfrm>
            <a:off x="676594" y="2402246"/>
            <a:ext cx="8066016" cy="584775"/>
            <a:chOff x="676594" y="2402246"/>
            <a:chExt cx="8066016" cy="58477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400375-3338-9A97-F338-7265680A1BF6}"/>
                </a:ext>
              </a:extLst>
            </p:cNvPr>
            <p:cNvSpPr/>
            <p:nvPr/>
          </p:nvSpPr>
          <p:spPr>
            <a:xfrm>
              <a:off x="1362610" y="2427973"/>
              <a:ext cx="7380000" cy="540000"/>
            </a:xfrm>
            <a:prstGeom prst="rect">
              <a:avLst/>
            </a:prstGeom>
            <a:solidFill>
              <a:srgbClr val="FFF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CA1181EA-D953-7A60-AA6D-1F0DD8E9C48B}"/>
                </a:ext>
              </a:extLst>
            </p:cNvPr>
            <p:cNvSpPr txBox="1"/>
            <p:nvPr/>
          </p:nvSpPr>
          <p:spPr>
            <a:xfrm>
              <a:off x="676594" y="2402246"/>
              <a:ext cx="5585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dirty="0"/>
                <a:t>1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en-US" altLang="zh-TW" i="1" dirty="0"/>
                <a:t>a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en-US" altLang="zh-TW" i="1" dirty="0"/>
                <a:t>b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en-US" altLang="zh-TW" baseline="40000" dirty="0"/>
                <a:t>2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＝</a:t>
              </a:r>
              <a:r>
                <a:rPr lang="pt-BR" altLang="zh-TW" i="1" dirty="0"/>
                <a:t>a</a:t>
              </a:r>
              <a:r>
                <a:rPr lang="pt-BR" altLang="zh-TW" baseline="40000" dirty="0"/>
                <a:t>2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pt-BR" altLang="zh-TW" dirty="0"/>
                <a:t>2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．</a:t>
              </a:r>
              <a:r>
                <a:rPr lang="pt-BR" altLang="zh-TW" i="1" dirty="0"/>
                <a:t>a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．</a:t>
              </a:r>
              <a:r>
                <a:rPr lang="pt-BR" altLang="zh-TW" i="1" dirty="0"/>
                <a:t>b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pt-BR" altLang="zh-TW" i="1" dirty="0"/>
                <a:t>b</a:t>
              </a:r>
              <a:r>
                <a:rPr lang="pt-BR" altLang="zh-TW" baseline="40000" dirty="0"/>
                <a:t>2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06D2346-23FB-BD04-DF9A-7ADB56EEBD25}"/>
              </a:ext>
            </a:extLst>
          </p:cNvPr>
          <p:cNvSpPr txBox="1"/>
          <p:nvPr/>
        </p:nvSpPr>
        <p:spPr>
          <a:xfrm>
            <a:off x="1369649" y="3393795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pt-BR" altLang="zh-TW" baseline="40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111D886F-4BD5-7369-8B9A-804FBB5430B2}"/>
              </a:ext>
            </a:extLst>
          </p:cNvPr>
          <p:cNvSpPr txBox="1"/>
          <p:nvPr/>
        </p:nvSpPr>
        <p:spPr>
          <a:xfrm>
            <a:off x="2706038" y="4385343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pt-BR" altLang="zh-TW" i="1" dirty="0"/>
              <a:t>x</a:t>
            </a:r>
            <a:r>
              <a:rPr lang="pt-BR" altLang="zh-TW" baseline="40000" dirty="0"/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pt-BR" altLang="zh-TW" dirty="0"/>
              <a:t>8</a:t>
            </a:r>
            <a:r>
              <a:rPr lang="pt-BR" altLang="zh-TW" i="1" dirty="0"/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16</a:t>
            </a:r>
            <a:endParaRPr lang="pt-BR" altLang="zh-TW" baseline="40000" dirty="0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03FA81F0-A435-2CB9-068F-7066E4762995}"/>
              </a:ext>
            </a:extLst>
          </p:cNvPr>
          <p:cNvGrpSpPr/>
          <p:nvPr/>
        </p:nvGrpSpPr>
        <p:grpSpPr>
          <a:xfrm>
            <a:off x="1677395" y="2985088"/>
            <a:ext cx="4238274" cy="424342"/>
            <a:chOff x="1677395" y="2985088"/>
            <a:chExt cx="4238274" cy="42434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94855D16-CC8A-890C-DF1B-2F16E382AE28}"/>
                </a:ext>
              </a:extLst>
            </p:cNvPr>
            <p:cNvGrpSpPr/>
            <p:nvPr/>
          </p:nvGrpSpPr>
          <p:grpSpPr>
            <a:xfrm>
              <a:off x="3239495" y="2985088"/>
              <a:ext cx="144743" cy="424342"/>
              <a:chOff x="3239495" y="2993700"/>
              <a:chExt cx="144743" cy="424342"/>
            </a:xfrm>
          </p:grpSpPr>
          <p:sp>
            <p:nvSpPr>
              <p:cNvPr id="18" name="object 37">
                <a:extLst>
                  <a:ext uri="{FF2B5EF4-FFF2-40B4-BE49-F238E27FC236}">
                    <a16:creationId xmlns:a16="http://schemas.microsoft.com/office/drawing/2014/main" xmlns="" id="{EF77ADA7-8E11-5140-F3FE-8C31EF772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xmlns="" id="{B0B3EC0B-B04B-47D3-73C0-EE211D80E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62D8624C-EDC4-55ED-1C09-E4FCC49A93F0}"/>
                </a:ext>
              </a:extLst>
            </p:cNvPr>
            <p:cNvGrpSpPr/>
            <p:nvPr/>
          </p:nvGrpSpPr>
          <p:grpSpPr>
            <a:xfrm>
              <a:off x="4562474" y="2985088"/>
              <a:ext cx="144743" cy="424342"/>
              <a:chOff x="3239495" y="2993700"/>
              <a:chExt cx="144743" cy="424342"/>
            </a:xfrm>
          </p:grpSpPr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xmlns="" id="{D9EE9008-B50E-DAF4-3F29-464072B2F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xmlns="" id="{7B8EC6CF-6277-96E1-542D-D6E9262C0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65661D97-D812-782C-B942-4803DC314679}"/>
                </a:ext>
              </a:extLst>
            </p:cNvPr>
            <p:cNvGrpSpPr/>
            <p:nvPr/>
          </p:nvGrpSpPr>
          <p:grpSpPr>
            <a:xfrm>
              <a:off x="5160260" y="2985088"/>
              <a:ext cx="144743" cy="424342"/>
              <a:chOff x="3239495" y="2993700"/>
              <a:chExt cx="144743" cy="424342"/>
            </a:xfrm>
          </p:grpSpPr>
          <p:sp>
            <p:nvSpPr>
              <p:cNvPr id="25" name="object 37">
                <a:extLst>
                  <a:ext uri="{FF2B5EF4-FFF2-40B4-BE49-F238E27FC236}">
                    <a16:creationId xmlns:a16="http://schemas.microsoft.com/office/drawing/2014/main" xmlns="" id="{C53C7D85-3BFF-F7C0-8C01-C9858B071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xmlns="" id="{B148EBA0-51E4-B6D7-AD92-2B7291128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DA6D9B88-890E-810E-845B-0E79C677C1F4}"/>
                </a:ext>
              </a:extLst>
            </p:cNvPr>
            <p:cNvGrpSpPr/>
            <p:nvPr/>
          </p:nvGrpSpPr>
          <p:grpSpPr>
            <a:xfrm>
              <a:off x="5770926" y="2985088"/>
              <a:ext cx="144743" cy="424342"/>
              <a:chOff x="3239495" y="2993700"/>
              <a:chExt cx="144743" cy="424342"/>
            </a:xfrm>
          </p:grpSpPr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xmlns="" id="{6FE5FED7-11EF-9F1A-705B-15103A3C3D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xmlns="" id="{3D820477-211A-D734-FB16-8A6D9E6FB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FF6094D4-0BC9-B357-96BB-5650CA8351EE}"/>
                </a:ext>
              </a:extLst>
            </p:cNvPr>
            <p:cNvGrpSpPr/>
            <p:nvPr/>
          </p:nvGrpSpPr>
          <p:grpSpPr>
            <a:xfrm>
              <a:off x="1677395" y="2985088"/>
              <a:ext cx="144743" cy="424342"/>
              <a:chOff x="3239495" y="2993700"/>
              <a:chExt cx="144743" cy="424342"/>
            </a:xfrm>
          </p:grpSpPr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xmlns="" id="{61293675-31AD-854E-477E-B2036CE2E8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364FC077-55BA-EF0F-9C13-B6C89C0D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ED8BBF9D-321B-AD99-617B-11CE950713D4}"/>
                </a:ext>
              </a:extLst>
            </p:cNvPr>
            <p:cNvGrpSpPr/>
            <p:nvPr/>
          </p:nvGrpSpPr>
          <p:grpSpPr>
            <a:xfrm>
              <a:off x="2282996" y="2985088"/>
              <a:ext cx="144743" cy="424342"/>
              <a:chOff x="3239495" y="2993700"/>
              <a:chExt cx="144743" cy="424342"/>
            </a:xfrm>
          </p:grpSpPr>
          <p:sp>
            <p:nvSpPr>
              <p:cNvPr id="34" name="object 37">
                <a:extLst>
                  <a:ext uri="{FF2B5EF4-FFF2-40B4-BE49-F238E27FC236}">
                    <a16:creationId xmlns:a16="http://schemas.microsoft.com/office/drawing/2014/main" xmlns="" id="{98EDEFDC-AF70-13A0-DAAF-38F923040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xmlns="" id="{7CBE001A-9EA0-AE08-5749-38518D6B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97B2E8E5-C93E-9B2F-3453-185AA6DD0648}"/>
              </a:ext>
            </a:extLst>
          </p:cNvPr>
          <p:cNvSpPr txBox="1"/>
          <p:nvPr/>
        </p:nvSpPr>
        <p:spPr>
          <a:xfrm>
            <a:off x="2705044" y="3393795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pt-BR" altLang="zh-TW" i="1" dirty="0"/>
              <a:t>x</a:t>
            </a:r>
            <a:r>
              <a:rPr lang="pt-BR" altLang="zh-TW" baseline="40000" dirty="0"/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pt-BR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pt-BR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4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pt-BR" altLang="zh-TW" baseline="4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55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4A28407-C237-4C82-A057-A80E30942B99}"/>
              </a:ext>
            </a:extLst>
          </p:cNvPr>
          <p:cNvSpPr/>
          <p:nvPr/>
        </p:nvSpPr>
        <p:spPr>
          <a:xfrm>
            <a:off x="4923816" y="4215136"/>
            <a:ext cx="4039208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ACDE227-DBFF-483D-9864-6D1B8374C2AD}"/>
              </a:ext>
            </a:extLst>
          </p:cNvPr>
          <p:cNvSpPr/>
          <p:nvPr/>
        </p:nvSpPr>
        <p:spPr>
          <a:xfrm>
            <a:off x="485166" y="4699330"/>
            <a:ext cx="7689017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0C82E2D9-0C71-4623-85D2-DCF1A6CC5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FB83D99-1094-4977-9A5E-221DE14F7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多項式的乘法</a:t>
            </a:r>
          </a:p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8A7714F-3B5D-4E37-8B15-66FD6C732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445" y="1129648"/>
            <a:ext cx="8403110" cy="515685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zh-TW" altLang="en-US" dirty="0"/>
              <a:t>　　單項式乘以單項式可以利用交換律、結合律與指數律運算，例如：</a:t>
            </a:r>
          </a:p>
          <a:p>
            <a:pPr>
              <a:spcBef>
                <a:spcPts val="0"/>
              </a:spcBef>
            </a:pP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baseline="40000" dirty="0"/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en-US" altLang="zh-TW" baseline="40000" dirty="0"/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21</a:t>
            </a:r>
            <a:r>
              <a:rPr lang="en-US" altLang="zh-TW" i="1" dirty="0"/>
              <a:t>x</a:t>
            </a:r>
            <a:r>
              <a:rPr lang="en-US" altLang="zh-TW" baseline="40000" dirty="0"/>
              <a:t>4</a:t>
            </a:r>
          </a:p>
          <a:p>
            <a:pPr>
              <a:spcBef>
                <a:spcPts val="0"/>
              </a:spcBef>
            </a:pPr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18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</a:p>
          <a:p>
            <a:pPr marL="2695575" indent="-2695575">
              <a:spcBef>
                <a:spcPts val="0"/>
              </a:spcBef>
            </a:pPr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＝－</a:t>
            </a:r>
            <a:r>
              <a:rPr lang="en-US" altLang="zh-TW" dirty="0"/>
              <a:t>10</a:t>
            </a:r>
            <a:r>
              <a:rPr lang="en-US" altLang="zh-TW" i="1" dirty="0"/>
              <a:t>x</a:t>
            </a:r>
            <a:r>
              <a:rPr lang="en-US" altLang="zh-TW" baseline="40000" dirty="0"/>
              <a:t>3</a:t>
            </a:r>
            <a:endParaRPr lang="en-US" altLang="zh-TW" dirty="0"/>
          </a:p>
          <a:p>
            <a:pPr>
              <a:spcBef>
                <a:spcPts val="800"/>
              </a:spcBef>
            </a:pPr>
            <a:r>
              <a:rPr lang="zh-TW" altLang="en-US" dirty="0"/>
              <a:t>　　由以上的例子可知，</a:t>
            </a:r>
            <a:r>
              <a:rPr lang="zh-TW" altLang="en-US" b="1" dirty="0"/>
              <a:t>單項式乘以單項式時，係數與係數相乘，文字符號與文字符號相乘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800"/>
              </a:spcBef>
            </a:pPr>
            <a:r>
              <a:rPr lang="zh-TW" altLang="en-US" dirty="0"/>
              <a:t>　　單項式乘以多項式可以利用分配律運算，如          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339B4AF-CCBF-428F-B39B-B0E762894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C62649A-A9EB-4447-8CA4-404E5A283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2" y="5704904"/>
            <a:ext cx="864110" cy="5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E378250-CF15-4BCD-BAFE-559709036D7E}"/>
              </a:ext>
            </a:extLst>
          </p:cNvPr>
          <p:cNvSpPr/>
          <p:nvPr/>
        </p:nvSpPr>
        <p:spPr>
          <a:xfrm>
            <a:off x="126000" y="1000125"/>
            <a:ext cx="8892000" cy="1296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E877241-680B-4251-86E9-5073A6A3B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DC744DB-8072-4080-86F3-6B0DBEAAA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68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0E492B9-8AF1-4762-B711-FAB372394D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乘法公式之運用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C44018-5198-4BCF-942F-F1B18F5ED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EC443D9-162E-40DE-91BF-6D944F16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0" name="Picture 588 11">
            <a:extLst>
              <a:ext uri="{FF2B5EF4-FFF2-40B4-BE49-F238E27FC236}">
                <a16:creationId xmlns:a16="http://schemas.microsoft.com/office/drawing/2014/main" xmlns="" id="{B0290DC2-FB5A-4AAF-A1AB-D2989D16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81" y="594534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xmlns="" id="{B1D7EBBE-DD60-4B04-A202-C91DFD9BF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0CF9AA8A-ADB1-7EF1-354F-9DC2C3C03570}"/>
              </a:ext>
            </a:extLst>
          </p:cNvPr>
          <p:cNvGrpSpPr/>
          <p:nvPr/>
        </p:nvGrpSpPr>
        <p:grpSpPr>
          <a:xfrm>
            <a:off x="676594" y="2402246"/>
            <a:ext cx="8066016" cy="584775"/>
            <a:chOff x="676594" y="2402246"/>
            <a:chExt cx="8066016" cy="58477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400375-3338-9A97-F338-7265680A1BF6}"/>
                </a:ext>
              </a:extLst>
            </p:cNvPr>
            <p:cNvSpPr/>
            <p:nvPr/>
          </p:nvSpPr>
          <p:spPr>
            <a:xfrm>
              <a:off x="1362610" y="2427973"/>
              <a:ext cx="7380000" cy="540000"/>
            </a:xfrm>
            <a:prstGeom prst="rect">
              <a:avLst/>
            </a:prstGeom>
            <a:solidFill>
              <a:srgbClr val="FFF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CA1181EA-D953-7A60-AA6D-1F0DD8E9C48B}"/>
                </a:ext>
              </a:extLst>
            </p:cNvPr>
            <p:cNvSpPr txBox="1"/>
            <p:nvPr/>
          </p:nvSpPr>
          <p:spPr>
            <a:xfrm>
              <a:off x="676594" y="2402246"/>
              <a:ext cx="6816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dirty="0"/>
                <a:t>2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i="1" dirty="0"/>
                <a:t>a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－</a:t>
              </a:r>
              <a:r>
                <a:rPr lang="en-US" altLang="zh-TW" dirty="0"/>
                <a:t> </a:t>
              </a:r>
              <a:r>
                <a:rPr lang="en-US" altLang="zh-TW" i="1" dirty="0"/>
                <a:t>b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en-US" altLang="zh-TW" baseline="40000" dirty="0"/>
                <a:t>2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＝</a:t>
              </a:r>
              <a:r>
                <a:rPr lang="en-US" altLang="zh-TW" dirty="0"/>
                <a:t>  </a:t>
              </a:r>
              <a:r>
                <a:rPr lang="pt-BR" altLang="zh-TW" i="1" dirty="0"/>
                <a:t>a</a:t>
              </a:r>
              <a:r>
                <a:rPr lang="pt-BR" altLang="zh-TW" baseline="40000" dirty="0"/>
                <a:t>2</a:t>
              </a:r>
              <a:r>
                <a:rPr lang="en-US" altLang="zh-TW" dirty="0"/>
                <a:t>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－</a:t>
              </a:r>
              <a:r>
                <a:rPr lang="en-US" altLang="zh-TW" dirty="0"/>
                <a:t> </a:t>
              </a:r>
              <a:r>
                <a:rPr lang="pt-BR" altLang="zh-TW" dirty="0"/>
                <a:t>2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．</a:t>
              </a:r>
              <a:r>
                <a:rPr lang="en-US" altLang="zh-TW" dirty="0"/>
                <a:t> </a:t>
              </a:r>
              <a:r>
                <a:rPr lang="pt-BR" altLang="zh-TW" i="1" dirty="0"/>
                <a:t>a</a:t>
              </a:r>
              <a:r>
                <a:rPr lang="en-US" altLang="zh-TW" dirty="0"/>
                <a:t>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．</a:t>
              </a:r>
              <a:r>
                <a:rPr lang="pt-BR" altLang="zh-TW" i="1" dirty="0"/>
                <a:t>b</a:t>
              </a:r>
              <a:r>
                <a:rPr lang="en-US" altLang="zh-TW" dirty="0"/>
                <a:t> 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pt-BR" altLang="zh-TW" i="1" dirty="0"/>
                <a:t>b</a:t>
              </a:r>
              <a:r>
                <a:rPr lang="pt-BR" altLang="zh-TW" baseline="40000" dirty="0"/>
                <a:t>2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06D2346-23FB-BD04-DF9A-7ADB56EEBD25}"/>
              </a:ext>
            </a:extLst>
          </p:cNvPr>
          <p:cNvSpPr txBox="1"/>
          <p:nvPr/>
        </p:nvSpPr>
        <p:spPr>
          <a:xfrm>
            <a:off x="1458549" y="3393795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pt-BR" altLang="zh-TW" baseline="40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111D886F-4BD5-7369-8B9A-804FBB5430B2}"/>
              </a:ext>
            </a:extLst>
          </p:cNvPr>
          <p:cNvSpPr txBox="1"/>
          <p:nvPr/>
        </p:nvSpPr>
        <p:spPr>
          <a:xfrm>
            <a:off x="2998138" y="4385343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pt-BR" altLang="zh-TW" dirty="0"/>
              <a:t>9</a:t>
            </a:r>
            <a:r>
              <a:rPr lang="pt-BR" altLang="zh-TW" i="1" dirty="0"/>
              <a:t>x</a:t>
            </a:r>
            <a:r>
              <a:rPr lang="pt-BR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pt-BR" altLang="zh-TW" dirty="0"/>
              <a:t>6</a:t>
            </a:r>
            <a:r>
              <a:rPr lang="pt-BR" altLang="zh-TW" i="1" dirty="0"/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endParaRPr lang="pt-BR" altLang="zh-TW" baseline="400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D0DACF47-D8EC-54E3-4C02-C3B21B094896}"/>
              </a:ext>
            </a:extLst>
          </p:cNvPr>
          <p:cNvGrpSpPr/>
          <p:nvPr/>
        </p:nvGrpSpPr>
        <p:grpSpPr>
          <a:xfrm>
            <a:off x="1817095" y="2985088"/>
            <a:ext cx="5228874" cy="424342"/>
            <a:chOff x="1817095" y="2985088"/>
            <a:chExt cx="5228874" cy="42434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94855D16-CC8A-890C-DF1B-2F16E382AE28}"/>
                </a:ext>
              </a:extLst>
            </p:cNvPr>
            <p:cNvGrpSpPr/>
            <p:nvPr/>
          </p:nvGrpSpPr>
          <p:grpSpPr>
            <a:xfrm>
              <a:off x="3785595" y="2985088"/>
              <a:ext cx="144743" cy="424342"/>
              <a:chOff x="3239495" y="2993700"/>
              <a:chExt cx="144743" cy="424342"/>
            </a:xfrm>
          </p:grpSpPr>
          <p:sp>
            <p:nvSpPr>
              <p:cNvPr id="18" name="object 37">
                <a:extLst>
                  <a:ext uri="{FF2B5EF4-FFF2-40B4-BE49-F238E27FC236}">
                    <a16:creationId xmlns:a16="http://schemas.microsoft.com/office/drawing/2014/main" xmlns="" id="{EF77ADA7-8E11-5140-F3FE-8C31EF772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xmlns="" id="{B0B3EC0B-B04B-47D3-73C0-EE211D80E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62D8624C-EDC4-55ED-1C09-E4FCC49A93F0}"/>
                </a:ext>
              </a:extLst>
            </p:cNvPr>
            <p:cNvGrpSpPr/>
            <p:nvPr/>
          </p:nvGrpSpPr>
          <p:grpSpPr>
            <a:xfrm>
              <a:off x="5553074" y="2985088"/>
              <a:ext cx="144743" cy="424342"/>
              <a:chOff x="3239495" y="2993700"/>
              <a:chExt cx="144743" cy="424342"/>
            </a:xfrm>
          </p:grpSpPr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xmlns="" id="{D9EE9008-B50E-DAF4-3F29-464072B2F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xmlns="" id="{7B8EC6CF-6277-96E1-542D-D6E9262C0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65661D97-D812-782C-B942-4803DC314679}"/>
                </a:ext>
              </a:extLst>
            </p:cNvPr>
            <p:cNvGrpSpPr/>
            <p:nvPr/>
          </p:nvGrpSpPr>
          <p:grpSpPr>
            <a:xfrm>
              <a:off x="6214360" y="2985088"/>
              <a:ext cx="144743" cy="424342"/>
              <a:chOff x="3239495" y="2993700"/>
              <a:chExt cx="144743" cy="424342"/>
            </a:xfrm>
          </p:grpSpPr>
          <p:sp>
            <p:nvSpPr>
              <p:cNvPr id="25" name="object 37">
                <a:extLst>
                  <a:ext uri="{FF2B5EF4-FFF2-40B4-BE49-F238E27FC236}">
                    <a16:creationId xmlns:a16="http://schemas.microsoft.com/office/drawing/2014/main" xmlns="" id="{C53C7D85-3BFF-F7C0-8C01-C9858B071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xmlns="" id="{B148EBA0-51E4-B6D7-AD92-2B7291128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DA6D9B88-890E-810E-845B-0E79C677C1F4}"/>
                </a:ext>
              </a:extLst>
            </p:cNvPr>
            <p:cNvGrpSpPr/>
            <p:nvPr/>
          </p:nvGrpSpPr>
          <p:grpSpPr>
            <a:xfrm>
              <a:off x="6901226" y="2985088"/>
              <a:ext cx="144743" cy="424342"/>
              <a:chOff x="3239495" y="2993700"/>
              <a:chExt cx="144743" cy="424342"/>
            </a:xfrm>
          </p:grpSpPr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xmlns="" id="{6FE5FED7-11EF-9F1A-705B-15103A3C3D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xmlns="" id="{3D820477-211A-D734-FB16-8A6D9E6FB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FF6094D4-0BC9-B357-96BB-5650CA8351EE}"/>
                </a:ext>
              </a:extLst>
            </p:cNvPr>
            <p:cNvGrpSpPr/>
            <p:nvPr/>
          </p:nvGrpSpPr>
          <p:grpSpPr>
            <a:xfrm>
              <a:off x="1817095" y="2985088"/>
              <a:ext cx="144743" cy="424342"/>
              <a:chOff x="3239495" y="2993700"/>
              <a:chExt cx="144743" cy="424342"/>
            </a:xfrm>
          </p:grpSpPr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xmlns="" id="{61293675-31AD-854E-477E-B2036CE2E8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364FC077-55BA-EF0F-9C13-B6C89C0D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ED8BBF9D-321B-AD99-617B-11CE950713D4}"/>
                </a:ext>
              </a:extLst>
            </p:cNvPr>
            <p:cNvGrpSpPr/>
            <p:nvPr/>
          </p:nvGrpSpPr>
          <p:grpSpPr>
            <a:xfrm>
              <a:off x="2549696" y="2985088"/>
              <a:ext cx="144743" cy="424342"/>
              <a:chOff x="3239495" y="2993700"/>
              <a:chExt cx="144743" cy="424342"/>
            </a:xfrm>
          </p:grpSpPr>
          <p:sp>
            <p:nvSpPr>
              <p:cNvPr id="34" name="object 37">
                <a:extLst>
                  <a:ext uri="{FF2B5EF4-FFF2-40B4-BE49-F238E27FC236}">
                    <a16:creationId xmlns:a16="http://schemas.microsoft.com/office/drawing/2014/main" xmlns="" id="{98EDEFDC-AF70-13A0-DAAF-38F923040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xmlns="" id="{7CBE001A-9EA0-AE08-5749-38518D6B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13029F09-D7F5-DC1D-A067-BC640925F53F}"/>
              </a:ext>
            </a:extLst>
          </p:cNvPr>
          <p:cNvGrpSpPr/>
          <p:nvPr/>
        </p:nvGrpSpPr>
        <p:grpSpPr>
          <a:xfrm>
            <a:off x="5809639" y="3988202"/>
            <a:ext cx="2932971" cy="1584318"/>
            <a:chOff x="4198908" y="2565534"/>
            <a:chExt cx="2932971" cy="158431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625C2C27-7D9E-8E8A-6171-860D96219BF8}"/>
                </a:ext>
              </a:extLst>
            </p:cNvPr>
            <p:cNvSpPr/>
            <p:nvPr/>
          </p:nvSpPr>
          <p:spPr>
            <a:xfrm>
              <a:off x="4198908" y="2839364"/>
              <a:ext cx="2932971" cy="1310488"/>
            </a:xfrm>
            <a:prstGeom prst="rect">
              <a:avLst/>
            </a:prstGeom>
            <a:solidFill>
              <a:srgbClr val="FEF6D7"/>
            </a:solidFill>
            <a:ln w="28575">
              <a:solidFill>
                <a:srgbClr val="FFD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6ABC4FB9-ACCF-A61D-273A-9BB127B9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09" y="2565534"/>
              <a:ext cx="482315" cy="381533"/>
            </a:xfrm>
            <a:prstGeom prst="rect">
              <a:avLst/>
            </a:prstGeom>
          </p:spPr>
        </p:pic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E5F47274-DFF9-D9BF-1CD4-434B9C871DD3}"/>
                </a:ext>
              </a:extLst>
            </p:cNvPr>
            <p:cNvSpPr txBox="1"/>
            <p:nvPr/>
          </p:nvSpPr>
          <p:spPr>
            <a:xfrm>
              <a:off x="4275109" y="3080028"/>
              <a:ext cx="27733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28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en-US" altLang="zh-TW" sz="2800" spc="10" baseline="400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28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)(</a:t>
              </a:r>
              <a:r>
                <a:rPr lang="en-US" altLang="zh-TW" sz="28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28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792000"/>
              <a:r>
                <a:rPr lang="zh-TW" altLang="en-US" sz="28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8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altLang="zh-TW" sz="28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800" spc="10" baseline="400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C63C887D-5028-033C-2701-65F77376F991}"/>
              </a:ext>
            </a:extLst>
          </p:cNvPr>
          <p:cNvSpPr txBox="1"/>
          <p:nvPr/>
        </p:nvSpPr>
        <p:spPr>
          <a:xfrm>
            <a:off x="2994763" y="3393795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pt-BR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pt-BR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1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pt-BR" altLang="zh-TW" baseline="4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4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49" grpId="0"/>
      <p:bldP spid="4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E378250-CF15-4BCD-BAFE-559709036D7E}"/>
              </a:ext>
            </a:extLst>
          </p:cNvPr>
          <p:cNvSpPr/>
          <p:nvPr/>
        </p:nvSpPr>
        <p:spPr>
          <a:xfrm>
            <a:off x="126000" y="1000125"/>
            <a:ext cx="8892000" cy="1296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E877241-680B-4251-86E9-5073A6A3B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DC744DB-8072-4080-86F3-6B0DBEAAA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68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baseline="400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0E492B9-8AF1-4762-B711-FAB372394D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乘法公式之運用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0C44018-5198-4BCF-942F-F1B18F5ED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EC443D9-162E-40DE-91BF-6D944F16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0" name="Picture 588 11">
            <a:extLst>
              <a:ext uri="{FF2B5EF4-FFF2-40B4-BE49-F238E27FC236}">
                <a16:creationId xmlns:a16="http://schemas.microsoft.com/office/drawing/2014/main" xmlns="" id="{B0290DC2-FB5A-4AAF-A1AB-D2989D16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解">
            <a:extLst>
              <a:ext uri="{FF2B5EF4-FFF2-40B4-BE49-F238E27FC236}">
                <a16:creationId xmlns:a16="http://schemas.microsoft.com/office/drawing/2014/main" xmlns="" id="{B1D7EBBE-DD60-4B04-A202-C91DFD9BF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CEDBAB3A-5B6A-20A0-E686-16F3678B8C94}"/>
              </a:ext>
            </a:extLst>
          </p:cNvPr>
          <p:cNvGrpSpPr/>
          <p:nvPr/>
        </p:nvGrpSpPr>
        <p:grpSpPr>
          <a:xfrm>
            <a:off x="676594" y="2402246"/>
            <a:ext cx="8066016" cy="584775"/>
            <a:chOff x="676594" y="2402246"/>
            <a:chExt cx="8066016" cy="58477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1400375-3338-9A97-F338-7265680A1BF6}"/>
                </a:ext>
              </a:extLst>
            </p:cNvPr>
            <p:cNvSpPr/>
            <p:nvPr/>
          </p:nvSpPr>
          <p:spPr>
            <a:xfrm>
              <a:off x="1362610" y="2427973"/>
              <a:ext cx="7380000" cy="540000"/>
            </a:xfrm>
            <a:prstGeom prst="rect">
              <a:avLst/>
            </a:prstGeom>
            <a:solidFill>
              <a:srgbClr val="FFF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CA1181EA-D953-7A60-AA6D-1F0DD8E9C48B}"/>
                </a:ext>
              </a:extLst>
            </p:cNvPr>
            <p:cNvSpPr txBox="1"/>
            <p:nvPr/>
          </p:nvSpPr>
          <p:spPr>
            <a:xfrm>
              <a:off x="676594" y="2402246"/>
              <a:ext cx="61670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dirty="0"/>
                <a:t>3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i="1" dirty="0"/>
                <a:t>a</a:t>
              </a:r>
              <a:r>
                <a:rPr lang="en-US" altLang="zh-TW" dirty="0"/>
                <a:t>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－</a:t>
              </a:r>
              <a:r>
                <a:rPr lang="en-US" altLang="zh-TW" i="1" dirty="0"/>
                <a:t>b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)(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i="1" dirty="0"/>
                <a:t>a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＋</a:t>
              </a:r>
              <a:r>
                <a:rPr lang="en-US" altLang="zh-TW" i="1" dirty="0"/>
                <a:t>b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＝ </a:t>
              </a:r>
              <a:r>
                <a:rPr lang="zh-TW" altLang="pt-BR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pt-BR" altLang="zh-TW" i="1" dirty="0"/>
                <a:t>a</a:t>
              </a:r>
              <a:r>
                <a:rPr lang="pt-BR" altLang="zh-TW" baseline="40000" dirty="0"/>
                <a:t>2</a:t>
              </a:r>
              <a:r>
                <a:rPr lang="pt-BR" altLang="zh-TW" dirty="0"/>
                <a:t>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－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pt-BR" altLang="zh-TW" i="1" dirty="0"/>
                <a:t>b</a:t>
              </a:r>
              <a:r>
                <a:rPr lang="pt-BR" altLang="zh-TW" baseline="40000" dirty="0"/>
                <a:t>2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06D2346-23FB-BD04-DF9A-7ADB56EEBD25}"/>
              </a:ext>
            </a:extLst>
          </p:cNvPr>
          <p:cNvSpPr txBox="1"/>
          <p:nvPr/>
        </p:nvSpPr>
        <p:spPr>
          <a:xfrm>
            <a:off x="1471249" y="3393795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pt-BR" altLang="zh-TW" baseline="40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111D886F-4BD5-7369-8B9A-804FBB5430B2}"/>
              </a:ext>
            </a:extLst>
          </p:cNvPr>
          <p:cNvSpPr txBox="1"/>
          <p:nvPr/>
        </p:nvSpPr>
        <p:spPr>
          <a:xfrm>
            <a:off x="4280838" y="4385343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pt-BR" altLang="zh-TW" dirty="0"/>
              <a:t>25</a:t>
            </a:r>
            <a:r>
              <a:rPr lang="pt-BR" altLang="zh-TW" i="1" dirty="0"/>
              <a:t>x</a:t>
            </a:r>
            <a:r>
              <a:rPr lang="pt-BR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49</a:t>
            </a:r>
            <a:endParaRPr lang="pt-BR" altLang="zh-TW" baseline="400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48034A77-FAB7-6BA5-8D34-AFE859E3A3FB}"/>
              </a:ext>
            </a:extLst>
          </p:cNvPr>
          <p:cNvGrpSpPr/>
          <p:nvPr/>
        </p:nvGrpSpPr>
        <p:grpSpPr>
          <a:xfrm>
            <a:off x="1829795" y="2985088"/>
            <a:ext cx="4492274" cy="424342"/>
            <a:chOff x="1829795" y="2985088"/>
            <a:chExt cx="4492274" cy="424342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xmlns="" id="{94855D16-CC8A-890C-DF1B-2F16E382AE28}"/>
                </a:ext>
              </a:extLst>
            </p:cNvPr>
            <p:cNvGrpSpPr/>
            <p:nvPr/>
          </p:nvGrpSpPr>
          <p:grpSpPr>
            <a:xfrm>
              <a:off x="3315695" y="2985088"/>
              <a:ext cx="144743" cy="424342"/>
              <a:chOff x="3239495" y="2993700"/>
              <a:chExt cx="144743" cy="424342"/>
            </a:xfrm>
          </p:grpSpPr>
          <p:sp>
            <p:nvSpPr>
              <p:cNvPr id="18" name="object 37">
                <a:extLst>
                  <a:ext uri="{FF2B5EF4-FFF2-40B4-BE49-F238E27FC236}">
                    <a16:creationId xmlns:a16="http://schemas.microsoft.com/office/drawing/2014/main" xmlns="" id="{EF77ADA7-8E11-5140-F3FE-8C31EF772B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xmlns="" id="{B0B3EC0B-B04B-47D3-73C0-EE211D80EF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62D8624C-EDC4-55ED-1C09-E4FCC49A93F0}"/>
                </a:ext>
              </a:extLst>
            </p:cNvPr>
            <p:cNvGrpSpPr/>
            <p:nvPr/>
          </p:nvGrpSpPr>
          <p:grpSpPr>
            <a:xfrm>
              <a:off x="3940174" y="2985088"/>
              <a:ext cx="144743" cy="424342"/>
              <a:chOff x="3239495" y="2993700"/>
              <a:chExt cx="144743" cy="424342"/>
            </a:xfrm>
          </p:grpSpPr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xmlns="" id="{D9EE9008-B50E-DAF4-3F29-464072B2F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xmlns="" id="{7B8EC6CF-6277-96E1-542D-D6E9262C0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65661D97-D812-782C-B942-4803DC314679}"/>
                </a:ext>
              </a:extLst>
            </p:cNvPr>
            <p:cNvGrpSpPr/>
            <p:nvPr/>
          </p:nvGrpSpPr>
          <p:grpSpPr>
            <a:xfrm>
              <a:off x="5160260" y="2985088"/>
              <a:ext cx="144743" cy="424342"/>
              <a:chOff x="3239495" y="2993700"/>
              <a:chExt cx="144743" cy="424342"/>
            </a:xfrm>
          </p:grpSpPr>
          <p:sp>
            <p:nvSpPr>
              <p:cNvPr id="25" name="object 37">
                <a:extLst>
                  <a:ext uri="{FF2B5EF4-FFF2-40B4-BE49-F238E27FC236}">
                    <a16:creationId xmlns:a16="http://schemas.microsoft.com/office/drawing/2014/main" xmlns="" id="{C53C7D85-3BFF-F7C0-8C01-C9858B071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xmlns="" id="{B148EBA0-51E4-B6D7-AD92-2B7291128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DA6D9B88-890E-810E-845B-0E79C677C1F4}"/>
                </a:ext>
              </a:extLst>
            </p:cNvPr>
            <p:cNvGrpSpPr/>
            <p:nvPr/>
          </p:nvGrpSpPr>
          <p:grpSpPr>
            <a:xfrm>
              <a:off x="6177326" y="2985088"/>
              <a:ext cx="144743" cy="424342"/>
              <a:chOff x="3239495" y="2993700"/>
              <a:chExt cx="144743" cy="424342"/>
            </a:xfrm>
          </p:grpSpPr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xmlns="" id="{6FE5FED7-11EF-9F1A-705B-15103A3C3D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xmlns="" id="{3D820477-211A-D734-FB16-8A6D9E6FB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FF6094D4-0BC9-B357-96BB-5650CA8351EE}"/>
                </a:ext>
              </a:extLst>
            </p:cNvPr>
            <p:cNvGrpSpPr/>
            <p:nvPr/>
          </p:nvGrpSpPr>
          <p:grpSpPr>
            <a:xfrm>
              <a:off x="1829795" y="2985088"/>
              <a:ext cx="144743" cy="424342"/>
              <a:chOff x="3239495" y="2993700"/>
              <a:chExt cx="144743" cy="424342"/>
            </a:xfrm>
          </p:grpSpPr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xmlns="" id="{61293675-31AD-854E-477E-B2036CE2E8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364FC077-55BA-EF0F-9C13-B6C89C0D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ED8BBF9D-321B-AD99-617B-11CE950713D4}"/>
                </a:ext>
              </a:extLst>
            </p:cNvPr>
            <p:cNvGrpSpPr/>
            <p:nvPr/>
          </p:nvGrpSpPr>
          <p:grpSpPr>
            <a:xfrm>
              <a:off x="2549696" y="2985088"/>
              <a:ext cx="144743" cy="424342"/>
              <a:chOff x="3239495" y="2993700"/>
              <a:chExt cx="144743" cy="424342"/>
            </a:xfrm>
          </p:grpSpPr>
          <p:sp>
            <p:nvSpPr>
              <p:cNvPr id="34" name="object 37">
                <a:extLst>
                  <a:ext uri="{FF2B5EF4-FFF2-40B4-BE49-F238E27FC236}">
                    <a16:creationId xmlns:a16="http://schemas.microsoft.com/office/drawing/2014/main" xmlns="" id="{98EDEFDC-AF70-13A0-DAAF-38F9230405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xmlns="" id="{7CBE001A-9EA0-AE08-5749-38518D6B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A7E7E367-18B8-25D4-439B-9187738BA464}"/>
              </a:ext>
            </a:extLst>
          </p:cNvPr>
          <p:cNvSpPr txBox="1"/>
          <p:nvPr/>
        </p:nvSpPr>
        <p:spPr>
          <a:xfrm>
            <a:off x="4269577" y="3393795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pt-BR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pt-BR" altLang="zh-TW" baseline="40000" dirty="0"/>
              <a:t>2</a:t>
            </a:r>
          </a:p>
        </p:txBody>
      </p:sp>
      <p:pic>
        <p:nvPicPr>
          <p:cNvPr id="17" name="圖片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B0D54C8B-1776-6137-6B3F-A785C299A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49" grpId="0"/>
      <p:bldP spid="4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7AE8E52-3D4A-4DA5-8160-76777692F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A04D932-9F7F-493E-904B-64B6C9842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zh-TW" altLang="en-US" baseline="400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DFF9612-1DCF-44E6-A94E-50AEA5E2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C18C630F-70D2-49F0-92A3-1474BF3B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16" y="364301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1A743F84-0C3E-4749-A83A-841CC0B4D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A623C87-4640-47C3-A7AF-9385AC819D58}"/>
              </a:ext>
            </a:extLst>
          </p:cNvPr>
          <p:cNvSpPr txBox="1"/>
          <p:nvPr/>
        </p:nvSpPr>
        <p:spPr>
          <a:xfrm>
            <a:off x="807222" y="2324358"/>
            <a:ext cx="4327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D5FC7D7-6825-47D4-8974-39645FE7F0C2}"/>
              </a:ext>
            </a:extLst>
          </p:cNvPr>
          <p:cNvSpPr txBox="1"/>
          <p:nvPr/>
        </p:nvSpPr>
        <p:spPr>
          <a:xfrm>
            <a:off x="807222" y="3058235"/>
            <a:ext cx="307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71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7AE8E52-3D4A-4DA5-8160-76777692F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A04D932-9F7F-493E-904B-64B6C9842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zh-TW" altLang="en-US" baseline="400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DFF9612-1DCF-44E6-A94E-50AEA5E2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C18C630F-70D2-49F0-92A3-1474BF3B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89" y="364301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1A743F84-0C3E-4749-A83A-841CC0B4D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A623C87-4640-47C3-A7AF-9385AC819D58}"/>
              </a:ext>
            </a:extLst>
          </p:cNvPr>
          <p:cNvSpPr txBox="1"/>
          <p:nvPr/>
        </p:nvSpPr>
        <p:spPr>
          <a:xfrm>
            <a:off x="807222" y="2324358"/>
            <a:ext cx="4327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D5FC7D7-6825-47D4-8974-39645FE7F0C2}"/>
              </a:ext>
            </a:extLst>
          </p:cNvPr>
          <p:cNvSpPr txBox="1"/>
          <p:nvPr/>
        </p:nvSpPr>
        <p:spPr>
          <a:xfrm>
            <a:off x="807222" y="3058235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9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68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7AE8E52-3D4A-4DA5-8160-76777692F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A04D932-9F7F-493E-904B-64B6C9842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DFF9612-1DCF-44E6-A94E-50AEA5E2E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C18C630F-70D2-49F0-92A3-1474BF3B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16" y="364301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1A743F84-0C3E-4749-A83A-841CC0B4D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A623C87-4640-47C3-A7AF-9385AC819D58}"/>
              </a:ext>
            </a:extLst>
          </p:cNvPr>
          <p:cNvSpPr txBox="1"/>
          <p:nvPr/>
        </p:nvSpPr>
        <p:spPr>
          <a:xfrm>
            <a:off x="807222" y="2324358"/>
            <a:ext cx="229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2D5FC7D7-6825-47D4-8974-39645FE7F0C2}"/>
              </a:ext>
            </a:extLst>
          </p:cNvPr>
          <p:cNvSpPr txBox="1"/>
          <p:nvPr/>
        </p:nvSpPr>
        <p:spPr>
          <a:xfrm>
            <a:off x="807222" y="3058235"/>
            <a:ext cx="174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54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CC73C25-579D-44A9-BA53-EEE3812430AB}"/>
              </a:ext>
            </a:extLst>
          </p:cNvPr>
          <p:cNvSpPr/>
          <p:nvPr/>
        </p:nvSpPr>
        <p:spPr>
          <a:xfrm>
            <a:off x="126000" y="1000125"/>
            <a:ext cx="8892000" cy="2088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85EB7AD-317B-4446-A3C6-D35C93CD9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78724FF-4644-43F4-AADD-EF998FD45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442048"/>
            <a:ext cx="8626415" cy="1034452"/>
          </a:xfrm>
        </p:spPr>
        <p:txBody>
          <a:bodyPr/>
          <a:lstStyle/>
          <a:p>
            <a:r>
              <a:rPr lang="zh-TW" altLang="en-US" dirty="0"/>
              <a:t>求右圖中紫色區域的周長及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面積。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DF20937D-1AD7-4050-92A9-FA3BC1294D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以多項式表示周長與面積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7A3846B-2202-45E9-B29C-AC1F6E15F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B2F4923-6155-43DA-AC05-7DD0EC06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25" y="1091655"/>
            <a:ext cx="2660909" cy="18928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1057BE7F-ECD0-4DC3-A49E-4F7D71061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3209802"/>
            <a:ext cx="438913" cy="438913"/>
          </a:xfrm>
          <a:prstGeom prst="rect">
            <a:avLst/>
          </a:prstGeom>
        </p:spPr>
      </p:pic>
      <p:pic>
        <p:nvPicPr>
          <p:cNvPr id="13" name="解">
            <a:extLst>
              <a:ext uri="{FF2B5EF4-FFF2-40B4-BE49-F238E27FC236}">
                <a16:creationId xmlns:a16="http://schemas.microsoft.com/office/drawing/2014/main" xmlns="" id="{FEF8EC8D-B661-4A48-9505-BFB338019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67B7A9A6-5EC9-C74F-7A8B-39B5C704FD95}"/>
              </a:ext>
            </a:extLst>
          </p:cNvPr>
          <p:cNvSpPr txBox="1"/>
          <p:nvPr/>
        </p:nvSpPr>
        <p:spPr>
          <a:xfrm>
            <a:off x="679986" y="30921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如右圖，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D7DDC5D6-F468-8544-E143-C06A60B3C600}"/>
              </a:ext>
            </a:extLst>
          </p:cNvPr>
          <p:cNvSpPr txBox="1"/>
          <p:nvPr/>
        </p:nvSpPr>
        <p:spPr>
          <a:xfrm>
            <a:off x="676594" y="3673121"/>
            <a:ext cx="3663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2×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2×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寬</a:t>
            </a:r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4CC8D17-8943-AB4C-349B-791B65379AEA}"/>
              </a:ext>
            </a:extLst>
          </p:cNvPr>
          <p:cNvGrpSpPr/>
          <p:nvPr/>
        </p:nvGrpSpPr>
        <p:grpSpPr>
          <a:xfrm>
            <a:off x="5504764" y="3101318"/>
            <a:ext cx="3430545" cy="2870932"/>
            <a:chOff x="5504764" y="3148943"/>
            <a:chExt cx="3430545" cy="287093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EADC46BD-56D1-A40B-E4DC-2590C5A291EA}"/>
                </a:ext>
              </a:extLst>
            </p:cNvPr>
            <p:cNvSpPr/>
            <p:nvPr/>
          </p:nvSpPr>
          <p:spPr>
            <a:xfrm>
              <a:off x="5504764" y="3422772"/>
              <a:ext cx="3401555" cy="2597103"/>
            </a:xfrm>
            <a:prstGeom prst="rect">
              <a:avLst/>
            </a:prstGeom>
            <a:solidFill>
              <a:srgbClr val="FEF6D7"/>
            </a:solidFill>
            <a:ln w="28575">
              <a:solidFill>
                <a:srgbClr val="FFD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CD82AC64-2DE8-3B7B-0747-E564F882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965" y="3148943"/>
              <a:ext cx="482315" cy="381533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4F057088-EDA1-2D69-E99E-E1982C788585}"/>
                </a:ext>
              </a:extLst>
            </p:cNvPr>
            <p:cNvSpPr txBox="1"/>
            <p:nvPr/>
          </p:nvSpPr>
          <p:spPr>
            <a:xfrm>
              <a:off x="7461829" y="3406863"/>
              <a:ext cx="1473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①</a:t>
              </a:r>
              <a:r>
                <a:rPr lang="zh-TW" altLang="en-US" sz="20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②</a:t>
              </a:r>
              <a:r>
                <a:rPr lang="zh-TW" altLang="en-US" sz="20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③</a:t>
              </a:r>
            </a:p>
            <a:p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④</a:t>
              </a:r>
              <a:r>
                <a:rPr lang="zh-TW" altLang="en-US" sz="20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⑤</a:t>
              </a:r>
              <a:r>
                <a:rPr lang="zh-TW" altLang="en-US" sz="20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20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⑥</a:t>
              </a:r>
              <a:endParaRPr lang="en-US" altLang="zh-TW" sz="2000" spc="10" baseline="40000" dirty="0">
                <a:solidFill>
                  <a:srgbClr val="231F2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E26E695D-71F4-E563-58F7-3136AC837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887" y="3665934"/>
              <a:ext cx="2869393" cy="2298807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F6E19828-89B4-C8D5-E5F0-2E3A5A049301}"/>
              </a:ext>
            </a:extLst>
          </p:cNvPr>
          <p:cNvSpPr txBox="1"/>
          <p:nvPr/>
        </p:nvSpPr>
        <p:spPr>
          <a:xfrm>
            <a:off x="1465111" y="4254065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009E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F05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i="1" dirty="0">
                <a:solidFill>
                  <a:srgbClr val="F05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solidFill>
                  <a:srgbClr val="F05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FCBDC33F-23E6-581F-4D9B-B9398E7C74FC}"/>
              </a:ext>
            </a:extLst>
          </p:cNvPr>
          <p:cNvSpPr txBox="1"/>
          <p:nvPr/>
        </p:nvSpPr>
        <p:spPr>
          <a:xfrm>
            <a:off x="1465111" y="483500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A98ADBF9-2B55-C0FE-AF43-690409F7A01C}"/>
              </a:ext>
            </a:extLst>
          </p:cNvPr>
          <p:cNvSpPr txBox="1"/>
          <p:nvPr/>
        </p:nvSpPr>
        <p:spPr>
          <a:xfrm>
            <a:off x="1465111" y="54159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1C613FA9-E165-611E-7BB1-7F5D685DF922}"/>
              </a:ext>
            </a:extLst>
          </p:cNvPr>
          <p:cNvSpPr txBox="1"/>
          <p:nvPr/>
        </p:nvSpPr>
        <p:spPr>
          <a:xfrm>
            <a:off x="7672494" y="59749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6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BBFAC10-0A45-8438-CEF1-522AE049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98" y="4135875"/>
            <a:ext cx="3149201" cy="21177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CC73C25-579D-44A9-BA53-EEE3812430AB}"/>
              </a:ext>
            </a:extLst>
          </p:cNvPr>
          <p:cNvSpPr/>
          <p:nvPr/>
        </p:nvSpPr>
        <p:spPr>
          <a:xfrm>
            <a:off x="126000" y="1000125"/>
            <a:ext cx="8892000" cy="2088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85EB7AD-317B-4446-A3C6-D35C93CD9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78724FF-4644-43F4-AADD-EF998FD45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442048"/>
            <a:ext cx="8626415" cy="1034452"/>
          </a:xfrm>
        </p:spPr>
        <p:txBody>
          <a:bodyPr/>
          <a:lstStyle/>
          <a:p>
            <a:r>
              <a:rPr lang="zh-TW" altLang="en-US" dirty="0"/>
              <a:t>求右圖中紫色區域的周長及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面積。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DF20937D-1AD7-4050-92A9-FA3BC1294D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以多項式表示周長與面積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7A3846B-2202-45E9-B29C-AC1F6E15F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B2F4923-6155-43DA-AC05-7DD0EC06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25" y="1091655"/>
            <a:ext cx="2660909" cy="18928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1057BE7F-ECD0-4DC3-A49E-4F7D71061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3209802"/>
            <a:ext cx="438913" cy="438913"/>
          </a:xfrm>
          <a:prstGeom prst="rect">
            <a:avLst/>
          </a:prstGeom>
        </p:spPr>
      </p:pic>
      <p:pic>
        <p:nvPicPr>
          <p:cNvPr id="13" name="解">
            <a:extLst>
              <a:ext uri="{FF2B5EF4-FFF2-40B4-BE49-F238E27FC236}">
                <a16:creationId xmlns:a16="http://schemas.microsoft.com/office/drawing/2014/main" xmlns="" id="{FEF8EC8D-B661-4A48-9505-BFB338019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67B7A9A6-5EC9-C74F-7A8B-39B5C704FD95}"/>
              </a:ext>
            </a:extLst>
          </p:cNvPr>
          <p:cNvSpPr txBox="1"/>
          <p:nvPr/>
        </p:nvSpPr>
        <p:spPr>
          <a:xfrm>
            <a:off x="679986" y="30921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如右圖，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D7DDC5D6-F468-8544-E143-C06A60B3C600}"/>
              </a:ext>
            </a:extLst>
          </p:cNvPr>
          <p:cNvSpPr txBox="1"/>
          <p:nvPr/>
        </p:nvSpPr>
        <p:spPr>
          <a:xfrm>
            <a:off x="676594" y="3673121"/>
            <a:ext cx="707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F6E19828-89B4-C8D5-E5F0-2E3A5A049301}"/>
              </a:ext>
            </a:extLst>
          </p:cNvPr>
          <p:cNvSpPr txBox="1"/>
          <p:nvPr/>
        </p:nvSpPr>
        <p:spPr>
          <a:xfrm>
            <a:off x="1465111" y="4254065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FCBDC33F-23E6-581F-4D9B-B9398E7C74FC}"/>
              </a:ext>
            </a:extLst>
          </p:cNvPr>
          <p:cNvSpPr txBox="1"/>
          <p:nvPr/>
        </p:nvSpPr>
        <p:spPr>
          <a:xfrm>
            <a:off x="1465111" y="483500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2" name="Picture 588 11">
            <a:extLst>
              <a:ext uri="{FF2B5EF4-FFF2-40B4-BE49-F238E27FC236}">
                <a16:creationId xmlns:a16="http://schemas.microsoft.com/office/drawing/2014/main" xmlns="" id="{439CBD32-E786-40DB-9391-AD686371F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99" y="597751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82A50B4D-C1AD-7C40-3055-434497A300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4200"/>
            <a:ext cx="1896020" cy="4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0" grpId="0"/>
      <p:bldP spid="20" grpId="1"/>
      <p:bldP spid="21" grpId="0"/>
      <p:bldP spid="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38774D8-8E31-4A39-9AFC-492D22238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E64248E-7A60-4884-A488-C250992F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539152"/>
          </a:xfrm>
        </p:spPr>
        <p:txBody>
          <a:bodyPr/>
          <a:lstStyle/>
          <a:p>
            <a:r>
              <a:rPr lang="zh-TW" altLang="en-US" dirty="0"/>
              <a:t>求右圖中藍色區域的周長及面積。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085FB5B-40D7-480B-BC7B-E283C0E6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07" y="403524"/>
            <a:ext cx="2584100" cy="2836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3324803-DB57-4B77-8133-865E6066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1698502"/>
            <a:ext cx="438913" cy="438913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7A910C18-E7EB-40EA-BA63-7D46E77E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FDA9EBD-8276-4B47-BD03-1696B4384569}"/>
              </a:ext>
            </a:extLst>
          </p:cNvPr>
          <p:cNvSpPr txBox="1"/>
          <p:nvPr/>
        </p:nvSpPr>
        <p:spPr>
          <a:xfrm>
            <a:off x="769123" y="2463770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周長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2×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長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2×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寬</a:t>
            </a:r>
            <a:endParaRPr lang="en-US" altLang="zh-TW" sz="3200" spc="10" baseline="4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16C9B97-DDD0-41DE-AAEA-193D63E0E9BA}"/>
              </a:ext>
            </a:extLst>
          </p:cNvPr>
          <p:cNvSpPr txBox="1"/>
          <p:nvPr/>
        </p:nvSpPr>
        <p:spPr>
          <a:xfrm>
            <a:off x="1576391" y="3124586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[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9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)]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[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)]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A10D2082-D1BA-385B-1244-0571C6764663}"/>
              </a:ext>
            </a:extLst>
          </p:cNvPr>
          <p:cNvSpPr txBox="1"/>
          <p:nvPr/>
        </p:nvSpPr>
        <p:spPr>
          <a:xfrm>
            <a:off x="1576391" y="3785402"/>
            <a:ext cx="426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AF879313-B38A-0BA4-CE36-BB9473D87A5A}"/>
              </a:ext>
            </a:extLst>
          </p:cNvPr>
          <p:cNvSpPr txBox="1"/>
          <p:nvPr/>
        </p:nvSpPr>
        <p:spPr>
          <a:xfrm>
            <a:off x="1576391" y="4446218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10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10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96DC73A-3111-3DDE-D5B1-8E836092A45C}"/>
              </a:ext>
            </a:extLst>
          </p:cNvPr>
          <p:cNvSpPr txBox="1"/>
          <p:nvPr/>
        </p:nvSpPr>
        <p:spPr>
          <a:xfrm>
            <a:off x="1576391" y="5107035"/>
            <a:ext cx="204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20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14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7868F32-E93B-4988-85EC-38D936D5D571}"/>
              </a:ext>
            </a:extLst>
          </p:cNvPr>
          <p:cNvSpPr txBox="1"/>
          <p:nvPr/>
        </p:nvSpPr>
        <p:spPr>
          <a:xfrm>
            <a:off x="7672494" y="59749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6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38774D8-8E31-4A39-9AFC-492D22238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E64248E-7A60-4884-A488-C250992F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539152"/>
          </a:xfrm>
        </p:spPr>
        <p:txBody>
          <a:bodyPr/>
          <a:lstStyle/>
          <a:p>
            <a:r>
              <a:rPr lang="zh-TW" altLang="en-US" dirty="0"/>
              <a:t>求右圖中藍色區域的周長及面積。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085FB5B-40D7-480B-BC7B-E283C0E6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07" y="403524"/>
            <a:ext cx="2584100" cy="2836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3324803-DB57-4B77-8133-865E6066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1698502"/>
            <a:ext cx="438913" cy="438913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7A910C18-E7EB-40EA-BA63-7D46E77E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3FDA9EBD-8276-4B47-BD03-1696B4384569}"/>
              </a:ext>
            </a:extLst>
          </p:cNvPr>
          <p:cNvSpPr txBox="1"/>
          <p:nvPr/>
        </p:nvSpPr>
        <p:spPr>
          <a:xfrm>
            <a:off x="769123" y="2019270"/>
            <a:ext cx="1831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如右圖，</a:t>
            </a:r>
            <a:endParaRPr lang="en-US" altLang="zh-TW" sz="3200" spc="10" baseline="4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2A4ED1E6-9BD0-E1CB-DFFA-19E825C26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07" y="403524"/>
            <a:ext cx="2584100" cy="283647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FE5006D7-FD0C-48F5-5A9F-DDC59C7276E8}"/>
              </a:ext>
            </a:extLst>
          </p:cNvPr>
          <p:cNvSpPr txBox="1"/>
          <p:nvPr/>
        </p:nvSpPr>
        <p:spPr>
          <a:xfrm>
            <a:off x="769121" y="2659788"/>
            <a:ext cx="100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面積</a:t>
            </a:r>
            <a:endParaRPr lang="en-US" altLang="zh-TW" sz="3200" spc="10" baseline="400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B43145F4-FF40-FF5E-C631-3725B781F81B}"/>
              </a:ext>
            </a:extLst>
          </p:cNvPr>
          <p:cNvSpPr txBox="1"/>
          <p:nvPr/>
        </p:nvSpPr>
        <p:spPr>
          <a:xfrm>
            <a:off x="769121" y="3940824"/>
            <a:ext cx="424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860538CD-3C4E-8752-9F22-5C7539712258}"/>
              </a:ext>
            </a:extLst>
          </p:cNvPr>
          <p:cNvSpPr txBox="1"/>
          <p:nvPr/>
        </p:nvSpPr>
        <p:spPr>
          <a:xfrm>
            <a:off x="769121" y="4581342"/>
            <a:ext cx="4720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18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5A21494C-12EF-8325-04A6-2D2E53F630EC}"/>
              </a:ext>
            </a:extLst>
          </p:cNvPr>
          <p:cNvSpPr txBox="1"/>
          <p:nvPr/>
        </p:nvSpPr>
        <p:spPr>
          <a:xfrm>
            <a:off x="769121" y="5221859"/>
            <a:ext cx="3071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17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381F3BAE-4C40-0FA8-430A-813E2631C5EA}"/>
              </a:ext>
            </a:extLst>
          </p:cNvPr>
          <p:cNvSpPr txBox="1"/>
          <p:nvPr/>
        </p:nvSpPr>
        <p:spPr>
          <a:xfrm>
            <a:off x="769121" y="3300306"/>
            <a:ext cx="6299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[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9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)]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en-US" altLang="zh-TW" sz="3200" spc="10" baseline="400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21" name="Picture 588 11">
            <a:extLst>
              <a:ext uri="{FF2B5EF4-FFF2-40B4-BE49-F238E27FC236}">
                <a16:creationId xmlns:a16="http://schemas.microsoft.com/office/drawing/2014/main" xmlns="" id="{EA896209-CC37-F851-6A1B-B99903697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57" y="580663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F97F94E-3356-456F-A104-644A1CD74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71D4E5A0-9E6D-4DA1-A4B0-0FA634905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多項式的除法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E98F354C-544A-43DD-8A9A-CC31A7CAE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15" y="1396348"/>
            <a:ext cx="8403110" cy="1537352"/>
          </a:xfrm>
        </p:spPr>
        <p:txBody>
          <a:bodyPr/>
          <a:lstStyle/>
          <a:p>
            <a:r>
              <a:rPr lang="zh-TW" altLang="en-US" dirty="0"/>
              <a:t>　　我們曾經學過整數的乘除關係，例如：</a:t>
            </a:r>
            <a:r>
              <a:rPr lang="en-US" altLang="zh-TW" dirty="0"/>
              <a:t>2×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18</a:t>
            </a:r>
            <a:r>
              <a:rPr lang="zh-TW" altLang="en-US" dirty="0"/>
              <a:t>，則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18÷2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9</a:t>
            </a:r>
            <a:r>
              <a:rPr lang="zh-TW" altLang="en-US" dirty="0"/>
              <a:t>，這種乘除互逆的關係，對於多項式也成立。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7FFFD17-A06F-4584-A10D-8101D1591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07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F0EC5B9-F658-4481-9677-F9A13A3698F8}"/>
              </a:ext>
            </a:extLst>
          </p:cNvPr>
          <p:cNvSpPr/>
          <p:nvPr/>
        </p:nvSpPr>
        <p:spPr>
          <a:xfrm>
            <a:off x="126000" y="1000125"/>
            <a:ext cx="8892000" cy="1368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FE9089C-8443-49AF-A665-122E13238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041FE6E2-32AE-41DF-9AB7-69C0FD1F6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77327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zh-TW" altLang="en-US" baseline="40000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3E56DD16-608E-44AB-BC7F-177EA7C3B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單項式的乘法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3209DF0-1B7A-4ED7-9E91-0C5EA8C10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7C03DBE-E873-430F-97BC-5C53C432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20980103-BF17-4DDB-BD8E-D45329BE9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6" y="494174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解">
            <a:extLst>
              <a:ext uri="{FF2B5EF4-FFF2-40B4-BE49-F238E27FC236}">
                <a16:creationId xmlns:a16="http://schemas.microsoft.com/office/drawing/2014/main" xmlns="" id="{F3744718-EC86-4F5B-96D7-C5764B56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B6D1B886-B337-4642-B17F-AD16FA2099DF}"/>
              </a:ext>
            </a:extLst>
          </p:cNvPr>
          <p:cNvSpPr txBox="1"/>
          <p:nvPr/>
        </p:nvSpPr>
        <p:spPr>
          <a:xfrm>
            <a:off x="756186" y="2429853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84B8AC9-5C3B-4C87-B6D1-0D296198BFC8}"/>
              </a:ext>
            </a:extLst>
          </p:cNvPr>
          <p:cNvSpPr txBox="1"/>
          <p:nvPr/>
        </p:nvSpPr>
        <p:spPr>
          <a:xfrm>
            <a:off x="1346736" y="3097773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77493AF-F69C-4E94-97E8-F4D64A062B1D}"/>
              </a:ext>
            </a:extLst>
          </p:cNvPr>
          <p:cNvSpPr txBox="1"/>
          <p:nvPr/>
        </p:nvSpPr>
        <p:spPr>
          <a:xfrm>
            <a:off x="1346736" y="3765693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i="1" dirty="0"/>
              <a:t>x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F07446FD-25F4-4886-B167-8871D7B194BA}"/>
              </a:ext>
            </a:extLst>
          </p:cNvPr>
          <p:cNvSpPr txBox="1"/>
          <p:nvPr/>
        </p:nvSpPr>
        <p:spPr>
          <a:xfrm>
            <a:off x="1346736" y="4433612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9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14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48A07B6-6E97-D9E4-F537-B830B32845FA}"/>
              </a:ext>
            </a:extLst>
          </p:cNvPr>
          <p:cNvSpPr/>
          <p:nvPr/>
        </p:nvSpPr>
        <p:spPr>
          <a:xfrm>
            <a:off x="126000" y="1000125"/>
            <a:ext cx="8892000" cy="1296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67E3329-B7A0-11D6-AC14-247255268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8827D8BC-01E3-7541-E51A-E7327B866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35077"/>
          </a:xfrm>
        </p:spPr>
        <p:txBody>
          <a:bodyPr/>
          <a:lstStyle/>
          <a:p>
            <a:r>
              <a:rPr lang="zh-TW" altLang="en-US" dirty="0"/>
              <a:t>求下列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中的多項式：</a:t>
            </a:r>
            <a:endParaRPr lang="en-US" altLang="zh-TW" dirty="0"/>
          </a:p>
          <a:p>
            <a:r>
              <a:rPr lang="en-US" altLang="zh-TW" dirty="0"/>
              <a:t>(1) 5</a:t>
            </a:r>
            <a:r>
              <a:rPr lang="en-US" altLang="zh-TW" i="1" dirty="0"/>
              <a:t>x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endParaRPr lang="zh-TW" altLang="en-US" baseline="40000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23280AA6-F95C-D8F6-94FB-6A97CB9F16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乘除互逆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8F3D656E-D226-1694-F1C2-582F3A0E0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FAC4AFC3-78B7-FF99-958C-CCDFB1B00B85}"/>
              </a:ext>
            </a:extLst>
          </p:cNvPr>
          <p:cNvSpPr txBox="1"/>
          <p:nvPr/>
        </p:nvSpPr>
        <p:spPr>
          <a:xfrm>
            <a:off x="756186" y="2311127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/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/>
              <a:t> 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3DC3630-BC34-690D-EF61-91AC677E4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22402"/>
            <a:ext cx="438913" cy="438913"/>
          </a:xfrm>
          <a:prstGeom prst="rect">
            <a:avLst/>
          </a:prstGeom>
        </p:spPr>
      </p:pic>
      <p:pic>
        <p:nvPicPr>
          <p:cNvPr id="12" name="解">
            <a:extLst>
              <a:ext uri="{FF2B5EF4-FFF2-40B4-BE49-F238E27FC236}">
                <a16:creationId xmlns:a16="http://schemas.microsoft.com/office/drawing/2014/main" xmlns="" id="{65374780-21E7-2B16-8F3E-32A8F8A2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88 11">
            <a:extLst>
              <a:ext uri="{FF2B5EF4-FFF2-40B4-BE49-F238E27FC236}">
                <a16:creationId xmlns:a16="http://schemas.microsoft.com/office/drawing/2014/main" xmlns="" id="{2EE1A17F-7705-C386-16C3-652FE4194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F9E4F17D-ED2D-9EFF-0034-8412878433AB}"/>
              </a:ext>
            </a:extLst>
          </p:cNvPr>
          <p:cNvSpPr txBox="1"/>
          <p:nvPr/>
        </p:nvSpPr>
        <p:spPr>
          <a:xfrm>
            <a:off x="1276886" y="3048620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34A83FD6-C308-D68A-2AF9-E47CE5402705}"/>
                  </a:ext>
                </a:extLst>
              </p:cNvPr>
              <p:cNvSpPr txBox="1"/>
              <p:nvPr/>
            </p:nvSpPr>
            <p:spPr>
              <a:xfrm>
                <a:off x="2195938" y="3786113"/>
                <a:ext cx="1324402" cy="88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baseline="4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4A83FD6-C308-D68A-2AF9-E47CE540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38" y="3786113"/>
                <a:ext cx="1324402" cy="881460"/>
              </a:xfrm>
              <a:prstGeom prst="rect">
                <a:avLst/>
              </a:prstGeom>
              <a:blipFill>
                <a:blip r:embed="rId5"/>
                <a:stretch>
                  <a:fillRect l="-11521" b="-8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2A2EF446-9C93-AB77-7336-54DC4E0F4260}"/>
                  </a:ext>
                </a:extLst>
              </p:cNvPr>
              <p:cNvSpPr txBox="1"/>
              <p:nvPr/>
            </p:nvSpPr>
            <p:spPr>
              <a:xfrm>
                <a:off x="3326149" y="3786113"/>
                <a:ext cx="2191626" cy="88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A2EF446-9C93-AB77-7336-54DC4E0F4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49" y="3786113"/>
                <a:ext cx="2191626" cy="881460"/>
              </a:xfrm>
              <a:prstGeom prst="rect">
                <a:avLst/>
              </a:prstGeom>
              <a:blipFill>
                <a:blip r:embed="rId6"/>
                <a:stretch>
                  <a:fillRect l="-7242" b="-8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DFBDFED4-EE8F-F24E-4C3D-2FB2A63E3E2A}"/>
              </a:ext>
            </a:extLst>
          </p:cNvPr>
          <p:cNvSpPr txBox="1"/>
          <p:nvPr/>
        </p:nvSpPr>
        <p:spPr>
          <a:xfrm>
            <a:off x="2195938" y="482029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endParaRPr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6650ED12-C26D-A223-EDB9-1CA2796A131B}"/>
              </a:ext>
            </a:extLst>
          </p:cNvPr>
          <p:cNvGrpSpPr/>
          <p:nvPr/>
        </p:nvGrpSpPr>
        <p:grpSpPr>
          <a:xfrm>
            <a:off x="5756091" y="2352920"/>
            <a:ext cx="3150569" cy="1508907"/>
            <a:chOff x="5852283" y="1757365"/>
            <a:chExt cx="3150569" cy="1508907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859165CD-F513-A778-0BF7-5D9B5A5F1E9F}"/>
                </a:ext>
              </a:extLst>
            </p:cNvPr>
            <p:cNvGrpSpPr/>
            <p:nvPr/>
          </p:nvGrpSpPr>
          <p:grpSpPr>
            <a:xfrm>
              <a:off x="5852283" y="1757365"/>
              <a:ext cx="3054608" cy="1508907"/>
              <a:chOff x="5852283" y="1757365"/>
              <a:chExt cx="3054608" cy="150890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8D1F96EC-78BA-A882-76B2-6113A0BF60C8}"/>
                  </a:ext>
                </a:extLst>
              </p:cNvPr>
              <p:cNvSpPr/>
              <p:nvPr/>
            </p:nvSpPr>
            <p:spPr>
              <a:xfrm>
                <a:off x="5852283" y="2031195"/>
                <a:ext cx="3054608" cy="1235077"/>
              </a:xfrm>
              <a:prstGeom prst="rect">
                <a:avLst/>
              </a:prstGeom>
              <a:solidFill>
                <a:srgbClr val="FEF6D7"/>
              </a:solidFill>
              <a:ln w="28575">
                <a:solidFill>
                  <a:srgbClr val="FF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/>
              </a:p>
            </p:txBody>
          </p:sp>
          <p:pic>
            <p:nvPicPr>
              <p:cNvPr id="22" name="圖片 21">
                <a:extLst>
                  <a:ext uri="{FF2B5EF4-FFF2-40B4-BE49-F238E27FC236}">
                    <a16:creationId xmlns:a16="http://schemas.microsoft.com/office/drawing/2014/main" xmlns="" id="{47B5E95D-E773-15E4-37C3-206DA3A4F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8484" y="1757365"/>
                <a:ext cx="482315" cy="381533"/>
              </a:xfrm>
              <a:prstGeom prst="rect">
                <a:avLst/>
              </a:prstGeom>
            </p:spPr>
          </p:pic>
        </p:grp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8CB6A2B8-B4C3-A2BF-F325-5E8EFCAD2707}"/>
                </a:ext>
              </a:extLst>
            </p:cNvPr>
            <p:cNvSpPr txBox="1"/>
            <p:nvPr/>
          </p:nvSpPr>
          <p:spPr>
            <a:xfrm>
              <a:off x="5896489" y="2239268"/>
              <a:ext cx="3106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35</a:t>
              </a:r>
              <a:r>
                <a:rPr lang="en-US" altLang="zh-TW" sz="24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spc="10" baseline="400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÷</a:t>
              </a:r>
              <a:r>
                <a:rPr lang="en-US" altLang="zh-TW" sz="24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en-US" altLang="zh-TW" sz="24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spc="1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與 </a:t>
              </a:r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35</a:t>
              </a:r>
              <a:r>
                <a:rPr lang="en-US" altLang="zh-TW" sz="24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spc="10" baseline="4000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÷5</a:t>
              </a:r>
              <a:r>
                <a:rPr lang="en-US" altLang="zh-TW" sz="2400" i="1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</a:p>
            <a:p>
              <a:r>
                <a:rPr lang="zh-TW" altLang="en-US" sz="24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是相同的意思。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10117A4C-31C6-26DA-16D8-7A8293E99E8A}"/>
              </a:ext>
            </a:extLst>
          </p:cNvPr>
          <p:cNvGrpSpPr/>
          <p:nvPr/>
        </p:nvGrpSpPr>
        <p:grpSpPr>
          <a:xfrm>
            <a:off x="4768314" y="3938843"/>
            <a:ext cx="670088" cy="719204"/>
            <a:chOff x="4768314" y="3938843"/>
            <a:chExt cx="670088" cy="719204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8E213B9B-97E2-3167-EECC-895B44A7A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0402" y="3938843"/>
              <a:ext cx="288000" cy="288000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4493BE7F-6436-A40E-E12E-E564A9BB3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8314" y="4370047"/>
              <a:ext cx="288000" cy="288000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8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48A07B6-6E97-D9E4-F537-B830B32845FA}"/>
              </a:ext>
            </a:extLst>
          </p:cNvPr>
          <p:cNvSpPr/>
          <p:nvPr/>
        </p:nvSpPr>
        <p:spPr>
          <a:xfrm>
            <a:off x="126000" y="1000125"/>
            <a:ext cx="8892000" cy="1296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67E3329-B7A0-11D6-AC14-247255268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8827D8BC-01E3-7541-E51A-E7327B866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35077"/>
          </a:xfrm>
        </p:spPr>
        <p:txBody>
          <a:bodyPr/>
          <a:lstStyle/>
          <a:p>
            <a:r>
              <a:rPr lang="zh-TW" altLang="en-US" dirty="0"/>
              <a:t>求下列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中的多項式：</a:t>
            </a:r>
            <a:endParaRPr lang="en-US" altLang="zh-TW" dirty="0"/>
          </a:p>
          <a:p>
            <a:r>
              <a:rPr lang="en-US" altLang="zh-TW" dirty="0"/>
              <a:t>(2) 5</a:t>
            </a:r>
            <a:r>
              <a:rPr lang="en-US" altLang="zh-TW" i="1" dirty="0"/>
              <a:t>x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endParaRPr lang="zh-TW" altLang="en-US" baseline="40000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23280AA6-F95C-D8F6-94FB-6A97CB9F16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乘除互逆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8F3D656E-D226-1694-F1C2-582F3A0E0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FAC4AFC3-78B7-FF99-958C-CCDFB1B00B85}"/>
              </a:ext>
            </a:extLst>
          </p:cNvPr>
          <p:cNvSpPr txBox="1"/>
          <p:nvPr/>
        </p:nvSpPr>
        <p:spPr>
          <a:xfrm>
            <a:off x="756186" y="2311127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/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/>
              <a:t> 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微軟正黑體" panose="020B0604030504040204" pitchFamily="34" charset="-120"/>
              </a:rPr>
              <a:t>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3DC3630-BC34-690D-EF61-91AC677E4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22402"/>
            <a:ext cx="438913" cy="438913"/>
          </a:xfrm>
          <a:prstGeom prst="rect">
            <a:avLst/>
          </a:prstGeom>
        </p:spPr>
      </p:pic>
      <p:pic>
        <p:nvPicPr>
          <p:cNvPr id="12" name="解">
            <a:extLst>
              <a:ext uri="{FF2B5EF4-FFF2-40B4-BE49-F238E27FC236}">
                <a16:creationId xmlns:a16="http://schemas.microsoft.com/office/drawing/2014/main" xmlns="" id="{65374780-21E7-2B16-8F3E-32A8F8A2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88 11">
            <a:extLst>
              <a:ext uri="{FF2B5EF4-FFF2-40B4-BE49-F238E27FC236}">
                <a16:creationId xmlns:a16="http://schemas.microsoft.com/office/drawing/2014/main" xmlns="" id="{2EE1A17F-7705-C386-16C3-652FE4194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03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F9E4F17D-ED2D-9EFF-0034-8412878433AB}"/>
              </a:ext>
            </a:extLst>
          </p:cNvPr>
          <p:cNvSpPr txBox="1"/>
          <p:nvPr/>
        </p:nvSpPr>
        <p:spPr>
          <a:xfrm>
            <a:off x="1276886" y="3048620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34A83FD6-C308-D68A-2AF9-E47CE5402705}"/>
                  </a:ext>
                </a:extLst>
              </p:cNvPr>
              <p:cNvSpPr txBox="1"/>
              <p:nvPr/>
            </p:nvSpPr>
            <p:spPr>
              <a:xfrm>
                <a:off x="2195938" y="3786113"/>
                <a:ext cx="1119217" cy="875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baseline="4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4A83FD6-C308-D68A-2AF9-E47CE540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38" y="3786113"/>
                <a:ext cx="1119217" cy="875881"/>
              </a:xfrm>
              <a:prstGeom prst="rect">
                <a:avLst/>
              </a:prstGeom>
              <a:blipFill>
                <a:blip r:embed="rId5"/>
                <a:stretch>
                  <a:fillRect l="-13587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2A2EF446-9C93-AB77-7336-54DC4E0F4260}"/>
                  </a:ext>
                </a:extLst>
              </p:cNvPr>
              <p:cNvSpPr txBox="1"/>
              <p:nvPr/>
            </p:nvSpPr>
            <p:spPr>
              <a:xfrm>
                <a:off x="3120965" y="3786113"/>
                <a:ext cx="1986441" cy="875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m:t>．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A2EF446-9C93-AB77-7336-54DC4E0F4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965" y="3786113"/>
                <a:ext cx="1986441" cy="875881"/>
              </a:xfrm>
              <a:prstGeom prst="rect">
                <a:avLst/>
              </a:prstGeom>
              <a:blipFill>
                <a:blip r:embed="rId6"/>
                <a:stretch>
                  <a:fillRect l="-7975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DFBDFED4-EE8F-F24E-4C3D-2FB2A63E3E2A}"/>
                  </a:ext>
                </a:extLst>
              </p:cNvPr>
              <p:cNvSpPr txBox="1"/>
              <p:nvPr/>
            </p:nvSpPr>
            <p:spPr>
              <a:xfrm>
                <a:off x="2195938" y="4820291"/>
                <a:ext cx="982961" cy="875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i="1" dirty="0"/>
                  <a:t>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FBDFED4-EE8F-F24E-4C3D-2FB2A63E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38" y="4820291"/>
                <a:ext cx="982961" cy="875881"/>
              </a:xfrm>
              <a:prstGeom prst="rect">
                <a:avLst/>
              </a:prstGeom>
              <a:blipFill>
                <a:blip r:embed="rId7"/>
                <a:stretch>
                  <a:fillRect l="-15528" r="-16149" b="-97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392F6D95-F513-E4E0-4628-CBC164B039BB}"/>
              </a:ext>
            </a:extLst>
          </p:cNvPr>
          <p:cNvGrpSpPr/>
          <p:nvPr/>
        </p:nvGrpSpPr>
        <p:grpSpPr>
          <a:xfrm>
            <a:off x="4473032" y="3938843"/>
            <a:ext cx="570070" cy="719204"/>
            <a:chOff x="4473032" y="3938843"/>
            <a:chExt cx="570070" cy="719204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8E213B9B-97E2-3167-EECC-895B44A7A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5102" y="3938843"/>
              <a:ext cx="288000" cy="288000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4493BE7F-6436-A40E-E12E-E564A9BB3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3032" y="4370047"/>
              <a:ext cx="288000" cy="288000"/>
            </a:xfrm>
            <a:prstGeom prst="line">
              <a:avLst/>
            </a:prstGeom>
            <a:ln w="22225">
              <a:solidFill>
                <a:srgbClr val="F05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1EC4BA5E-7C9E-3E0A-E516-7895E8989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2807"/>
            <a:ext cx="1896020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0C1A3BE4-2F9F-336A-589D-4117D5D0E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xmlns="" id="{432110AF-7934-291D-0162-3AAD0F5119D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8793" y="1061048"/>
                <a:ext cx="8626415" cy="2558452"/>
              </a:xfrm>
            </p:spPr>
            <p:txBody>
              <a:bodyPr/>
              <a:lstStyle/>
              <a:p>
                <a:r>
                  <a:rPr lang="zh-TW" altLang="en-US" dirty="0"/>
                  <a:t>在下列空格中填入適當的多項式：</a:t>
                </a:r>
                <a:endParaRPr lang="en-US" altLang="zh-TW" dirty="0"/>
              </a:p>
              <a:p>
                <a:pPr>
                  <a:lnSpc>
                    <a:spcPts val="6000"/>
                  </a:lnSpc>
                </a:pPr>
                <a:r>
                  <a:rPr lang="en-US" altLang="zh-TW" dirty="0"/>
                  <a:t>(1)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5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  <a:r>
                  <a:rPr lang="en-US" altLang="zh-TW" dirty="0"/>
                  <a:t>×__________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＝－</a:t>
                </a:r>
                <a:r>
                  <a:rPr lang="en-US" altLang="zh-TW" dirty="0"/>
                  <a:t>15</a:t>
                </a:r>
                <a:r>
                  <a:rPr lang="en-US" altLang="zh-TW" i="1" dirty="0"/>
                  <a:t>x</a:t>
                </a:r>
                <a:r>
                  <a:rPr lang="en-US" altLang="zh-TW" baseline="40000" dirty="0"/>
                  <a:t>3</a:t>
                </a:r>
              </a:p>
              <a:p>
                <a:pPr>
                  <a:lnSpc>
                    <a:spcPts val="6000"/>
                  </a:lnSpc>
                </a:pPr>
                <a:r>
                  <a:rPr lang="en-US" altLang="zh-TW" dirty="0"/>
                  <a:t>(2) 5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×</a:t>
                </a:r>
                <a:r>
                  <a:rPr lang="en-US" altLang="zh-TW" b="1" baseline="-30000" dirty="0"/>
                  <a:t>________________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mtClean="0"/>
                          <m:t>2</m:t>
                        </m:r>
                      </m:den>
                    </m:f>
                  </m:oMath>
                </a14:m>
                <a:r>
                  <a:rPr lang="en-US" altLang="zh-TW" i="1" dirty="0"/>
                  <a:t>x</a:t>
                </a:r>
                <a:r>
                  <a:rPr lang="en-US" altLang="zh-TW" baseline="40000" dirty="0"/>
                  <a:t>2</a:t>
                </a:r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432110AF-7934-291D-0162-3AAD0F511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8793" y="1061048"/>
                <a:ext cx="8626415" cy="2558452"/>
              </a:xfrm>
              <a:blipFill>
                <a:blip r:embed="rId2"/>
                <a:stretch>
                  <a:fillRect l="-1766" t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37A6A76-079F-8A2E-2571-0FA454E30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0" y="3679702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9EC00B5B-9003-459D-0D8D-45AFF2DDF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7A98C65A-D9A1-EE75-6624-106D913AE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73618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403ABFE5-522E-E4E5-D4FF-D54C5745914A}"/>
              </a:ext>
            </a:extLst>
          </p:cNvPr>
          <p:cNvSpPr txBox="1"/>
          <p:nvPr/>
        </p:nvSpPr>
        <p:spPr>
          <a:xfrm>
            <a:off x="1992829" y="1843659"/>
            <a:ext cx="150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xmlns="" id="{403A6CB6-E64C-506B-8EE7-91FEDCD8E8B9}"/>
                  </a:ext>
                </a:extLst>
              </p:cNvPr>
              <p:cNvSpPr txBox="1"/>
              <p:nvPr/>
            </p:nvSpPr>
            <p:spPr>
              <a:xfrm>
                <a:off x="2458221" y="2479269"/>
                <a:ext cx="701474" cy="87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pc="10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i="0" spc="1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i="0" spc="1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i="1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x</a:t>
                </a:r>
                <a:r>
                  <a:rPr lang="en-US" altLang="zh-TW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03A6CB6-E64C-506B-8EE7-91FEDCD8E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221" y="2479269"/>
                <a:ext cx="701474" cy="876074"/>
              </a:xfrm>
              <a:prstGeom prst="rect">
                <a:avLst/>
              </a:prstGeom>
              <a:blipFill>
                <a:blip r:embed="rId6"/>
                <a:stretch>
                  <a:fillRect r="-4348" b="-97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3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C282DCA9-793E-1965-F34D-7F9B0771AD39}"/>
              </a:ext>
            </a:extLst>
          </p:cNvPr>
          <p:cNvSpPr/>
          <p:nvPr/>
        </p:nvSpPr>
        <p:spPr>
          <a:xfrm>
            <a:off x="2498491" y="5460602"/>
            <a:ext cx="4630620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3B4BF59-6DDC-AC50-C806-ADB4353C1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95EB3D8A-0EE5-BF5F-69A0-634B95E97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593325"/>
            <a:ext cx="8280122" cy="5439175"/>
          </a:xfrm>
        </p:spPr>
        <p:txBody>
          <a:bodyPr/>
          <a:lstStyle/>
          <a:p>
            <a:r>
              <a:rPr lang="zh-TW" altLang="en-US" dirty="0"/>
              <a:t>　　在          第 </a:t>
            </a:r>
            <a:r>
              <a:rPr lang="en-US" altLang="zh-TW" dirty="0"/>
              <a:t>(1)</a:t>
            </a:r>
            <a:r>
              <a:rPr lang="zh-TW" altLang="en-US" dirty="0"/>
              <a:t> 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也可利用直式計算：</a:t>
            </a:r>
            <a:endParaRPr lang="en-US" altLang="zh-TW" dirty="0"/>
          </a:p>
          <a:p>
            <a:pPr>
              <a:spcBef>
                <a:spcPts val="300"/>
              </a:spcBef>
            </a:pPr>
            <a:endParaRPr lang="en-US" altLang="zh-TW" dirty="0"/>
          </a:p>
          <a:p>
            <a:pPr>
              <a:spcBef>
                <a:spcPts val="300"/>
              </a:spcBef>
            </a:pPr>
            <a:endParaRPr lang="en-US" altLang="zh-TW" dirty="0"/>
          </a:p>
          <a:p>
            <a:pPr>
              <a:spcBef>
                <a:spcPts val="300"/>
              </a:spcBef>
            </a:pPr>
            <a:endParaRPr lang="en-US" altLang="zh-TW" dirty="0"/>
          </a:p>
          <a:p>
            <a:pPr>
              <a:spcBef>
                <a:spcPts val="300"/>
              </a:spcBef>
            </a:pPr>
            <a:endParaRPr lang="en-US" altLang="zh-TW" dirty="0"/>
          </a:p>
          <a:p>
            <a:r>
              <a:rPr lang="zh-TW" altLang="en-US" dirty="0"/>
              <a:t>　　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　　在上例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的直式除法中，</a:t>
            </a:r>
            <a:r>
              <a:rPr lang="en-US" altLang="zh-TW" dirty="0"/>
              <a:t>35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en-US" altLang="zh-TW" dirty="0"/>
              <a:t>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被除式</a:t>
            </a:r>
            <a:r>
              <a:rPr lang="zh-TW" altLang="en-US" dirty="0"/>
              <a:t>，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除式</a:t>
            </a:r>
            <a:r>
              <a:rPr lang="zh-TW" altLang="en-US" dirty="0"/>
              <a:t>，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商式</a:t>
            </a:r>
            <a:r>
              <a:rPr lang="zh-TW" altLang="en-US" dirty="0"/>
              <a:t>，</a:t>
            </a:r>
            <a:r>
              <a:rPr lang="en-US" altLang="zh-TW" dirty="0"/>
              <a:t>0 </a:t>
            </a:r>
            <a:r>
              <a:rPr lang="zh-TW" altLang="en-US" dirty="0"/>
              <a:t>稱為</a:t>
            </a:r>
            <a:r>
              <a:rPr lang="zh-TW" altLang="en-US" b="1" dirty="0">
                <a:solidFill>
                  <a:srgbClr val="F05A88"/>
                </a:solidFill>
              </a:rPr>
              <a:t>餘式</a:t>
            </a:r>
            <a:r>
              <a:rPr lang="zh-TW" altLang="en-US" dirty="0"/>
              <a:t>。</a:t>
            </a:r>
            <a:r>
              <a:rPr lang="zh-TW" altLang="en-US" b="1" dirty="0"/>
              <a:t>當餘式為 </a:t>
            </a:r>
            <a:r>
              <a:rPr lang="en-US" altLang="zh-TW" b="1" dirty="0"/>
              <a:t>0 </a:t>
            </a:r>
            <a:r>
              <a:rPr lang="zh-TW" altLang="en-US" b="1" dirty="0"/>
              <a:t>時，稱為</a:t>
            </a:r>
            <a:r>
              <a:rPr lang="zh-TW" altLang="en-US" b="1" dirty="0">
                <a:solidFill>
                  <a:srgbClr val="F05A88"/>
                </a:solidFill>
              </a:rPr>
              <a:t>整除</a:t>
            </a:r>
            <a:r>
              <a:rPr lang="zh-TW" altLang="en-US" dirty="0"/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751A48A-6A1F-7DDD-669E-8FA56461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58" y="593325"/>
            <a:ext cx="864110" cy="588876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CEC8B325-8A1F-DD11-CD08-8514B4BAEE69}"/>
              </a:ext>
            </a:extLst>
          </p:cNvPr>
          <p:cNvGrpSpPr/>
          <p:nvPr/>
        </p:nvGrpSpPr>
        <p:grpSpPr>
          <a:xfrm>
            <a:off x="118360" y="1598436"/>
            <a:ext cx="5349472" cy="2047210"/>
            <a:chOff x="219958" y="2073776"/>
            <a:chExt cx="5349472" cy="2047210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3AF7BC84-96C9-D97C-B841-D42393E88A5F}"/>
                </a:ext>
              </a:extLst>
            </p:cNvPr>
            <p:cNvGrpSpPr/>
            <p:nvPr/>
          </p:nvGrpSpPr>
          <p:grpSpPr>
            <a:xfrm>
              <a:off x="1488480" y="2073776"/>
              <a:ext cx="1854485" cy="2047210"/>
              <a:chOff x="1488480" y="2073776"/>
              <a:chExt cx="1854485" cy="2047210"/>
            </a:xfrm>
          </p:grpSpPr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xmlns="" id="{AAED4ADC-4B12-348B-F23F-74C739626252}"/>
                  </a:ext>
                </a:extLst>
              </p:cNvPr>
              <p:cNvCxnSpPr/>
              <p:nvPr/>
            </p:nvCxnSpPr>
            <p:spPr>
              <a:xfrm>
                <a:off x="2190965" y="2600173"/>
                <a:ext cx="11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手繪多邊形: 圖案 9">
                <a:extLst>
                  <a:ext uri="{FF2B5EF4-FFF2-40B4-BE49-F238E27FC236}">
                    <a16:creationId xmlns:a16="http://schemas.microsoft.com/office/drawing/2014/main" xmlns="" id="{97338D3C-B593-584B-8FEB-6C535BC891E3}"/>
                  </a:ext>
                </a:extLst>
              </p:cNvPr>
              <p:cNvSpPr/>
              <p:nvPr/>
            </p:nvSpPr>
            <p:spPr>
              <a:xfrm rot="6701308">
                <a:off x="1900172" y="2792982"/>
                <a:ext cx="493109" cy="87874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98465BA7-3D08-4672-2B66-7B161581848F}"/>
                  </a:ext>
                </a:extLst>
              </p:cNvPr>
              <p:cNvSpPr txBox="1"/>
              <p:nvPr/>
            </p:nvSpPr>
            <p:spPr>
              <a:xfrm>
                <a:off x="1488480" y="2541795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5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xmlns="" id="{EE65D7DB-C704-A037-460C-874912BA96C0}"/>
                  </a:ext>
                </a:extLst>
              </p:cNvPr>
              <p:cNvSpPr txBox="1"/>
              <p:nvPr/>
            </p:nvSpPr>
            <p:spPr>
              <a:xfrm>
                <a:off x="2600088" y="2073776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7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xmlns="" id="{5D658D9F-F331-FCA9-5CD4-3725455EDFE9}"/>
                  </a:ext>
                </a:extLst>
              </p:cNvPr>
              <p:cNvSpPr txBox="1"/>
              <p:nvPr/>
            </p:nvSpPr>
            <p:spPr>
              <a:xfrm>
                <a:off x="2347548" y="2541795"/>
                <a:ext cx="91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35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DA66E256-DF64-D1DA-46A9-61ACADD9E86D}"/>
                  </a:ext>
                </a:extLst>
              </p:cNvPr>
              <p:cNvSpPr txBox="1"/>
              <p:nvPr/>
            </p:nvSpPr>
            <p:spPr>
              <a:xfrm>
                <a:off x="2347548" y="3068192"/>
                <a:ext cx="91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35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xmlns="" id="{36DF7488-0F24-FC69-0670-535B0DFB8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7090" y="3594589"/>
                <a:ext cx="11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B2A60D76-D3E2-63DC-7B68-46D27A8E2D23}"/>
                  </a:ext>
                </a:extLst>
              </p:cNvPr>
              <p:cNvSpPr txBox="1"/>
              <p:nvPr/>
            </p:nvSpPr>
            <p:spPr>
              <a:xfrm>
                <a:off x="2782831" y="3536211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0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FA70E4BC-88F4-3240-BAA4-4EBCF12119BF}"/>
                </a:ext>
              </a:extLst>
            </p:cNvPr>
            <p:cNvSpPr txBox="1"/>
            <p:nvPr/>
          </p:nvSpPr>
          <p:spPr>
            <a:xfrm>
              <a:off x="3241782" y="262059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E9772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r>
                <a:rPr lang="zh-TW" altLang="en-US" sz="2400" dirty="0">
                  <a:solidFill>
                    <a:srgbClr val="E977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被除式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161FB34E-843B-B7BE-9734-575EB48ACB51}"/>
                </a:ext>
              </a:extLst>
            </p:cNvPr>
            <p:cNvSpPr txBox="1"/>
            <p:nvPr/>
          </p:nvSpPr>
          <p:spPr>
            <a:xfrm>
              <a:off x="3241782" y="212886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E9772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r>
                <a:rPr lang="zh-TW" altLang="en-US" sz="2400" dirty="0">
                  <a:solidFill>
                    <a:srgbClr val="E977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商式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B04C0F49-6401-2BDA-7A53-7B4A79E5BB6D}"/>
                </a:ext>
              </a:extLst>
            </p:cNvPr>
            <p:cNvSpPr txBox="1"/>
            <p:nvPr/>
          </p:nvSpPr>
          <p:spPr>
            <a:xfrm>
              <a:off x="219958" y="259158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E977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除式</a:t>
              </a:r>
              <a:r>
                <a:rPr lang="en-US" altLang="zh-TW" sz="2400" dirty="0">
                  <a:solidFill>
                    <a:srgbClr val="E9772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2400" dirty="0">
                <a:solidFill>
                  <a:srgbClr val="E977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F77679C1-4A79-9561-2453-C6F4F0364AE8}"/>
                </a:ext>
              </a:extLst>
            </p:cNvPr>
            <p:cNvSpPr txBox="1"/>
            <p:nvPr/>
          </p:nvSpPr>
          <p:spPr>
            <a:xfrm>
              <a:off x="219958" y="3597765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E977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餘式</a:t>
              </a:r>
              <a:r>
                <a:rPr lang="en-US" altLang="zh-TW" sz="2400" dirty="0">
                  <a:solidFill>
                    <a:srgbClr val="E97724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………………</a:t>
              </a:r>
              <a:endParaRPr lang="zh-TW" altLang="en-US" sz="2400" dirty="0">
                <a:solidFill>
                  <a:srgbClr val="E977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20D597CF-E0EF-5B20-B1EB-3BB819B7F8DD}"/>
                </a:ext>
              </a:extLst>
            </p:cNvPr>
            <p:cNvGrpSpPr/>
            <p:nvPr/>
          </p:nvGrpSpPr>
          <p:grpSpPr>
            <a:xfrm rot="16200000">
              <a:off x="3515902" y="3183331"/>
              <a:ext cx="144743" cy="424342"/>
              <a:chOff x="3239495" y="2993700"/>
              <a:chExt cx="144743" cy="424342"/>
            </a:xfrm>
          </p:grpSpPr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xmlns="" id="{60AD702F-B3D5-74E6-678D-B9387AD34F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xmlns="" id="{2C91D942-6425-08EA-1F0E-74DDC7DD0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009E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943A58BC-7D8C-D357-CCFA-98866CB794DE}"/>
                </a:ext>
              </a:extLst>
            </p:cNvPr>
            <p:cNvGrpSpPr/>
            <p:nvPr/>
          </p:nvGrpSpPr>
          <p:grpSpPr>
            <a:xfrm rot="16200000">
              <a:off x="3515902" y="3635205"/>
              <a:ext cx="144743" cy="424342"/>
              <a:chOff x="3239495" y="2993700"/>
              <a:chExt cx="144743" cy="424342"/>
            </a:xfrm>
          </p:grpSpPr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xmlns="" id="{6CE7EC3C-BC18-8C20-5261-BB8AED07D5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AE449814-6EFD-6F7B-AF1C-78A7AC40C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009E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FEF3E2AB-0951-B959-2569-E1B9AA19427E}"/>
                </a:ext>
              </a:extLst>
            </p:cNvPr>
            <p:cNvSpPr txBox="1"/>
            <p:nvPr/>
          </p:nvSpPr>
          <p:spPr>
            <a:xfrm>
              <a:off x="3831935" y="316616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en-US" altLang="zh-TW" sz="24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24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．</a:t>
              </a:r>
              <a:r>
                <a:rPr lang="en-US" altLang="zh-TW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en-US" altLang="zh-TW" sz="24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3145E458-763A-A6BA-D245-F723B3C6C73F}"/>
                </a:ext>
              </a:extLst>
            </p:cNvPr>
            <p:cNvSpPr txBox="1"/>
            <p:nvPr/>
          </p:nvSpPr>
          <p:spPr>
            <a:xfrm>
              <a:off x="3794585" y="3613639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35</a:t>
              </a:r>
              <a:r>
                <a:rPr lang="en-US" altLang="zh-TW" sz="24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減 </a:t>
              </a:r>
              <a:r>
                <a:rPr lang="en-US" altLang="zh-TW" sz="24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35</a:t>
              </a:r>
              <a:r>
                <a:rPr lang="en-US" altLang="zh-TW" sz="24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xmlns="" id="{9FB69C7B-2DD5-69B1-E0B2-AC56859AB212}"/>
              </a:ext>
            </a:extLst>
          </p:cNvPr>
          <p:cNvGrpSpPr/>
          <p:nvPr/>
        </p:nvGrpSpPr>
        <p:grpSpPr>
          <a:xfrm>
            <a:off x="5474715" y="1159973"/>
            <a:ext cx="3468844" cy="2613744"/>
            <a:chOff x="5512815" y="1203513"/>
            <a:chExt cx="3468844" cy="2613744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xmlns="" id="{7ADC5251-949F-41A3-253B-5EB96384B228}"/>
                </a:ext>
              </a:extLst>
            </p:cNvPr>
            <p:cNvGrpSpPr/>
            <p:nvPr/>
          </p:nvGrpSpPr>
          <p:grpSpPr>
            <a:xfrm>
              <a:off x="5512815" y="1203513"/>
              <a:ext cx="3465886" cy="2613744"/>
              <a:chOff x="5852283" y="1757365"/>
              <a:chExt cx="3465886" cy="2613744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xmlns="" id="{BD9D3724-DB68-A31A-3898-1D3D7327323C}"/>
                  </a:ext>
                </a:extLst>
              </p:cNvPr>
              <p:cNvSpPr/>
              <p:nvPr/>
            </p:nvSpPr>
            <p:spPr>
              <a:xfrm>
                <a:off x="5852283" y="2031195"/>
                <a:ext cx="3465886" cy="2339914"/>
              </a:xfrm>
              <a:prstGeom prst="rect">
                <a:avLst/>
              </a:prstGeom>
              <a:solidFill>
                <a:srgbClr val="FEF6D7"/>
              </a:solidFill>
              <a:ln w="28575">
                <a:solidFill>
                  <a:srgbClr val="FF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/>
              </a:p>
            </p:txBody>
          </p:sp>
          <p:pic>
            <p:nvPicPr>
              <p:cNvPr id="63" name="圖片 62">
                <a:extLst>
                  <a:ext uri="{FF2B5EF4-FFF2-40B4-BE49-F238E27FC236}">
                    <a16:creationId xmlns:a16="http://schemas.microsoft.com/office/drawing/2014/main" xmlns="" id="{99670C64-6E12-F47F-DD9B-CFEE9C352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8484" y="1757365"/>
                <a:ext cx="482315" cy="381533"/>
              </a:xfrm>
              <a:prstGeom prst="rect">
                <a:avLst/>
              </a:prstGeom>
            </p:spPr>
          </p:pic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xmlns="" id="{C8D111C2-B88F-CEC7-B78F-99D6D30AA759}"/>
                </a:ext>
              </a:extLst>
            </p:cNvPr>
            <p:cNvGrpSpPr/>
            <p:nvPr/>
          </p:nvGrpSpPr>
          <p:grpSpPr>
            <a:xfrm>
              <a:off x="5512974" y="1650765"/>
              <a:ext cx="3468685" cy="2047210"/>
              <a:chOff x="4077358" y="3872513"/>
              <a:chExt cx="3468685" cy="2047210"/>
            </a:xfrm>
          </p:grpSpPr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xmlns="" id="{2FCB5174-D5EE-C496-AC32-100B9527F267}"/>
                  </a:ext>
                </a:extLst>
              </p:cNvPr>
              <p:cNvGrpSpPr/>
              <p:nvPr/>
            </p:nvGrpSpPr>
            <p:grpSpPr>
              <a:xfrm>
                <a:off x="4997537" y="3872513"/>
                <a:ext cx="1222915" cy="2047210"/>
                <a:chOff x="1688050" y="2073776"/>
                <a:chExt cx="1222915" cy="2047210"/>
              </a:xfrm>
            </p:grpSpPr>
            <p:cxnSp>
              <p:nvCxnSpPr>
                <p:cNvPr id="50" name="直線接點 49">
                  <a:extLst>
                    <a:ext uri="{FF2B5EF4-FFF2-40B4-BE49-F238E27FC236}">
                      <a16:creationId xmlns:a16="http://schemas.microsoft.com/office/drawing/2014/main" xmlns="" id="{70B70960-3582-7D34-1E20-F1A53EB9A08A}"/>
                    </a:ext>
                  </a:extLst>
                </p:cNvPr>
                <p:cNvCxnSpPr/>
                <p:nvPr/>
              </p:nvCxnSpPr>
              <p:spPr>
                <a:xfrm>
                  <a:off x="2190965" y="2600173"/>
                  <a:ext cx="72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手繪多邊形: 圖案 50">
                  <a:extLst>
                    <a:ext uri="{FF2B5EF4-FFF2-40B4-BE49-F238E27FC236}">
                      <a16:creationId xmlns:a16="http://schemas.microsoft.com/office/drawing/2014/main" xmlns="" id="{0C88F8F9-2F76-F68E-6475-D2D2371751D6}"/>
                    </a:ext>
                  </a:extLst>
                </p:cNvPr>
                <p:cNvSpPr/>
                <p:nvPr/>
              </p:nvSpPr>
              <p:spPr>
                <a:xfrm rot="6701308">
                  <a:off x="1900172" y="2792982"/>
                  <a:ext cx="493109" cy="87874"/>
                </a:xfrm>
                <a:custGeom>
                  <a:avLst/>
                  <a:gdLst>
                    <a:gd name="connsiteX0" fmla="*/ 0 w 1133475"/>
                    <a:gd name="connsiteY0" fmla="*/ 414699 h 476611"/>
                    <a:gd name="connsiteX1" fmla="*/ 423862 w 1133475"/>
                    <a:gd name="connsiteY1" fmla="*/ 361 h 476611"/>
                    <a:gd name="connsiteX2" fmla="*/ 1133475 w 1133475"/>
                    <a:gd name="connsiteY2" fmla="*/ 476611 h 476611"/>
                    <a:gd name="connsiteX0" fmla="*/ 0 w 1133475"/>
                    <a:gd name="connsiteY0" fmla="*/ 533724 h 595636"/>
                    <a:gd name="connsiteX1" fmla="*/ 557212 w 1133475"/>
                    <a:gd name="connsiteY1" fmla="*/ 235 h 595636"/>
                    <a:gd name="connsiteX2" fmla="*/ 1133475 w 1133475"/>
                    <a:gd name="connsiteY2" fmla="*/ 595636 h 595636"/>
                    <a:gd name="connsiteX0" fmla="*/ 0 w 1133475"/>
                    <a:gd name="connsiteY0" fmla="*/ 533724 h 568138"/>
                    <a:gd name="connsiteX1" fmla="*/ 557212 w 1133475"/>
                    <a:gd name="connsiteY1" fmla="*/ 235 h 568138"/>
                    <a:gd name="connsiteX2" fmla="*/ 1133475 w 1133475"/>
                    <a:gd name="connsiteY2" fmla="*/ 568138 h 568138"/>
                    <a:gd name="connsiteX0" fmla="*/ 0 w 1133475"/>
                    <a:gd name="connsiteY0" fmla="*/ 533724 h 568138"/>
                    <a:gd name="connsiteX1" fmla="*/ 557212 w 1133475"/>
                    <a:gd name="connsiteY1" fmla="*/ 235 h 568138"/>
                    <a:gd name="connsiteX2" fmla="*/ 1133475 w 1133475"/>
                    <a:gd name="connsiteY2" fmla="*/ 568138 h 568138"/>
                    <a:gd name="connsiteX0" fmla="*/ 0 w 1133475"/>
                    <a:gd name="connsiteY0" fmla="*/ 533753 h 568167"/>
                    <a:gd name="connsiteX1" fmla="*/ 557212 w 1133475"/>
                    <a:gd name="connsiteY1" fmla="*/ 264 h 568167"/>
                    <a:gd name="connsiteX2" fmla="*/ 1133475 w 1133475"/>
                    <a:gd name="connsiteY2" fmla="*/ 568167 h 568167"/>
                    <a:gd name="connsiteX0" fmla="*/ 0 w 1133475"/>
                    <a:gd name="connsiteY0" fmla="*/ 387346 h 421760"/>
                    <a:gd name="connsiteX1" fmla="*/ 552449 w 1133475"/>
                    <a:gd name="connsiteY1" fmla="*/ 506 h 421760"/>
                    <a:gd name="connsiteX2" fmla="*/ 1133475 w 1133475"/>
                    <a:gd name="connsiteY2" fmla="*/ 421760 h 421760"/>
                    <a:gd name="connsiteX0" fmla="*/ 0 w 1126733"/>
                    <a:gd name="connsiteY0" fmla="*/ 387346 h 1024378"/>
                    <a:gd name="connsiteX1" fmla="*/ 552449 w 1126733"/>
                    <a:gd name="connsiteY1" fmla="*/ 506 h 1024378"/>
                    <a:gd name="connsiteX2" fmla="*/ 1126733 w 1126733"/>
                    <a:gd name="connsiteY2" fmla="*/ 1024378 h 1024378"/>
                    <a:gd name="connsiteX0" fmla="*/ 0 w 1126733"/>
                    <a:gd name="connsiteY0" fmla="*/ 387346 h 1024378"/>
                    <a:gd name="connsiteX1" fmla="*/ 552449 w 1126733"/>
                    <a:gd name="connsiteY1" fmla="*/ 506 h 1024378"/>
                    <a:gd name="connsiteX2" fmla="*/ 1126733 w 1126733"/>
                    <a:gd name="connsiteY2" fmla="*/ 1024378 h 1024378"/>
                    <a:gd name="connsiteX0" fmla="*/ 0 w 1126733"/>
                    <a:gd name="connsiteY0" fmla="*/ 616677 h 1253709"/>
                    <a:gd name="connsiteX1" fmla="*/ 545094 w 1126733"/>
                    <a:gd name="connsiteY1" fmla="*/ 207 h 1253709"/>
                    <a:gd name="connsiteX2" fmla="*/ 1126733 w 1126733"/>
                    <a:gd name="connsiteY2" fmla="*/ 1253709 h 1253709"/>
                    <a:gd name="connsiteX0" fmla="*/ 0 w 1126795"/>
                    <a:gd name="connsiteY0" fmla="*/ 533512 h 1253766"/>
                    <a:gd name="connsiteX1" fmla="*/ 545156 w 1126795"/>
                    <a:gd name="connsiteY1" fmla="*/ 264 h 1253766"/>
                    <a:gd name="connsiteX2" fmla="*/ 1126795 w 1126795"/>
                    <a:gd name="connsiteY2" fmla="*/ 1253766 h 1253766"/>
                    <a:gd name="connsiteX0" fmla="*/ 0 w 1068175"/>
                    <a:gd name="connsiteY0" fmla="*/ 533512 h 938101"/>
                    <a:gd name="connsiteX1" fmla="*/ 545156 w 1068175"/>
                    <a:gd name="connsiteY1" fmla="*/ 264 h 938101"/>
                    <a:gd name="connsiteX2" fmla="*/ 1068175 w 1068175"/>
                    <a:gd name="connsiteY2" fmla="*/ 938102 h 938101"/>
                    <a:gd name="connsiteX0" fmla="*/ 0 w 1068175"/>
                    <a:gd name="connsiteY0" fmla="*/ 618314 h 1022903"/>
                    <a:gd name="connsiteX1" fmla="*/ 541950 w 1068175"/>
                    <a:gd name="connsiteY1" fmla="*/ 207 h 1022903"/>
                    <a:gd name="connsiteX2" fmla="*/ 1068175 w 1068175"/>
                    <a:gd name="connsiteY2" fmla="*/ 1022904 h 1022903"/>
                    <a:gd name="connsiteX0" fmla="*/ 0 w 1068428"/>
                    <a:gd name="connsiteY0" fmla="*/ 681537 h 1022873"/>
                    <a:gd name="connsiteX1" fmla="*/ 542203 w 1068428"/>
                    <a:gd name="connsiteY1" fmla="*/ 177 h 1022873"/>
                    <a:gd name="connsiteX2" fmla="*/ 1068428 w 1068428"/>
                    <a:gd name="connsiteY2" fmla="*/ 1022874 h 1022873"/>
                    <a:gd name="connsiteX0" fmla="*/ 0 w 1097141"/>
                    <a:gd name="connsiteY0" fmla="*/ 681537 h 734436"/>
                    <a:gd name="connsiteX1" fmla="*/ 542203 w 1097141"/>
                    <a:gd name="connsiteY1" fmla="*/ 177 h 734436"/>
                    <a:gd name="connsiteX2" fmla="*/ 1097140 w 1097141"/>
                    <a:gd name="connsiteY2" fmla="*/ 734435 h 73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7141" h="734436">
                      <a:moveTo>
                        <a:pt x="0" y="681537"/>
                      </a:moveTo>
                      <a:cubicBezTo>
                        <a:pt x="93663" y="432546"/>
                        <a:pt x="353291" y="-10142"/>
                        <a:pt x="542203" y="177"/>
                      </a:cubicBezTo>
                      <a:cubicBezTo>
                        <a:pt x="731116" y="10496"/>
                        <a:pt x="1018530" y="-20715"/>
                        <a:pt x="1097140" y="73443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52" name="文字方塊 51">
                  <a:extLst>
                    <a:ext uri="{FF2B5EF4-FFF2-40B4-BE49-F238E27FC236}">
                      <a16:creationId xmlns:a16="http://schemas.microsoft.com/office/drawing/2014/main" xmlns="" id="{0CAE0C75-3002-BB1D-DCE2-E74AA22BEF9B}"/>
                    </a:ext>
                  </a:extLst>
                </p:cNvPr>
                <p:cNvSpPr txBox="1"/>
                <p:nvPr/>
              </p:nvSpPr>
              <p:spPr>
                <a:xfrm>
                  <a:off x="1688050" y="2541795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</a:rPr>
                    <a:t>5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xmlns="" id="{0FA61D2F-2E46-4F0D-4210-09590A557051}"/>
                    </a:ext>
                  </a:extLst>
                </p:cNvPr>
                <p:cNvSpPr txBox="1"/>
                <p:nvPr/>
              </p:nvSpPr>
              <p:spPr>
                <a:xfrm>
                  <a:off x="2422107" y="2073776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</a:rPr>
                    <a:t>7</a:t>
                  </a:r>
                  <a:endPara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xmlns="" id="{A1854DB1-D647-C8A1-D1F8-4231105A5950}"/>
                    </a:ext>
                  </a:extLst>
                </p:cNvPr>
                <p:cNvSpPr txBox="1"/>
                <p:nvPr/>
              </p:nvSpPr>
              <p:spPr>
                <a:xfrm>
                  <a:off x="2216922" y="2541795"/>
                  <a:ext cx="59503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35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xmlns="" id="{2863063F-EF58-B749-FD68-3443942408D0}"/>
                    </a:ext>
                  </a:extLst>
                </p:cNvPr>
                <p:cNvSpPr txBox="1"/>
                <p:nvPr/>
              </p:nvSpPr>
              <p:spPr>
                <a:xfrm>
                  <a:off x="2216922" y="3068192"/>
                  <a:ext cx="59503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35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56" name="直線接點 55">
                  <a:extLst>
                    <a:ext uri="{FF2B5EF4-FFF2-40B4-BE49-F238E27FC236}">
                      <a16:creationId xmlns:a16="http://schemas.microsoft.com/office/drawing/2014/main" xmlns="" id="{171508E9-5B02-ADF6-B787-2E5E8A2950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7090" y="3594589"/>
                  <a:ext cx="72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xmlns="" id="{B575352E-A55A-4EDA-2DD6-499394B04E31}"/>
                    </a:ext>
                  </a:extLst>
                </p:cNvPr>
                <p:cNvSpPr txBox="1"/>
                <p:nvPr/>
              </p:nvSpPr>
              <p:spPr>
                <a:xfrm>
                  <a:off x="2422107" y="3536211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0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id="{B5EA8187-DEC9-111F-0981-EE1478F2DFAE}"/>
                  </a:ext>
                </a:extLst>
              </p:cNvPr>
              <p:cNvSpPr txBox="1"/>
              <p:nvPr/>
            </p:nvSpPr>
            <p:spPr>
              <a:xfrm>
                <a:off x="6232863" y="4419329"/>
                <a:ext cx="131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被除數</a:t>
                </a:r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xmlns="" id="{98972CCB-18AD-9D90-94D0-D64CD8D997F7}"/>
                  </a:ext>
                </a:extLst>
              </p:cNvPr>
              <p:cNvSpPr txBox="1"/>
              <p:nvPr/>
            </p:nvSpPr>
            <p:spPr>
              <a:xfrm>
                <a:off x="6232863" y="3927605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商</a:t>
                </a: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xmlns="" id="{7DCFBCB1-686B-288D-F551-CD07311F4E60}"/>
                  </a:ext>
                </a:extLst>
              </p:cNvPr>
              <p:cNvSpPr txBox="1"/>
              <p:nvPr/>
            </p:nvSpPr>
            <p:spPr>
              <a:xfrm>
                <a:off x="4077358" y="4390318"/>
                <a:ext cx="10310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除數</a:t>
                </a:r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xmlns="" id="{A0B35671-414D-EDFE-F8A4-E3C730004293}"/>
                  </a:ext>
                </a:extLst>
              </p:cNvPr>
              <p:cNvSpPr txBox="1"/>
              <p:nvPr/>
            </p:nvSpPr>
            <p:spPr>
              <a:xfrm>
                <a:off x="6232863" y="5396502"/>
                <a:ext cx="10310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餘數</a:t>
                </a:r>
              </a:p>
            </p:txBody>
          </p:sp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xmlns="" id="{C0CEA7E1-BD1E-69BD-9F32-A251E41866ED}"/>
                  </a:ext>
                </a:extLst>
              </p:cNvPr>
              <p:cNvGrpSpPr/>
              <p:nvPr/>
            </p:nvGrpSpPr>
            <p:grpSpPr>
              <a:xfrm rot="16200000">
                <a:off x="6419901" y="4982071"/>
                <a:ext cx="144743" cy="424341"/>
                <a:chOff x="3239494" y="2733351"/>
                <a:chExt cx="144743" cy="424341"/>
              </a:xfrm>
            </p:grpSpPr>
            <p:sp>
              <p:nvSpPr>
                <p:cNvPr id="48" name="object 37">
                  <a:extLst>
                    <a:ext uri="{FF2B5EF4-FFF2-40B4-BE49-F238E27FC236}">
                      <a16:creationId xmlns:a16="http://schemas.microsoft.com/office/drawing/2014/main" xmlns="" id="{FEDBF657-7050-115F-DBA5-9A7DEF2553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4" y="2733351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009ED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49" name="直線接點 48">
                  <a:extLst>
                    <a:ext uri="{FF2B5EF4-FFF2-40B4-BE49-F238E27FC236}">
                      <a16:creationId xmlns:a16="http://schemas.microsoft.com/office/drawing/2014/main" xmlns="" id="{1385CF68-CB4F-F01F-BDBC-4122DE5493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1" y="2869692"/>
                  <a:ext cx="0" cy="288000"/>
                </a:xfrm>
                <a:prstGeom prst="line">
                  <a:avLst/>
                </a:prstGeom>
                <a:ln w="22225">
                  <a:solidFill>
                    <a:srgbClr val="009ED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xmlns="" id="{96390CD1-8E99-B459-C440-55019C2F893A}"/>
                  </a:ext>
                </a:extLst>
              </p:cNvPr>
              <p:cNvSpPr txBox="1"/>
              <p:nvPr/>
            </p:nvSpPr>
            <p:spPr>
              <a:xfrm>
                <a:off x="6735932" y="4964901"/>
                <a:ext cx="72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2400" dirty="0">
                    <a:solidFill>
                      <a:srgbClr val="009ED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:r>
                  <a:rPr lang="en-US" altLang="zh-TW" sz="24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7</a:t>
                </a:r>
                <a:endParaRPr lang="en-US" altLang="zh-TW" sz="24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006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F31FAC1-C5AE-1B93-7E68-542FAA90D71C}"/>
              </a:ext>
            </a:extLst>
          </p:cNvPr>
          <p:cNvSpPr/>
          <p:nvPr/>
        </p:nvSpPr>
        <p:spPr>
          <a:xfrm>
            <a:off x="4475280" y="1996677"/>
            <a:ext cx="4198682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ED688C0-377A-F078-4471-04A41A3B5DAF}"/>
              </a:ext>
            </a:extLst>
          </p:cNvPr>
          <p:cNvSpPr/>
          <p:nvPr/>
        </p:nvSpPr>
        <p:spPr>
          <a:xfrm>
            <a:off x="425518" y="2465063"/>
            <a:ext cx="2546281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93D9A75-36F9-266B-A803-881F3526F52B}"/>
              </a:ext>
            </a:extLst>
          </p:cNvPr>
          <p:cNvSpPr/>
          <p:nvPr/>
        </p:nvSpPr>
        <p:spPr>
          <a:xfrm>
            <a:off x="7353231" y="2465063"/>
            <a:ext cx="1282631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BE2DDCC-3A89-890D-9D66-CAA8418107AE}"/>
              </a:ext>
            </a:extLst>
          </p:cNvPr>
          <p:cNvSpPr/>
          <p:nvPr/>
        </p:nvSpPr>
        <p:spPr>
          <a:xfrm>
            <a:off x="425518" y="2980245"/>
            <a:ext cx="6542392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E7CFB1B-A6A5-3958-B93D-E848FF072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95DA7C5-0169-037F-5419-1B8AA5824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719" y="1441546"/>
            <a:ext cx="8394561" cy="2606579"/>
          </a:xfrm>
        </p:spPr>
        <p:txBody>
          <a:bodyPr/>
          <a:lstStyle/>
          <a:p>
            <a:r>
              <a:rPr lang="zh-TW" altLang="en-US" dirty="0"/>
              <a:t>　　多項式的除法運算中，被除式、除式、商式、餘式都是多項式，</a:t>
            </a:r>
            <a:r>
              <a:rPr lang="zh-TW" altLang="en-US" b="1" dirty="0"/>
              <a:t>運算時先將被除式與除式依降冪排列</a:t>
            </a:r>
            <a:r>
              <a:rPr lang="zh-TW" altLang="en-US" dirty="0"/>
              <a:t>，再開始進行除法運算，</a:t>
            </a:r>
            <a:r>
              <a:rPr lang="zh-TW" altLang="en-US" b="1" dirty="0"/>
              <a:t>直到餘式的次數比除式的次數低或餘式為 </a:t>
            </a:r>
            <a:r>
              <a:rPr lang="en-US" altLang="zh-TW" b="1" dirty="0"/>
              <a:t>0</a:t>
            </a:r>
            <a:r>
              <a:rPr lang="zh-TW" altLang="en-US" dirty="0"/>
              <a:t>。以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8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為例，說明如下：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9995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圓角 23">
            <a:extLst>
              <a:ext uri="{FF2B5EF4-FFF2-40B4-BE49-F238E27FC236}">
                <a16:creationId xmlns:a16="http://schemas.microsoft.com/office/drawing/2014/main" xmlns="" id="{34591724-A960-AE69-495D-FEC3EE8A6911}"/>
              </a:ext>
            </a:extLst>
          </p:cNvPr>
          <p:cNvSpPr/>
          <p:nvPr/>
        </p:nvSpPr>
        <p:spPr>
          <a:xfrm>
            <a:off x="2078681" y="2463836"/>
            <a:ext cx="608862" cy="468000"/>
          </a:xfrm>
          <a:prstGeom prst="roundRect">
            <a:avLst/>
          </a:prstGeom>
          <a:solidFill>
            <a:srgbClr val="FF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E7CFB1B-A6A5-3958-B93D-E848FF072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95DA7C5-0169-037F-5419-1B8AA5824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491725"/>
            <a:ext cx="8280122" cy="498715"/>
          </a:xfrm>
        </p:spPr>
        <p:txBody>
          <a:bodyPr/>
          <a:lstStyle/>
          <a:p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1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F4A995CD-BB7D-5719-258A-6C486DDBE696}"/>
              </a:ext>
            </a:extLst>
          </p:cNvPr>
          <p:cNvGrpSpPr/>
          <p:nvPr/>
        </p:nvGrpSpPr>
        <p:grpSpPr>
          <a:xfrm rot="10800000">
            <a:off x="2280916" y="1538508"/>
            <a:ext cx="144743" cy="424342"/>
            <a:chOff x="3239495" y="2993700"/>
            <a:chExt cx="144743" cy="424342"/>
          </a:xfrm>
        </p:grpSpPr>
        <p:sp>
          <p:nvSpPr>
            <p:cNvPr id="20" name="object 37">
              <a:extLst>
                <a:ext uri="{FF2B5EF4-FFF2-40B4-BE49-F238E27FC236}">
                  <a16:creationId xmlns:a16="http://schemas.microsoft.com/office/drawing/2014/main" xmlns="" id="{4B3AD1FE-54A0-D80D-09EA-9F21110B9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9495" y="2993700"/>
              <a:ext cx="144743" cy="198469"/>
            </a:xfrm>
            <a:custGeom>
              <a:avLst/>
              <a:gdLst/>
              <a:ahLst/>
              <a:cxnLst/>
              <a:rect l="l" t="t" r="r" b="b"/>
              <a:pathLst>
                <a:path w="61595" h="84454">
                  <a:moveTo>
                    <a:pt x="30556" y="0"/>
                  </a:moveTo>
                  <a:lnTo>
                    <a:pt x="0" y="83972"/>
                  </a:lnTo>
                  <a:lnTo>
                    <a:pt x="30556" y="63957"/>
                  </a:lnTo>
                  <a:lnTo>
                    <a:pt x="53829" y="63957"/>
                  </a:lnTo>
                  <a:lnTo>
                    <a:pt x="30556" y="0"/>
                  </a:lnTo>
                  <a:close/>
                </a:path>
                <a:path w="61595" h="84454">
                  <a:moveTo>
                    <a:pt x="53829" y="63957"/>
                  </a:moveTo>
                  <a:lnTo>
                    <a:pt x="30556" y="63957"/>
                  </a:lnTo>
                  <a:lnTo>
                    <a:pt x="61112" y="83972"/>
                  </a:lnTo>
                  <a:lnTo>
                    <a:pt x="53829" y="63957"/>
                  </a:lnTo>
                  <a:close/>
                </a:path>
              </a:pathLst>
            </a:custGeom>
            <a:solidFill>
              <a:srgbClr val="E97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2FB37025-AC29-8ADB-7CB3-EF121EEBC88E}"/>
                </a:ext>
              </a:extLst>
            </p:cNvPr>
            <p:cNvCxnSpPr>
              <a:cxnSpLocks/>
            </p:cNvCxnSpPr>
            <p:nvPr/>
          </p:nvCxnSpPr>
          <p:spPr>
            <a:xfrm>
              <a:off x="3309183" y="3130042"/>
              <a:ext cx="0" cy="288000"/>
            </a:xfrm>
            <a:prstGeom prst="line">
              <a:avLst/>
            </a:prstGeom>
            <a:ln w="22225">
              <a:solidFill>
                <a:srgbClr val="E977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DAC13264-7C93-E686-AE53-4A018091ABC7}"/>
              </a:ext>
            </a:extLst>
          </p:cNvPr>
          <p:cNvSpPr txBox="1"/>
          <p:nvPr/>
        </p:nvSpPr>
        <p:spPr>
          <a:xfrm>
            <a:off x="1541909" y="1048602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要乘以多少才會等於 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baseline="400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xmlns="" id="{21D8B46D-DE06-F0F7-D148-8576D30812E3}"/>
              </a:ext>
            </a:extLst>
          </p:cNvPr>
          <p:cNvGrpSpPr/>
          <p:nvPr/>
        </p:nvGrpSpPr>
        <p:grpSpPr>
          <a:xfrm>
            <a:off x="1221613" y="1827623"/>
            <a:ext cx="3593316" cy="1158438"/>
            <a:chOff x="4460113" y="1675223"/>
            <a:chExt cx="3593316" cy="1158438"/>
          </a:xfrm>
        </p:grpSpPr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xmlns="" id="{41A11D1F-EE45-D4E4-B727-159AB4E24520}"/>
                </a:ext>
              </a:extLst>
            </p:cNvPr>
            <p:cNvSpPr txBox="1"/>
            <p:nvPr/>
          </p:nvSpPr>
          <p:spPr>
            <a:xfrm>
              <a:off x="5299338" y="167522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□</a:t>
              </a:r>
            </a:p>
          </p:txBody>
        </p:sp>
        <p:grpSp>
          <p:nvGrpSpPr>
            <p:cNvPr id="107" name="群組 106">
              <a:extLst>
                <a:ext uri="{FF2B5EF4-FFF2-40B4-BE49-F238E27FC236}">
                  <a16:creationId xmlns:a16="http://schemas.microsoft.com/office/drawing/2014/main" xmlns="" id="{FE30D48A-9F38-E68A-B23E-606AB6986429}"/>
                </a:ext>
              </a:extLst>
            </p:cNvPr>
            <p:cNvGrpSpPr/>
            <p:nvPr/>
          </p:nvGrpSpPr>
          <p:grpSpPr>
            <a:xfrm>
              <a:off x="5102792" y="2240509"/>
              <a:ext cx="2950637" cy="593152"/>
              <a:chOff x="855925" y="2461598"/>
              <a:chExt cx="2950637" cy="593152"/>
            </a:xfrm>
          </p:grpSpPr>
          <p:cxnSp>
            <p:nvCxnSpPr>
              <p:cNvPr id="118" name="直線接點 117">
                <a:extLst>
                  <a:ext uri="{FF2B5EF4-FFF2-40B4-BE49-F238E27FC236}">
                    <a16:creationId xmlns:a16="http://schemas.microsoft.com/office/drawing/2014/main" xmlns="" id="{A0DF5D10-A6F8-1E90-50FC-CDAA1F6043DE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手繪多邊形: 圖案 118">
                <a:extLst>
                  <a:ext uri="{FF2B5EF4-FFF2-40B4-BE49-F238E27FC236}">
                    <a16:creationId xmlns:a16="http://schemas.microsoft.com/office/drawing/2014/main" xmlns="" id="{590EA1C7-8A1A-0D6F-9724-15B1A9201682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" name="文字方塊 107">
              <a:extLst>
                <a:ext uri="{FF2B5EF4-FFF2-40B4-BE49-F238E27FC236}">
                  <a16:creationId xmlns:a16="http://schemas.microsoft.com/office/drawing/2014/main" xmlns="" id="{C5872F27-582C-6D78-1095-033A64B08E49}"/>
                </a:ext>
              </a:extLst>
            </p:cNvPr>
            <p:cNvSpPr txBox="1"/>
            <p:nvPr/>
          </p:nvSpPr>
          <p:spPr>
            <a:xfrm>
              <a:off x="4460113" y="2229954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xmlns="" id="{F21FA927-2560-D6DE-8ACE-EF7FA59A08F5}"/>
                </a:ext>
              </a:extLst>
            </p:cNvPr>
            <p:cNvGrpSpPr/>
            <p:nvPr/>
          </p:nvGrpSpPr>
          <p:grpSpPr>
            <a:xfrm>
              <a:off x="5299338" y="2229954"/>
              <a:ext cx="2723431" cy="584775"/>
              <a:chOff x="5299338" y="2229954"/>
              <a:chExt cx="2723431" cy="584775"/>
            </a:xfrm>
          </p:grpSpPr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xmlns="" id="{C82CB86C-CD70-60F7-FBC7-A3E6A393A1AF}"/>
                  </a:ext>
                </a:extLst>
              </p:cNvPr>
              <p:cNvSpPr txBox="1"/>
              <p:nvPr/>
            </p:nvSpPr>
            <p:spPr>
              <a:xfrm>
                <a:off x="5299338" y="22299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xmlns="" id="{7EDFF37F-FA4B-3325-A6D1-2058EC3E63D1}"/>
                  </a:ext>
                </a:extLst>
              </p:cNvPr>
              <p:cNvSpPr txBox="1"/>
              <p:nvPr/>
            </p:nvSpPr>
            <p:spPr>
              <a:xfrm>
                <a:off x="5918703" y="22299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xmlns="" id="{5B269EAC-4CEA-441E-E8F6-533643AC2000}"/>
                  </a:ext>
                </a:extLst>
              </p:cNvPr>
              <p:cNvSpPr txBox="1"/>
              <p:nvPr/>
            </p:nvSpPr>
            <p:spPr>
              <a:xfrm>
                <a:off x="7017366" y="222995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24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: 圓角 94">
            <a:extLst>
              <a:ext uri="{FF2B5EF4-FFF2-40B4-BE49-F238E27FC236}">
                <a16:creationId xmlns:a16="http://schemas.microsoft.com/office/drawing/2014/main" xmlns="" id="{58060E9C-7502-109D-F989-17F4764295AE}"/>
              </a:ext>
            </a:extLst>
          </p:cNvPr>
          <p:cNvSpPr/>
          <p:nvPr/>
        </p:nvSpPr>
        <p:spPr>
          <a:xfrm>
            <a:off x="2078748" y="2996757"/>
            <a:ext cx="608862" cy="468000"/>
          </a:xfrm>
          <a:prstGeom prst="roundRect">
            <a:avLst/>
          </a:prstGeom>
          <a:solidFill>
            <a:srgbClr val="FF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: 圓角 95">
            <a:extLst>
              <a:ext uri="{FF2B5EF4-FFF2-40B4-BE49-F238E27FC236}">
                <a16:creationId xmlns:a16="http://schemas.microsoft.com/office/drawing/2014/main" xmlns="" id="{C2C9097B-DFD6-EA47-316A-EADAE14115FC}"/>
              </a:ext>
            </a:extLst>
          </p:cNvPr>
          <p:cNvSpPr/>
          <p:nvPr/>
        </p:nvSpPr>
        <p:spPr>
          <a:xfrm>
            <a:off x="2071351" y="1936542"/>
            <a:ext cx="608862" cy="432000"/>
          </a:xfrm>
          <a:prstGeom prst="roundRect">
            <a:avLst/>
          </a:prstGeom>
          <a:solidFill>
            <a:srgbClr val="FF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E7CFB1B-A6A5-3958-B93D-E848FF072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95DA7C5-0169-037F-5419-1B8AA5824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491725"/>
            <a:ext cx="8280122" cy="498715"/>
          </a:xfrm>
        </p:spPr>
        <p:txBody>
          <a:bodyPr/>
          <a:lstStyle/>
          <a:p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1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4EB3E848-FF70-AE38-0CE7-8D74863C1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0" y="3139229"/>
            <a:ext cx="475490" cy="411482"/>
          </a:xfrm>
          <a:prstGeom prst="rect">
            <a:avLst/>
          </a:prstGeom>
        </p:spPr>
      </p:pic>
      <p:grpSp>
        <p:nvGrpSpPr>
          <p:cNvPr id="97" name="群組 96">
            <a:extLst>
              <a:ext uri="{FF2B5EF4-FFF2-40B4-BE49-F238E27FC236}">
                <a16:creationId xmlns:a16="http://schemas.microsoft.com/office/drawing/2014/main" xmlns="" id="{A2E2E527-3710-DD7B-DBF1-609DDE6C34DE}"/>
              </a:ext>
            </a:extLst>
          </p:cNvPr>
          <p:cNvGrpSpPr/>
          <p:nvPr/>
        </p:nvGrpSpPr>
        <p:grpSpPr>
          <a:xfrm rot="10800000">
            <a:off x="2294239" y="1449608"/>
            <a:ext cx="144743" cy="424342"/>
            <a:chOff x="3239495" y="2993700"/>
            <a:chExt cx="144743" cy="424342"/>
          </a:xfrm>
        </p:grpSpPr>
        <p:sp>
          <p:nvSpPr>
            <p:cNvPr id="98" name="object 37">
              <a:extLst>
                <a:ext uri="{FF2B5EF4-FFF2-40B4-BE49-F238E27FC236}">
                  <a16:creationId xmlns:a16="http://schemas.microsoft.com/office/drawing/2014/main" xmlns="" id="{2A92091B-B7C1-F613-C17E-4E94BEF00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9495" y="2993700"/>
              <a:ext cx="144743" cy="198469"/>
            </a:xfrm>
            <a:custGeom>
              <a:avLst/>
              <a:gdLst/>
              <a:ahLst/>
              <a:cxnLst/>
              <a:rect l="l" t="t" r="r" b="b"/>
              <a:pathLst>
                <a:path w="61595" h="84454">
                  <a:moveTo>
                    <a:pt x="30556" y="0"/>
                  </a:moveTo>
                  <a:lnTo>
                    <a:pt x="0" y="83972"/>
                  </a:lnTo>
                  <a:lnTo>
                    <a:pt x="30556" y="63957"/>
                  </a:lnTo>
                  <a:lnTo>
                    <a:pt x="53829" y="63957"/>
                  </a:lnTo>
                  <a:lnTo>
                    <a:pt x="30556" y="0"/>
                  </a:lnTo>
                  <a:close/>
                </a:path>
                <a:path w="61595" h="84454">
                  <a:moveTo>
                    <a:pt x="53829" y="63957"/>
                  </a:moveTo>
                  <a:lnTo>
                    <a:pt x="30556" y="63957"/>
                  </a:lnTo>
                  <a:lnTo>
                    <a:pt x="61112" y="83972"/>
                  </a:lnTo>
                  <a:lnTo>
                    <a:pt x="53829" y="63957"/>
                  </a:lnTo>
                  <a:close/>
                </a:path>
              </a:pathLst>
            </a:custGeom>
            <a:solidFill>
              <a:srgbClr val="E97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99" name="直線接點 98">
              <a:extLst>
                <a:ext uri="{FF2B5EF4-FFF2-40B4-BE49-F238E27FC236}">
                  <a16:creationId xmlns:a16="http://schemas.microsoft.com/office/drawing/2014/main" xmlns="" id="{98F9E85E-FE12-1B44-C5F5-27ACA0D61FDD}"/>
                </a:ext>
              </a:extLst>
            </p:cNvPr>
            <p:cNvCxnSpPr>
              <a:cxnSpLocks/>
            </p:cNvCxnSpPr>
            <p:nvPr/>
          </p:nvCxnSpPr>
          <p:spPr>
            <a:xfrm>
              <a:off x="3309183" y="3130042"/>
              <a:ext cx="0" cy="288000"/>
            </a:xfrm>
            <a:prstGeom prst="line">
              <a:avLst/>
            </a:prstGeom>
            <a:ln w="22225">
              <a:solidFill>
                <a:srgbClr val="E977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字方塊 99">
            <a:extLst>
              <a:ext uri="{FF2B5EF4-FFF2-40B4-BE49-F238E27FC236}">
                <a16:creationId xmlns:a16="http://schemas.microsoft.com/office/drawing/2014/main" xmlns="" id="{2CA7FB75-5EB6-9396-41AB-101693795677}"/>
              </a:ext>
            </a:extLst>
          </p:cNvPr>
          <p:cNvSpPr txBox="1"/>
          <p:nvPr/>
        </p:nvSpPr>
        <p:spPr>
          <a:xfrm>
            <a:off x="1517132" y="1048602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baseline="400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÷2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400" dirty="0">
                <a:solidFill>
                  <a:srgbClr val="E977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xmlns="" id="{528FC5A6-5A20-82CD-6D5C-331F1AE870B8}"/>
              </a:ext>
            </a:extLst>
          </p:cNvPr>
          <p:cNvSpPr txBox="1"/>
          <p:nvPr/>
        </p:nvSpPr>
        <p:spPr>
          <a:xfrm>
            <a:off x="2883773" y="2948729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>
                <a:solidFill>
                  <a:srgbClr val="E977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‧‧‧‧‧‧‧‧‧‧‧‧‧‧‧‧‧‧‧‧‧‧‧‧‧‧‧‧</a:t>
            </a:r>
            <a:r>
              <a:rPr lang="zh-TW" altLang="en-US" sz="2400">
                <a:solidFill>
                  <a:srgbClr val="E977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400" dirty="0">
                <a:solidFill>
                  <a:srgbClr val="E977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en-US" altLang="zh-TW" sz="2400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400" i="1" dirty="0">
                <a:solidFill>
                  <a:srgbClr val="E97724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xmlns="" id="{5F9086B8-BC30-F676-132D-02AAA41689EA}"/>
              </a:ext>
            </a:extLst>
          </p:cNvPr>
          <p:cNvSpPr txBox="1"/>
          <p:nvPr/>
        </p:nvSpPr>
        <p:spPr>
          <a:xfrm>
            <a:off x="3831912" y="3558643"/>
            <a:ext cx="3841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990600"/>
            <a:r>
              <a:rPr lang="en-US" altLang="zh-TW" sz="240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‧‧‧‧‧‧‧‧‧‧‧‧‧‧</a:t>
            </a:r>
            <a:r>
              <a:rPr lang="zh-TW" altLang="en-US" sz="240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24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的次數沒有低於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除式 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的次數，還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要繼續除。</a:t>
            </a:r>
            <a:endParaRPr lang="zh-TW" altLang="en-US" sz="2400" dirty="0">
              <a:solidFill>
                <a:srgbClr val="009ED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xmlns="" id="{2AB643A8-E818-364E-357E-275A66943358}"/>
              </a:ext>
            </a:extLst>
          </p:cNvPr>
          <p:cNvGrpSpPr/>
          <p:nvPr/>
        </p:nvGrpSpPr>
        <p:grpSpPr>
          <a:xfrm>
            <a:off x="1221613" y="1827623"/>
            <a:ext cx="3593316" cy="2263990"/>
            <a:chOff x="4460113" y="1675223"/>
            <a:chExt cx="3593316" cy="2263990"/>
          </a:xfrm>
        </p:grpSpPr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xmlns="" id="{9B78A37A-68DB-CB1B-DDF7-C21CE790BB0C}"/>
                </a:ext>
              </a:extLst>
            </p:cNvPr>
            <p:cNvSpPr txBox="1"/>
            <p:nvPr/>
          </p:nvSpPr>
          <p:spPr>
            <a:xfrm>
              <a:off x="5299338" y="1675223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7EB53109-D920-CCAB-4C77-42647D944A0F}"/>
                </a:ext>
              </a:extLst>
            </p:cNvPr>
            <p:cNvSpPr txBox="1"/>
            <p:nvPr/>
          </p:nvSpPr>
          <p:spPr>
            <a:xfrm>
              <a:off x="6534256" y="335443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xmlns="" id="{01BD46C6-2FF4-2448-18CE-D68E1EE864AF}"/>
                </a:ext>
              </a:extLst>
            </p:cNvPr>
            <p:cNvGrpSpPr/>
            <p:nvPr/>
          </p:nvGrpSpPr>
          <p:grpSpPr>
            <a:xfrm>
              <a:off x="5102792" y="2240509"/>
              <a:ext cx="2950637" cy="593152"/>
              <a:chOff x="855925" y="2461598"/>
              <a:chExt cx="2950637" cy="593152"/>
            </a:xfrm>
          </p:grpSpPr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xmlns="" id="{61BD22D6-DC4C-DB27-6913-C00A7C84EAD9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手繪多邊形: 圖案 63">
                <a:extLst>
                  <a:ext uri="{FF2B5EF4-FFF2-40B4-BE49-F238E27FC236}">
                    <a16:creationId xmlns:a16="http://schemas.microsoft.com/office/drawing/2014/main" xmlns="" id="{D261E4B5-8816-0949-EC4B-6053C9042B3A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xmlns="" id="{13154DD0-AF89-54BC-7D1D-97228061495E}"/>
                </a:ext>
              </a:extLst>
            </p:cNvPr>
            <p:cNvSpPr txBox="1"/>
            <p:nvPr/>
          </p:nvSpPr>
          <p:spPr>
            <a:xfrm>
              <a:off x="4460113" y="2229954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xmlns="" id="{3D83DA9C-A5FF-F4C2-922F-F6B1249EE2CD}"/>
                </a:ext>
              </a:extLst>
            </p:cNvPr>
            <p:cNvGrpSpPr/>
            <p:nvPr/>
          </p:nvGrpSpPr>
          <p:grpSpPr>
            <a:xfrm>
              <a:off x="5299338" y="2229954"/>
              <a:ext cx="2723431" cy="584775"/>
              <a:chOff x="5299338" y="2229954"/>
              <a:chExt cx="2723431" cy="584775"/>
            </a:xfrm>
          </p:grpSpPr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xmlns="" id="{B309EDAA-72BA-A862-B287-9EB747F155D2}"/>
                  </a:ext>
                </a:extLst>
              </p:cNvPr>
              <p:cNvSpPr txBox="1"/>
              <p:nvPr/>
            </p:nvSpPr>
            <p:spPr>
              <a:xfrm>
                <a:off x="5299338" y="22299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xmlns="" id="{4E3449D7-BE37-A84B-AC2A-1AD929929ABB}"/>
                  </a:ext>
                </a:extLst>
              </p:cNvPr>
              <p:cNvSpPr txBox="1"/>
              <p:nvPr/>
            </p:nvSpPr>
            <p:spPr>
              <a:xfrm>
                <a:off x="5918703" y="22299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xmlns="" id="{5A8A1568-9124-673A-474A-23EBBCF51A12}"/>
                  </a:ext>
                </a:extLst>
              </p:cNvPr>
              <p:cNvSpPr txBox="1"/>
              <p:nvPr/>
            </p:nvSpPr>
            <p:spPr>
              <a:xfrm>
                <a:off x="7017366" y="222995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xmlns="" id="{557DAF1D-F03C-0361-3889-09AB551FE24E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54" y="3369460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xmlns="" id="{4128BBBB-6792-FE21-45CA-3A689E958FB9}"/>
                </a:ext>
              </a:extLst>
            </p:cNvPr>
            <p:cNvSpPr txBox="1"/>
            <p:nvPr/>
          </p:nvSpPr>
          <p:spPr>
            <a:xfrm>
              <a:off x="5299338" y="2799707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264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圓角 48">
            <a:extLst>
              <a:ext uri="{FF2B5EF4-FFF2-40B4-BE49-F238E27FC236}">
                <a16:creationId xmlns:a16="http://schemas.microsoft.com/office/drawing/2014/main" xmlns="" id="{791D8C6A-6F5C-BE43-7703-2A2A10BDC829}"/>
              </a:ext>
            </a:extLst>
          </p:cNvPr>
          <p:cNvSpPr/>
          <p:nvPr/>
        </p:nvSpPr>
        <p:spPr>
          <a:xfrm>
            <a:off x="3277621" y="3565226"/>
            <a:ext cx="608862" cy="468000"/>
          </a:xfrm>
          <a:prstGeom prst="round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B88EB296-93DE-FA46-2CE9-BFF80EB6B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C39FEA9-A5A4-D90B-5727-4CBBE84E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491725"/>
            <a:ext cx="8280122" cy="498715"/>
          </a:xfrm>
        </p:spPr>
        <p:txBody>
          <a:bodyPr/>
          <a:lstStyle/>
          <a:p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2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</a:p>
        </p:txBody>
      </p:sp>
      <p:grpSp>
        <p:nvGrpSpPr>
          <p:cNvPr id="74" name="群組 73">
            <a:extLst>
              <a:ext uri="{FF2B5EF4-FFF2-40B4-BE49-F238E27FC236}">
                <a16:creationId xmlns:a16="http://schemas.microsoft.com/office/drawing/2014/main" xmlns="" id="{09EFDE6A-079A-0C7E-E1E9-D8EE1D281B42}"/>
              </a:ext>
            </a:extLst>
          </p:cNvPr>
          <p:cNvGrpSpPr/>
          <p:nvPr/>
        </p:nvGrpSpPr>
        <p:grpSpPr>
          <a:xfrm>
            <a:off x="2440268" y="973169"/>
            <a:ext cx="3996607" cy="926673"/>
            <a:chOff x="3176868" y="1163669"/>
            <a:chExt cx="3996607" cy="926673"/>
          </a:xfrm>
        </p:grpSpPr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xmlns="" id="{921A7EB2-AE14-361A-5D30-BBD8F2EB1BE3}"/>
                </a:ext>
              </a:extLst>
            </p:cNvPr>
            <p:cNvGrpSpPr/>
            <p:nvPr/>
          </p:nvGrpSpPr>
          <p:grpSpPr>
            <a:xfrm rot="10800000">
              <a:off x="4145987" y="1666000"/>
              <a:ext cx="144743" cy="424342"/>
              <a:chOff x="3239495" y="2993700"/>
              <a:chExt cx="144743" cy="424342"/>
            </a:xfrm>
          </p:grpSpPr>
          <p:sp>
            <p:nvSpPr>
              <p:cNvPr id="51" name="object 37">
                <a:extLst>
                  <a:ext uri="{FF2B5EF4-FFF2-40B4-BE49-F238E27FC236}">
                    <a16:creationId xmlns:a16="http://schemas.microsoft.com/office/drawing/2014/main" xmlns="" id="{22FDD536-B248-6C7A-47C0-6D69F32CC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67C1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xmlns="" id="{5BCBBAB2-AE1F-B157-68CF-4617A6432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9183" y="3130042"/>
                <a:ext cx="0" cy="288000"/>
              </a:xfrm>
              <a:prstGeom prst="line">
                <a:avLst/>
              </a:prstGeom>
              <a:ln w="22225">
                <a:solidFill>
                  <a:srgbClr val="67C1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xmlns="" id="{0413C8A4-EFD8-5BDC-5AFB-7DEDB53E1E4C}"/>
                </a:ext>
              </a:extLst>
            </p:cNvPr>
            <p:cNvSpPr txBox="1"/>
            <p:nvPr/>
          </p:nvSpPr>
          <p:spPr>
            <a:xfrm>
              <a:off x="3176868" y="1163669"/>
              <a:ext cx="3996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400" i="1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400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400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要乘以多少才會等於 </a:t>
              </a:r>
              <a:r>
                <a:rPr lang="en-US" altLang="zh-TW" sz="2400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en-US" altLang="zh-TW" sz="2400" i="1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2400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xmlns="" id="{AF1471DA-C06E-3BE9-8B8A-46395ACD3981}"/>
              </a:ext>
            </a:extLst>
          </p:cNvPr>
          <p:cNvGrpSpPr/>
          <p:nvPr/>
        </p:nvGrpSpPr>
        <p:grpSpPr>
          <a:xfrm>
            <a:off x="1221613" y="1827623"/>
            <a:ext cx="3593316" cy="2263990"/>
            <a:chOff x="4460113" y="1675223"/>
            <a:chExt cx="3593316" cy="2263990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xmlns="" id="{75ED28D0-FF83-CB88-91B6-991C3411AE9A}"/>
                </a:ext>
              </a:extLst>
            </p:cNvPr>
            <p:cNvSpPr txBox="1"/>
            <p:nvPr/>
          </p:nvSpPr>
          <p:spPr>
            <a:xfrm>
              <a:off x="5299338" y="1675223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xmlns="" id="{77AD5951-9AAE-E9E2-CF96-8CBBC6C5787A}"/>
                </a:ext>
              </a:extLst>
            </p:cNvPr>
            <p:cNvSpPr txBox="1"/>
            <p:nvPr/>
          </p:nvSpPr>
          <p:spPr>
            <a:xfrm>
              <a:off x="6534256" y="335443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xmlns="" id="{AF048C31-79E7-421F-500A-5F620F885CDD}"/>
                </a:ext>
              </a:extLst>
            </p:cNvPr>
            <p:cNvGrpSpPr/>
            <p:nvPr/>
          </p:nvGrpSpPr>
          <p:grpSpPr>
            <a:xfrm>
              <a:off x="5102792" y="2240509"/>
              <a:ext cx="2950637" cy="593152"/>
              <a:chOff x="855925" y="2461598"/>
              <a:chExt cx="2950637" cy="593152"/>
            </a:xfrm>
          </p:grpSpPr>
          <p:cxnSp>
            <p:nvCxnSpPr>
              <p:cNvPr id="72" name="直線接點 71">
                <a:extLst>
                  <a:ext uri="{FF2B5EF4-FFF2-40B4-BE49-F238E27FC236}">
                    <a16:creationId xmlns:a16="http://schemas.microsoft.com/office/drawing/2014/main" xmlns="" id="{FE37C146-4A98-6633-ECAF-3E0726736AA3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手繪多邊形: 圖案 72">
                <a:extLst>
                  <a:ext uri="{FF2B5EF4-FFF2-40B4-BE49-F238E27FC236}">
                    <a16:creationId xmlns:a16="http://schemas.microsoft.com/office/drawing/2014/main" xmlns="" id="{06A2FBFE-6425-BB44-1975-B1EDDAB6A13F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xmlns="" id="{4E08E94E-8E0E-6656-E4A9-5E9738EBCF1D}"/>
                </a:ext>
              </a:extLst>
            </p:cNvPr>
            <p:cNvSpPr txBox="1"/>
            <p:nvPr/>
          </p:nvSpPr>
          <p:spPr>
            <a:xfrm>
              <a:off x="4460113" y="2229954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xmlns="" id="{314DB4C8-9C3E-364A-C2C3-0E6DF2C33C29}"/>
                </a:ext>
              </a:extLst>
            </p:cNvPr>
            <p:cNvGrpSpPr/>
            <p:nvPr/>
          </p:nvGrpSpPr>
          <p:grpSpPr>
            <a:xfrm>
              <a:off x="5299338" y="2229954"/>
              <a:ext cx="2723431" cy="584775"/>
              <a:chOff x="5299338" y="2229954"/>
              <a:chExt cx="2723431" cy="584775"/>
            </a:xfrm>
          </p:grpSpPr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xmlns="" id="{F90B15E0-E7A7-C44C-4348-0DCC6EBC7A2F}"/>
                  </a:ext>
                </a:extLst>
              </p:cNvPr>
              <p:cNvSpPr txBox="1"/>
              <p:nvPr/>
            </p:nvSpPr>
            <p:spPr>
              <a:xfrm>
                <a:off x="5299338" y="22299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xmlns="" id="{E054124F-84A1-D6F8-A5BD-79985868AEED}"/>
                  </a:ext>
                </a:extLst>
              </p:cNvPr>
              <p:cNvSpPr txBox="1"/>
              <p:nvPr/>
            </p:nvSpPr>
            <p:spPr>
              <a:xfrm>
                <a:off x="5918703" y="22299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xmlns="" id="{5449A235-FCFD-6727-DBF3-8F179638B0B2}"/>
                  </a:ext>
                </a:extLst>
              </p:cNvPr>
              <p:cNvSpPr txBox="1"/>
              <p:nvPr/>
            </p:nvSpPr>
            <p:spPr>
              <a:xfrm>
                <a:off x="7017366" y="222995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xmlns="" id="{C4F0EB2A-2BCF-6C40-F9E7-EC16A20AC169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54" y="3369460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xmlns="" id="{4D33F429-5568-4A52-F76F-060A8707726B}"/>
                </a:ext>
              </a:extLst>
            </p:cNvPr>
            <p:cNvSpPr txBox="1"/>
            <p:nvPr/>
          </p:nvSpPr>
          <p:spPr>
            <a:xfrm>
              <a:off x="5299338" y="2799707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xmlns="" id="{AAFA2EAC-13F7-D632-092A-BBBA4E985261}"/>
                </a:ext>
              </a:extLst>
            </p:cNvPr>
            <p:cNvSpPr txBox="1"/>
            <p:nvPr/>
          </p:nvSpPr>
          <p:spPr>
            <a:xfrm>
              <a:off x="5918703" y="1675223"/>
              <a:ext cx="11079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□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972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圓角 50">
            <a:extLst>
              <a:ext uri="{FF2B5EF4-FFF2-40B4-BE49-F238E27FC236}">
                <a16:creationId xmlns:a16="http://schemas.microsoft.com/office/drawing/2014/main" xmlns="" id="{A7637933-E968-FDAB-115B-369E58DB57D3}"/>
              </a:ext>
            </a:extLst>
          </p:cNvPr>
          <p:cNvSpPr/>
          <p:nvPr/>
        </p:nvSpPr>
        <p:spPr>
          <a:xfrm>
            <a:off x="3247006" y="3580869"/>
            <a:ext cx="608862" cy="468000"/>
          </a:xfrm>
          <a:prstGeom prst="round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xmlns="" id="{A6C1F646-82AD-A7F9-2B9E-E3FCD7C18EF1}"/>
              </a:ext>
            </a:extLst>
          </p:cNvPr>
          <p:cNvSpPr/>
          <p:nvPr/>
        </p:nvSpPr>
        <p:spPr>
          <a:xfrm>
            <a:off x="3262312" y="4127377"/>
            <a:ext cx="608862" cy="468000"/>
          </a:xfrm>
          <a:prstGeom prst="round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xmlns="" id="{832AC067-6133-7336-551B-E6A2EA65E13E}"/>
              </a:ext>
            </a:extLst>
          </p:cNvPr>
          <p:cNvSpPr/>
          <p:nvPr/>
        </p:nvSpPr>
        <p:spPr>
          <a:xfrm>
            <a:off x="2734192" y="1890848"/>
            <a:ext cx="936000" cy="468000"/>
          </a:xfrm>
          <a:prstGeom prst="round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B88EB296-93DE-FA46-2CE9-BFF80EB6B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C39FEA9-A5A4-D90B-5727-4CBBE84E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491725"/>
            <a:ext cx="8280122" cy="5858275"/>
          </a:xfrm>
        </p:spPr>
        <p:txBody>
          <a:bodyPr/>
          <a:lstStyle/>
          <a:p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2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  <a:endParaRPr lang="en-US" altLang="zh-TW" b="1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endParaRPr lang="en-US" altLang="zh-TW" dirty="0">
              <a:solidFill>
                <a:srgbClr val="009EDB"/>
              </a:solidFill>
            </a:endParaRPr>
          </a:p>
          <a:p>
            <a:r>
              <a:rPr lang="zh-TW" altLang="en-US" dirty="0"/>
              <a:t>　　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8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的商式為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9128996E-7246-6249-FF97-29B63592C978}"/>
              </a:ext>
            </a:extLst>
          </p:cNvPr>
          <p:cNvGrpSpPr/>
          <p:nvPr/>
        </p:nvGrpSpPr>
        <p:grpSpPr>
          <a:xfrm>
            <a:off x="1221613" y="1827623"/>
            <a:ext cx="3593316" cy="3388473"/>
            <a:chOff x="4460113" y="1675223"/>
            <a:chExt cx="3593316" cy="3388473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C8198B3A-EE58-5771-8D35-BC6016FED4E5}"/>
                </a:ext>
              </a:extLst>
            </p:cNvPr>
            <p:cNvSpPr txBox="1"/>
            <p:nvPr/>
          </p:nvSpPr>
          <p:spPr>
            <a:xfrm>
              <a:off x="5299338" y="1675223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550EF396-F0FF-68B4-54B2-3597BC94816E}"/>
                </a:ext>
              </a:extLst>
            </p:cNvPr>
            <p:cNvSpPr txBox="1"/>
            <p:nvPr/>
          </p:nvSpPr>
          <p:spPr>
            <a:xfrm>
              <a:off x="6534256" y="335443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58D9A963-317A-F04E-7EFA-9A2AEBEBA046}"/>
                </a:ext>
              </a:extLst>
            </p:cNvPr>
            <p:cNvSpPr txBox="1"/>
            <p:nvPr/>
          </p:nvSpPr>
          <p:spPr>
            <a:xfrm>
              <a:off x="7017366" y="447892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2902FCCE-C020-6AE8-49A4-A5C53B4E6F7E}"/>
                </a:ext>
              </a:extLst>
            </p:cNvPr>
            <p:cNvGrpSpPr/>
            <p:nvPr/>
          </p:nvGrpSpPr>
          <p:grpSpPr>
            <a:xfrm>
              <a:off x="5102792" y="2240509"/>
              <a:ext cx="2950637" cy="593152"/>
              <a:chOff x="855925" y="2461598"/>
              <a:chExt cx="2950637" cy="593152"/>
            </a:xfrm>
          </p:grpSpPr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xmlns="" id="{ADB4B2A6-B8B5-8740-A3C3-E5E411B3EA42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手繪多邊形: 圖案 40">
                <a:extLst>
                  <a:ext uri="{FF2B5EF4-FFF2-40B4-BE49-F238E27FC236}">
                    <a16:creationId xmlns:a16="http://schemas.microsoft.com/office/drawing/2014/main" xmlns="" id="{0FAB83C4-5715-CDCC-266B-9405A7835600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580028DD-13A8-B69E-6D90-AB911812DBBE}"/>
                </a:ext>
              </a:extLst>
            </p:cNvPr>
            <p:cNvSpPr txBox="1"/>
            <p:nvPr/>
          </p:nvSpPr>
          <p:spPr>
            <a:xfrm>
              <a:off x="4460113" y="2229954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xmlns="" id="{F39A6CD8-F7C2-4012-7592-3DE30EF89C29}"/>
                </a:ext>
              </a:extLst>
            </p:cNvPr>
            <p:cNvGrpSpPr/>
            <p:nvPr/>
          </p:nvGrpSpPr>
          <p:grpSpPr>
            <a:xfrm>
              <a:off x="5299338" y="2229954"/>
              <a:ext cx="2723431" cy="584775"/>
              <a:chOff x="5299338" y="2229954"/>
              <a:chExt cx="2723431" cy="584775"/>
            </a:xfrm>
          </p:grpSpPr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xmlns="" id="{27C0A48E-D714-9212-35C5-82A85B9907B2}"/>
                  </a:ext>
                </a:extLst>
              </p:cNvPr>
              <p:cNvSpPr txBox="1"/>
              <p:nvPr/>
            </p:nvSpPr>
            <p:spPr>
              <a:xfrm>
                <a:off x="5299338" y="22299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id="{1A00364C-224B-FAF1-D48D-7D76318ACB25}"/>
                  </a:ext>
                </a:extLst>
              </p:cNvPr>
              <p:cNvSpPr txBox="1"/>
              <p:nvPr/>
            </p:nvSpPr>
            <p:spPr>
              <a:xfrm>
                <a:off x="5918703" y="22299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xmlns="" id="{8395402F-AE6E-E43E-1A38-BC34D758ED24}"/>
                  </a:ext>
                </a:extLst>
              </p:cNvPr>
              <p:cNvSpPr txBox="1"/>
              <p:nvPr/>
            </p:nvSpPr>
            <p:spPr>
              <a:xfrm>
                <a:off x="7017366" y="222995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9EFA0F93-77A0-149F-523B-1B1138568E45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54" y="3369460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xmlns="" id="{439BA0BF-C501-F5DC-797E-F563D33EF9E1}"/>
                </a:ext>
              </a:extLst>
            </p:cNvPr>
            <p:cNvSpPr txBox="1"/>
            <p:nvPr/>
          </p:nvSpPr>
          <p:spPr>
            <a:xfrm>
              <a:off x="5299338" y="2799707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xmlns="" id="{DB5484D2-48B9-E70E-10AA-90871A2C418F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54" y="4493944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C96DB8C6-29CE-D664-4BAB-4727B6ACC413}"/>
                </a:ext>
              </a:extLst>
            </p:cNvPr>
            <p:cNvSpPr txBox="1"/>
            <p:nvPr/>
          </p:nvSpPr>
          <p:spPr>
            <a:xfrm>
              <a:off x="6534256" y="392419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xmlns="" id="{D74BD6A2-46C5-90C8-1AC1-85306FA8849A}"/>
                </a:ext>
              </a:extLst>
            </p:cNvPr>
            <p:cNvSpPr txBox="1"/>
            <p:nvPr/>
          </p:nvSpPr>
          <p:spPr>
            <a:xfrm>
              <a:off x="5918703" y="167522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DAF6102E-8249-BF2C-FA28-4E0BB964F065}"/>
              </a:ext>
            </a:extLst>
          </p:cNvPr>
          <p:cNvSpPr txBox="1"/>
          <p:nvPr/>
        </p:nvSpPr>
        <p:spPr>
          <a:xfrm>
            <a:off x="2739733" y="872604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2400" i="1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÷2</a:t>
            </a:r>
            <a:r>
              <a:rPr lang="en-US" altLang="zh-TW" sz="2400" i="1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400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en-US" altLang="zh-TW" sz="2400" i="1" dirty="0">
              <a:solidFill>
                <a:srgbClr val="67C1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830BAC01-DF29-6FA0-8522-31E1D4D1CBF0}"/>
              </a:ext>
            </a:extLst>
          </p:cNvPr>
          <p:cNvSpPr txBox="1"/>
          <p:nvPr/>
        </p:nvSpPr>
        <p:spPr>
          <a:xfrm>
            <a:off x="3868349" y="4130544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>
                <a:solidFill>
                  <a:srgbClr val="67C1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‧‧‧‧‧‧‧‧‧‧‧‧‧‧‧‧‧‧‧‧‧‧‧‧‧‧‧‧</a:t>
            </a:r>
            <a:r>
              <a:rPr lang="zh-TW" altLang="en-US" sz="2400">
                <a:solidFill>
                  <a:srgbClr val="67C1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i="1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2400" dirty="0">
                <a:solidFill>
                  <a:srgbClr val="67C1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en-US" altLang="zh-TW" sz="2400" dirty="0">
                <a:solidFill>
                  <a:srgbClr val="67C1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en-US" altLang="zh-TW" sz="2400" i="1" dirty="0">
              <a:solidFill>
                <a:srgbClr val="67C1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D299C553-4F86-9BA9-23B8-A0B1B84B1345}"/>
              </a:ext>
            </a:extLst>
          </p:cNvPr>
          <p:cNvSpPr txBox="1"/>
          <p:nvPr/>
        </p:nvSpPr>
        <p:spPr>
          <a:xfrm>
            <a:off x="4758630" y="4716142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/>
            <a:r>
              <a:rPr lang="en-US" altLang="zh-TW" sz="240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‧‧‧‧‧</a:t>
            </a:r>
            <a:r>
              <a:rPr lang="zh-TW" altLang="en-US" sz="240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的次數低於除式 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24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次數，除法直式計算完成。</a:t>
            </a: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17FD8E83-F008-DB2D-6D2B-088E4FC33CCB}"/>
              </a:ext>
            </a:extLst>
          </p:cNvPr>
          <p:cNvGrpSpPr/>
          <p:nvPr/>
        </p:nvGrpSpPr>
        <p:grpSpPr>
          <a:xfrm rot="10800000">
            <a:off x="3422000" y="1373777"/>
            <a:ext cx="144743" cy="424342"/>
            <a:chOff x="3239495" y="2993700"/>
            <a:chExt cx="144743" cy="424342"/>
          </a:xfrm>
        </p:grpSpPr>
        <p:sp>
          <p:nvSpPr>
            <p:cNvPr id="53" name="object 37">
              <a:extLst>
                <a:ext uri="{FF2B5EF4-FFF2-40B4-BE49-F238E27FC236}">
                  <a16:creationId xmlns:a16="http://schemas.microsoft.com/office/drawing/2014/main" xmlns="" id="{1E685658-D924-05F4-AB1C-A73EE8F76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9495" y="2993700"/>
              <a:ext cx="144743" cy="198469"/>
            </a:xfrm>
            <a:custGeom>
              <a:avLst/>
              <a:gdLst/>
              <a:ahLst/>
              <a:cxnLst/>
              <a:rect l="l" t="t" r="r" b="b"/>
              <a:pathLst>
                <a:path w="61595" h="84454">
                  <a:moveTo>
                    <a:pt x="30556" y="0"/>
                  </a:moveTo>
                  <a:lnTo>
                    <a:pt x="0" y="83972"/>
                  </a:lnTo>
                  <a:lnTo>
                    <a:pt x="30556" y="63957"/>
                  </a:lnTo>
                  <a:lnTo>
                    <a:pt x="53829" y="63957"/>
                  </a:lnTo>
                  <a:lnTo>
                    <a:pt x="30556" y="0"/>
                  </a:lnTo>
                  <a:close/>
                </a:path>
                <a:path w="61595" h="84454">
                  <a:moveTo>
                    <a:pt x="53829" y="63957"/>
                  </a:moveTo>
                  <a:lnTo>
                    <a:pt x="30556" y="63957"/>
                  </a:lnTo>
                  <a:lnTo>
                    <a:pt x="61112" y="83972"/>
                  </a:lnTo>
                  <a:lnTo>
                    <a:pt x="53829" y="63957"/>
                  </a:lnTo>
                  <a:close/>
                </a:path>
              </a:pathLst>
            </a:custGeom>
            <a:solidFill>
              <a:srgbClr val="67C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xmlns="" id="{CEA26CC0-47AD-43A2-8147-FA1C858270B2}"/>
                </a:ext>
              </a:extLst>
            </p:cNvPr>
            <p:cNvCxnSpPr>
              <a:cxnSpLocks/>
            </p:cNvCxnSpPr>
            <p:nvPr/>
          </p:nvCxnSpPr>
          <p:spPr>
            <a:xfrm>
              <a:off x="3309183" y="3130042"/>
              <a:ext cx="0" cy="288000"/>
            </a:xfrm>
            <a:prstGeom prst="line">
              <a:avLst/>
            </a:prstGeom>
            <a:ln w="22225">
              <a:solidFill>
                <a:srgbClr val="67C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圖片 56">
            <a:extLst>
              <a:ext uri="{FF2B5EF4-FFF2-40B4-BE49-F238E27FC236}">
                <a16:creationId xmlns:a16="http://schemas.microsoft.com/office/drawing/2014/main" xmlns="" id="{BB3F2658-5B29-80B4-6E32-1BF57517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0" y="3139229"/>
            <a:ext cx="475490" cy="4114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74F969A-8B1C-A291-08ED-2A0AB2892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09" y="2779753"/>
            <a:ext cx="1316739" cy="176022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C96868B9-60B1-4408-6D7B-2AE2AF536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27" y="1420090"/>
            <a:ext cx="1716637" cy="1443536"/>
          </a:xfrm>
          <a:prstGeom prst="rect">
            <a:avLst/>
          </a:prstGeom>
        </p:spPr>
      </p:pic>
      <p:pic>
        <p:nvPicPr>
          <p:cNvPr id="4" name="圖片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83D8FAEA-FD75-F26C-9E62-FBFA68743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2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7CE37C1A-F77E-2BD2-5C19-B0DC5A5DB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E1462C0-B85B-3098-860D-957CA465A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439" y="4301725"/>
            <a:ext cx="8280122" cy="1032275"/>
          </a:xfrm>
        </p:spPr>
        <p:txBody>
          <a:bodyPr/>
          <a:lstStyle/>
          <a:p>
            <a:r>
              <a:rPr lang="zh-TW" altLang="en-US" dirty="0"/>
              <a:t>　　如果被除式的次數低於除式的次數，則商式為 </a:t>
            </a:r>
            <a:r>
              <a:rPr lang="en-US" altLang="zh-TW" dirty="0"/>
              <a:t>0</a:t>
            </a:r>
            <a:r>
              <a:rPr lang="zh-TW" altLang="en-US" dirty="0"/>
              <a:t>，而餘式即為被除式。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7289C5C-490A-585A-C46B-624F2D74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830184"/>
            <a:ext cx="8784000" cy="32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F0EC5B9-F658-4481-9677-F9A13A3698F8}"/>
              </a:ext>
            </a:extLst>
          </p:cNvPr>
          <p:cNvSpPr/>
          <p:nvPr/>
        </p:nvSpPr>
        <p:spPr>
          <a:xfrm>
            <a:off x="126000" y="1000125"/>
            <a:ext cx="8892000" cy="1368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FE9089C-8443-49AF-A665-122E13238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041FE6E2-32AE-41DF-9AB7-69C0FD1F6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717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aseline="40000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3E56DD16-608E-44AB-BC7F-177EA7C3B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單項式的乘法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3209DF0-1B7A-4ED7-9E91-0C5EA8C10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7C03DBE-E873-430F-97BC-5C53C432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20980103-BF17-4DDB-BD8E-D45329BE9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14" y="506680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解">
            <a:extLst>
              <a:ext uri="{FF2B5EF4-FFF2-40B4-BE49-F238E27FC236}">
                <a16:creationId xmlns:a16="http://schemas.microsoft.com/office/drawing/2014/main" xmlns="" id="{F3744718-EC86-4F5B-96D7-C5764B56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B6D1B886-B337-4642-B17F-AD16FA2099DF}"/>
              </a:ext>
            </a:extLst>
          </p:cNvPr>
          <p:cNvSpPr txBox="1"/>
          <p:nvPr/>
        </p:nvSpPr>
        <p:spPr>
          <a:xfrm>
            <a:off x="756186" y="2642578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baseline="40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84B8AC9-5C3B-4C87-B6D1-0D296198BFC8}"/>
              </a:ext>
            </a:extLst>
          </p:cNvPr>
          <p:cNvSpPr txBox="1"/>
          <p:nvPr/>
        </p:nvSpPr>
        <p:spPr>
          <a:xfrm>
            <a:off x="1283236" y="3621648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solidFill>
                  <a:srgbClr val="F05A88"/>
                </a:solidFill>
              </a:rPr>
              <a:t>2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solidFill>
                  <a:srgbClr val="F05A88"/>
                </a:solidFill>
              </a:rPr>
              <a:t>3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9EDB"/>
                </a:solidFill>
              </a:rPr>
              <a:t>2</a:t>
            </a:r>
            <a:r>
              <a:rPr lang="en-US" altLang="zh-TW" i="1" dirty="0">
                <a:solidFill>
                  <a:srgbClr val="009EDB"/>
                </a:solidFill>
              </a:rPr>
              <a:t>x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solidFill>
                  <a:srgbClr val="009EDB"/>
                </a:solidFill>
              </a:rPr>
              <a:t>2</a:t>
            </a:r>
            <a:endParaRPr lang="en-US" altLang="zh-TW" i="1" dirty="0">
              <a:solidFill>
                <a:srgbClr val="009EDB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77493AF-F69C-4E94-97E8-F4D64A062B1D}"/>
              </a:ext>
            </a:extLst>
          </p:cNvPr>
          <p:cNvSpPr txBox="1"/>
          <p:nvPr/>
        </p:nvSpPr>
        <p:spPr>
          <a:xfrm>
            <a:off x="1283236" y="4441968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3D3BD87A-9B93-2904-4EF1-9A3BF71A8944}"/>
              </a:ext>
            </a:extLst>
          </p:cNvPr>
          <p:cNvGrpSpPr/>
          <p:nvPr/>
        </p:nvGrpSpPr>
        <p:grpSpPr>
          <a:xfrm>
            <a:off x="1534048" y="2523895"/>
            <a:ext cx="1791156" cy="956150"/>
            <a:chOff x="1534048" y="2523895"/>
            <a:chExt cx="1791156" cy="956150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5D1B20B7-54CB-4E7B-B97C-C9B925E43939}"/>
                </a:ext>
              </a:extLst>
            </p:cNvPr>
            <p:cNvGrpSpPr/>
            <p:nvPr/>
          </p:nvGrpSpPr>
          <p:grpSpPr>
            <a:xfrm>
              <a:off x="1534048" y="2523895"/>
              <a:ext cx="1189044" cy="193018"/>
              <a:chOff x="1327524" y="4334512"/>
              <a:chExt cx="1189044" cy="193018"/>
            </a:xfrm>
          </p:grpSpPr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8B185996-8747-40C5-B045-D5F65F3BF76B}"/>
                  </a:ext>
                </a:extLst>
              </p:cNvPr>
              <p:cNvSpPr/>
              <p:nvPr/>
            </p:nvSpPr>
            <p:spPr>
              <a:xfrm rot="1373400">
                <a:off x="2354235" y="4402569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xmlns="" id="{CEE72CFC-8293-49CB-8418-649DD251F278}"/>
                  </a:ext>
                </a:extLst>
              </p:cNvPr>
              <p:cNvSpPr/>
              <p:nvPr/>
            </p:nvSpPr>
            <p:spPr>
              <a:xfrm rot="21301125">
                <a:off x="1327524" y="4334512"/>
                <a:ext cx="1085850" cy="170660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3475" h="421760">
                    <a:moveTo>
                      <a:pt x="0" y="387346"/>
                    </a:moveTo>
                    <a:cubicBezTo>
                      <a:pt x="93663" y="138355"/>
                      <a:pt x="363537" y="-9813"/>
                      <a:pt x="552449" y="506"/>
                    </a:cubicBezTo>
                    <a:cubicBezTo>
                      <a:pt x="741362" y="10825"/>
                      <a:pt x="954087" y="42144"/>
                      <a:pt x="1133475" y="421760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459935BA-B088-429F-910C-2224573D4E37}"/>
                </a:ext>
              </a:extLst>
            </p:cNvPr>
            <p:cNvGrpSpPr/>
            <p:nvPr/>
          </p:nvGrpSpPr>
          <p:grpSpPr>
            <a:xfrm>
              <a:off x="1538194" y="3194653"/>
              <a:ext cx="1787010" cy="285392"/>
              <a:chOff x="1895189" y="4975196"/>
              <a:chExt cx="1787010" cy="285392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7710BDCE-91F8-4494-B536-C576CEE7B07A}"/>
                  </a:ext>
                </a:extLst>
              </p:cNvPr>
              <p:cNvSpPr/>
              <p:nvPr/>
            </p:nvSpPr>
            <p:spPr>
              <a:xfrm rot="20232566" flipV="1">
                <a:off x="3500478" y="4987227"/>
                <a:ext cx="181721" cy="140576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66040">
                    <a:moveTo>
                      <a:pt x="27825" y="0"/>
                    </a:moveTo>
                    <a:lnTo>
                      <a:pt x="31724" y="36322"/>
                    </a:lnTo>
                    <a:lnTo>
                      <a:pt x="0" y="54406"/>
                    </a:lnTo>
                    <a:lnTo>
                      <a:pt x="88671" y="65443"/>
                    </a:lnTo>
                    <a:lnTo>
                      <a:pt x="27825" y="0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xmlns="" id="{EDD8BFBC-66D0-473A-AC62-B19A63699044}"/>
                  </a:ext>
                </a:extLst>
              </p:cNvPr>
              <p:cNvSpPr/>
              <p:nvPr/>
            </p:nvSpPr>
            <p:spPr>
              <a:xfrm rot="338227" flipV="1">
                <a:off x="1895189" y="4975196"/>
                <a:ext cx="1661060" cy="285392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9863"/>
                  <a:gd name="connsiteY0" fmla="*/ 387346 h 498929"/>
                  <a:gd name="connsiteX1" fmla="*/ 552449 w 1169863"/>
                  <a:gd name="connsiteY1" fmla="*/ 506 h 498929"/>
                  <a:gd name="connsiteX2" fmla="*/ 1169863 w 1169863"/>
                  <a:gd name="connsiteY2" fmla="*/ 498929 h 498929"/>
                  <a:gd name="connsiteX0" fmla="*/ 0 w 1159838"/>
                  <a:gd name="connsiteY0" fmla="*/ 387346 h 539841"/>
                  <a:gd name="connsiteX1" fmla="*/ 552449 w 1159838"/>
                  <a:gd name="connsiteY1" fmla="*/ 506 h 539841"/>
                  <a:gd name="connsiteX2" fmla="*/ 1159838 w 1159838"/>
                  <a:gd name="connsiteY2" fmla="*/ 539841 h 539841"/>
                  <a:gd name="connsiteX0" fmla="*/ 0 w 1159838"/>
                  <a:gd name="connsiteY0" fmla="*/ 387346 h 539841"/>
                  <a:gd name="connsiteX1" fmla="*/ 552449 w 1159838"/>
                  <a:gd name="connsiteY1" fmla="*/ 506 h 539841"/>
                  <a:gd name="connsiteX2" fmla="*/ 1159838 w 1159838"/>
                  <a:gd name="connsiteY2" fmla="*/ 539841 h 539841"/>
                  <a:gd name="connsiteX0" fmla="*/ 0 w 1159838"/>
                  <a:gd name="connsiteY0" fmla="*/ 506798 h 659293"/>
                  <a:gd name="connsiteX1" fmla="*/ 547165 w 1159838"/>
                  <a:gd name="connsiteY1" fmla="*/ 288 h 659293"/>
                  <a:gd name="connsiteX2" fmla="*/ 1159838 w 1159838"/>
                  <a:gd name="connsiteY2" fmla="*/ 659293 h 6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838" h="659293">
                    <a:moveTo>
                      <a:pt x="0" y="506798"/>
                    </a:moveTo>
                    <a:cubicBezTo>
                      <a:pt x="93663" y="257807"/>
                      <a:pt x="358253" y="-10031"/>
                      <a:pt x="547165" y="288"/>
                    </a:cubicBezTo>
                    <a:cubicBezTo>
                      <a:pt x="736078" y="10607"/>
                      <a:pt x="1014461" y="172974"/>
                      <a:pt x="1159838" y="659293"/>
                    </a:cubicBezTo>
                  </a:path>
                </a:pathLst>
              </a:custGeom>
              <a:noFill/>
              <a:ln w="22225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9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734BBE3-F5ED-FB65-B8B9-C204ACEA3400}"/>
              </a:ext>
            </a:extLst>
          </p:cNvPr>
          <p:cNvSpPr/>
          <p:nvPr/>
        </p:nvSpPr>
        <p:spPr>
          <a:xfrm>
            <a:off x="126000" y="1000125"/>
            <a:ext cx="8892000" cy="720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BF9F868-2446-3135-0FC6-5E3EB8729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9A2C7EC-DF06-7A9B-DEEF-31CB21663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zh-TW" altLang="en-US" dirty="0"/>
              <a:t>的商式及餘式。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A44DA7E-8CC1-832B-14E3-B25D04389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多項式除以單項式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BEF304CF-084C-451F-9546-A5B1D5E4FD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88C3E1D-B6E1-4715-EDE6-CFFC1D22D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185090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DF520603-79A3-362C-972E-C5F1DBEA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8EFAB6C5-A264-CBA0-1390-5078FAE03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45549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69CD5DE9-C6F9-176C-030D-3DEC53F4778D}"/>
              </a:ext>
            </a:extLst>
          </p:cNvPr>
          <p:cNvSpPr txBox="1"/>
          <p:nvPr/>
        </p:nvSpPr>
        <p:spPr>
          <a:xfrm>
            <a:off x="1712871" y="187091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E6980962-CC01-8A52-5755-87F423734F80}"/>
              </a:ext>
            </a:extLst>
          </p:cNvPr>
          <p:cNvSpPr txBox="1"/>
          <p:nvPr/>
        </p:nvSpPr>
        <p:spPr>
          <a:xfrm>
            <a:off x="2332236" y="3550127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4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C2995A5E-FC2A-F048-6914-E24A0F5D2EFE}"/>
              </a:ext>
            </a:extLst>
          </p:cNvPr>
          <p:cNvSpPr txBox="1"/>
          <p:nvPr/>
        </p:nvSpPr>
        <p:spPr>
          <a:xfrm>
            <a:off x="3130532" y="46746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en-US" altLang="zh-TW" sz="3200" baseline="4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525D2090-E768-80D5-5495-744B3082A016}"/>
              </a:ext>
            </a:extLst>
          </p:cNvPr>
          <p:cNvGrpSpPr/>
          <p:nvPr/>
        </p:nvGrpSpPr>
        <p:grpSpPr>
          <a:xfrm>
            <a:off x="1078831" y="2425643"/>
            <a:ext cx="2524131" cy="603707"/>
            <a:chOff x="1078831" y="2425643"/>
            <a:chExt cx="2524131" cy="603707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D9AB6183-EA10-EC8D-7721-C2C626925741}"/>
                </a:ext>
              </a:extLst>
            </p:cNvPr>
            <p:cNvGrpSpPr/>
            <p:nvPr/>
          </p:nvGrpSpPr>
          <p:grpSpPr>
            <a:xfrm>
              <a:off x="1516325" y="2436198"/>
              <a:ext cx="2086637" cy="593152"/>
              <a:chOff x="855925" y="2461598"/>
              <a:chExt cx="2086637" cy="593152"/>
            </a:xfrm>
          </p:grpSpPr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C36E6EFB-F34B-94CE-E603-FF76B4CFEF88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19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xmlns="" id="{7C42AC4F-C820-2040-0265-9804FE5F70AF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BC9FD5BC-5808-679F-A22C-D0ABDA66104A}"/>
                </a:ext>
              </a:extLst>
            </p:cNvPr>
            <p:cNvSpPr txBox="1"/>
            <p:nvPr/>
          </p:nvSpPr>
          <p:spPr>
            <a:xfrm>
              <a:off x="1078831" y="242564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8B586A07-5DFD-FE71-39F7-162183F5FEEA}"/>
                </a:ext>
              </a:extLst>
            </p:cNvPr>
            <p:cNvGrpSpPr/>
            <p:nvPr/>
          </p:nvGrpSpPr>
          <p:grpSpPr>
            <a:xfrm>
              <a:off x="1712871" y="2425643"/>
              <a:ext cx="1807511" cy="584775"/>
              <a:chOff x="1712871" y="2425643"/>
              <a:chExt cx="1807511" cy="584775"/>
            </a:xfrm>
          </p:grpSpPr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xmlns="" id="{E8323142-E0C8-EA61-5BCE-DD459F043591}"/>
                  </a:ext>
                </a:extLst>
              </p:cNvPr>
              <p:cNvSpPr txBox="1"/>
              <p:nvPr/>
            </p:nvSpPr>
            <p:spPr>
              <a:xfrm>
                <a:off x="1712871" y="2425643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xmlns="" id="{7E5A9568-731C-E3B9-FFDB-F4A0698FFF1E}"/>
                  </a:ext>
                </a:extLst>
              </p:cNvPr>
              <p:cNvSpPr txBox="1"/>
              <p:nvPr/>
            </p:nvSpPr>
            <p:spPr>
              <a:xfrm>
                <a:off x="2332236" y="2425643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E9CE4583-F6A9-80C1-A169-4AAA472320C4}"/>
              </a:ext>
            </a:extLst>
          </p:cNvPr>
          <p:cNvGrpSpPr/>
          <p:nvPr/>
        </p:nvGrpSpPr>
        <p:grpSpPr>
          <a:xfrm>
            <a:off x="1619087" y="2995396"/>
            <a:ext cx="1980000" cy="584775"/>
            <a:chOff x="1619087" y="2995396"/>
            <a:chExt cx="1980000" cy="584775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xmlns="" id="{EF82FC7C-CC9B-8C7C-017B-600F155D8ADD}"/>
                </a:ext>
              </a:extLst>
            </p:cNvPr>
            <p:cNvCxnSpPr>
              <a:cxnSpLocks/>
            </p:cNvCxnSpPr>
            <p:nvPr/>
          </p:nvCxnSpPr>
          <p:spPr>
            <a:xfrm>
              <a:off x="1619087" y="3565149"/>
              <a:ext cx="19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CF424C5F-FE38-5B10-33DB-69D5C9E950DC}"/>
                </a:ext>
              </a:extLst>
            </p:cNvPr>
            <p:cNvSpPr txBox="1"/>
            <p:nvPr/>
          </p:nvSpPr>
          <p:spPr>
            <a:xfrm>
              <a:off x="1712871" y="299539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xmlns="" id="{0F09491A-D067-FCD8-33A6-419ABB41B121}"/>
              </a:ext>
            </a:extLst>
          </p:cNvPr>
          <p:cNvGrpSpPr/>
          <p:nvPr/>
        </p:nvGrpSpPr>
        <p:grpSpPr>
          <a:xfrm>
            <a:off x="1619087" y="4119880"/>
            <a:ext cx="1980000" cy="584775"/>
            <a:chOff x="1619087" y="4119880"/>
            <a:chExt cx="1980000" cy="584775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9E157293-D0A1-D084-597C-687444D7841C}"/>
                </a:ext>
              </a:extLst>
            </p:cNvPr>
            <p:cNvCxnSpPr>
              <a:cxnSpLocks/>
            </p:cNvCxnSpPr>
            <p:nvPr/>
          </p:nvCxnSpPr>
          <p:spPr>
            <a:xfrm>
              <a:off x="1619087" y="4689633"/>
              <a:ext cx="19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C4137EA2-E198-57FF-18A4-E35991CD5057}"/>
                </a:ext>
              </a:extLst>
            </p:cNvPr>
            <p:cNvSpPr txBox="1"/>
            <p:nvPr/>
          </p:nvSpPr>
          <p:spPr>
            <a:xfrm>
              <a:off x="2332236" y="4119880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4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39DAAA28-B948-C3EE-8234-DE8F7DB72DA3}"/>
              </a:ext>
            </a:extLst>
          </p:cNvPr>
          <p:cNvSpPr txBox="1"/>
          <p:nvPr/>
        </p:nvSpPr>
        <p:spPr>
          <a:xfrm>
            <a:off x="2332236" y="18709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BF1A5CCF-5DA7-B879-5A0A-DD9A4BD520E1}"/>
              </a:ext>
            </a:extLst>
          </p:cNvPr>
          <p:cNvSpPr txBox="1"/>
          <p:nvPr/>
        </p:nvSpPr>
        <p:spPr>
          <a:xfrm>
            <a:off x="3450181" y="3596660"/>
            <a:ext cx="3844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/>
            <a:r>
              <a:rPr lang="en-US" altLang="zh-TW" sz="28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8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的次數沒有低於</a:t>
            </a:r>
            <a:r>
              <a:rPr lang="en-US" altLang="zh-TW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除式 </a:t>
            </a:r>
            <a:r>
              <a:rPr lang="en-US" altLang="zh-TW" sz="28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的次數。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DD9D5B51-000A-B463-84B2-D0B000F4C6EE}"/>
              </a:ext>
            </a:extLst>
          </p:cNvPr>
          <p:cNvSpPr txBox="1"/>
          <p:nvPr/>
        </p:nvSpPr>
        <p:spPr>
          <a:xfrm>
            <a:off x="436441" y="5339177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的商式為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，餘式為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4C0AFF-622F-2CC5-CB13-341A03CE8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34" grpId="0"/>
      <p:bldP spid="34" grpId="1"/>
      <p:bldP spid="35" grpId="0"/>
      <p:bldP spid="35" grpId="1"/>
      <p:bldP spid="40" grpId="0"/>
      <p:bldP spid="4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7A30472C-6F35-9CF4-6D40-F5F5C0E81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B5F3D2-94D2-06C5-43A2-8B3E9A606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9</a:t>
            </a:r>
            <a:r>
              <a:rPr lang="en-US" altLang="zh-TW" i="1" dirty="0"/>
              <a:t>x</a:t>
            </a:r>
            <a:r>
              <a:rPr lang="en-US" altLang="zh-TW" baseline="3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379CC73-D8B4-4EA0-AAF3-163E389CE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4278331-3F90-1803-AA9E-EEBFA4DC2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5E94AFD5-F33E-9EE3-487E-A70A4FA34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472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652252A-27AB-E5D1-5EE4-328BFD9F5453}"/>
              </a:ext>
            </a:extLst>
          </p:cNvPr>
          <p:cNvSpPr txBox="1"/>
          <p:nvPr/>
        </p:nvSpPr>
        <p:spPr>
          <a:xfrm>
            <a:off x="2060838" y="2475323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2DE495D-4A13-5765-0DF2-CE7FBF07B5E8}"/>
              </a:ext>
            </a:extLst>
          </p:cNvPr>
          <p:cNvSpPr txBox="1"/>
          <p:nvPr/>
        </p:nvSpPr>
        <p:spPr>
          <a:xfrm>
            <a:off x="2680203" y="4154538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6B2DAE3-295E-1666-E7F0-CF2A4428A15A}"/>
              </a:ext>
            </a:extLst>
          </p:cNvPr>
          <p:cNvSpPr txBox="1"/>
          <p:nvPr/>
        </p:nvSpPr>
        <p:spPr>
          <a:xfrm>
            <a:off x="4394419" y="527902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3884126A-1C3F-A371-EE93-C9178B07D138}"/>
              </a:ext>
            </a:extLst>
          </p:cNvPr>
          <p:cNvGrpSpPr/>
          <p:nvPr/>
        </p:nvGrpSpPr>
        <p:grpSpPr>
          <a:xfrm>
            <a:off x="1221613" y="3030054"/>
            <a:ext cx="3593316" cy="603707"/>
            <a:chOff x="1221613" y="3030054"/>
            <a:chExt cx="3593316" cy="603707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D8025C1D-2FD9-3A7A-1AA8-7EAE63A02293}"/>
                </a:ext>
              </a:extLst>
            </p:cNvPr>
            <p:cNvGrpSpPr/>
            <p:nvPr/>
          </p:nvGrpSpPr>
          <p:grpSpPr>
            <a:xfrm>
              <a:off x="1864292" y="3040609"/>
              <a:ext cx="2950637" cy="593152"/>
              <a:chOff x="855925" y="2461598"/>
              <a:chExt cx="2950637" cy="593152"/>
            </a:xfrm>
          </p:grpSpPr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xmlns="" id="{0BBABF84-615D-5827-305C-6B7AFBCC9083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xmlns="" id="{ECC66381-3DEB-CA16-EEDA-6BD850393531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08CA0A70-8CAF-C490-9BCB-29511BF9A5E7}"/>
                </a:ext>
              </a:extLst>
            </p:cNvPr>
            <p:cNvSpPr txBox="1"/>
            <p:nvPr/>
          </p:nvSpPr>
          <p:spPr>
            <a:xfrm>
              <a:off x="1221613" y="3030054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C624CBEA-D7C7-0EB8-57E5-29D6C965685D}"/>
                </a:ext>
              </a:extLst>
            </p:cNvPr>
            <p:cNvGrpSpPr/>
            <p:nvPr/>
          </p:nvGrpSpPr>
          <p:grpSpPr>
            <a:xfrm>
              <a:off x="2060838" y="3030054"/>
              <a:ext cx="2723431" cy="584775"/>
              <a:chOff x="2060838" y="3030054"/>
              <a:chExt cx="2723431" cy="584775"/>
            </a:xfrm>
          </p:grpSpPr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xmlns="" id="{C40B5986-1A38-0228-7579-83360CF063D6}"/>
                  </a:ext>
                </a:extLst>
              </p:cNvPr>
              <p:cNvSpPr txBox="1"/>
              <p:nvPr/>
            </p:nvSpPr>
            <p:spPr>
              <a:xfrm>
                <a:off x="2060838" y="30300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9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xmlns="" id="{508D8152-E361-8056-75B5-F261BD40FBD6}"/>
                  </a:ext>
                </a:extLst>
              </p:cNvPr>
              <p:cNvSpPr txBox="1"/>
              <p:nvPr/>
            </p:nvSpPr>
            <p:spPr>
              <a:xfrm>
                <a:off x="2680203" y="30300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xmlns="" id="{107B0BBD-3A68-6919-4028-70488D6DAFEC}"/>
                  </a:ext>
                </a:extLst>
              </p:cNvPr>
              <p:cNvSpPr txBox="1"/>
              <p:nvPr/>
            </p:nvSpPr>
            <p:spPr>
              <a:xfrm>
                <a:off x="3778866" y="303005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C1DD641A-1E71-4C3B-BE4D-1CFEDC5A8DB0}"/>
              </a:ext>
            </a:extLst>
          </p:cNvPr>
          <p:cNvGrpSpPr/>
          <p:nvPr/>
        </p:nvGrpSpPr>
        <p:grpSpPr>
          <a:xfrm>
            <a:off x="1967054" y="3599807"/>
            <a:ext cx="2844000" cy="584775"/>
            <a:chOff x="1967054" y="3599807"/>
            <a:chExt cx="2844000" cy="584775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xmlns="" id="{4ACD25FE-F1EB-5793-68C3-7B089C1CEA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54" y="4169560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B9F0D2BC-9B19-6946-7748-781EF532A6F3}"/>
                </a:ext>
              </a:extLst>
            </p:cNvPr>
            <p:cNvSpPr txBox="1"/>
            <p:nvPr/>
          </p:nvSpPr>
          <p:spPr>
            <a:xfrm>
              <a:off x="2060838" y="3599807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3CBBE656-B89A-E553-1325-446F4E34ED55}"/>
              </a:ext>
            </a:extLst>
          </p:cNvPr>
          <p:cNvGrpSpPr/>
          <p:nvPr/>
        </p:nvGrpSpPr>
        <p:grpSpPr>
          <a:xfrm>
            <a:off x="1967054" y="4724291"/>
            <a:ext cx="2844000" cy="584775"/>
            <a:chOff x="1967054" y="4724291"/>
            <a:chExt cx="2844000" cy="584775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xmlns="" id="{117EFBC9-EE4F-57BF-32F6-9696F22C88D7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54" y="5294044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067399DA-6735-C52D-0B5B-54CF977338E2}"/>
                </a:ext>
              </a:extLst>
            </p:cNvPr>
            <p:cNvSpPr txBox="1"/>
            <p:nvPr/>
          </p:nvSpPr>
          <p:spPr>
            <a:xfrm>
              <a:off x="2680203" y="4724291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A3965B2A-2A2F-B3D3-3735-C7345C94E388}"/>
              </a:ext>
            </a:extLst>
          </p:cNvPr>
          <p:cNvSpPr txBox="1"/>
          <p:nvPr/>
        </p:nvSpPr>
        <p:spPr>
          <a:xfrm>
            <a:off x="2680203" y="247532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7FED4657-63B5-DE27-18CA-1CC817E93213}"/>
              </a:ext>
            </a:extLst>
          </p:cNvPr>
          <p:cNvSpPr txBox="1"/>
          <p:nvPr/>
        </p:nvSpPr>
        <p:spPr>
          <a:xfrm>
            <a:off x="5525719" y="3482138"/>
            <a:ext cx="2966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948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  <p:bldP spid="24" grpId="0"/>
      <p:bldP spid="2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7A30472C-6F35-9CF4-6D40-F5F5C0E81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5B5F3D2-94D2-06C5-43A2-8B3E9A606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3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379CC73-D8B4-4EA0-AAF3-163E389CE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4278331-3F90-1803-AA9E-EEBFA4DC2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5E94AFD5-F33E-9EE3-487E-A70A4FA34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472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652252A-27AB-E5D1-5EE4-328BFD9F5453}"/>
              </a:ext>
            </a:extLst>
          </p:cNvPr>
          <p:cNvSpPr txBox="1"/>
          <p:nvPr/>
        </p:nvSpPr>
        <p:spPr>
          <a:xfrm>
            <a:off x="1921138" y="2475323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2DE495D-4A13-5765-0DF2-CE7FBF07B5E8}"/>
              </a:ext>
            </a:extLst>
          </p:cNvPr>
          <p:cNvSpPr txBox="1"/>
          <p:nvPr/>
        </p:nvSpPr>
        <p:spPr>
          <a:xfrm>
            <a:off x="2959603" y="4154538"/>
            <a:ext cx="134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6B2DAE3-295E-1666-E7F0-CF2A4428A15A}"/>
              </a:ext>
            </a:extLst>
          </p:cNvPr>
          <p:cNvSpPr txBox="1"/>
          <p:nvPr/>
        </p:nvSpPr>
        <p:spPr>
          <a:xfrm>
            <a:off x="3757899" y="527902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430E1433-DCAA-4973-465D-6CCF54A8E663}"/>
              </a:ext>
            </a:extLst>
          </p:cNvPr>
          <p:cNvGrpSpPr/>
          <p:nvPr/>
        </p:nvGrpSpPr>
        <p:grpSpPr>
          <a:xfrm>
            <a:off x="811245" y="3030054"/>
            <a:ext cx="3391684" cy="603707"/>
            <a:chOff x="811245" y="3030054"/>
            <a:chExt cx="3391684" cy="603707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D8025C1D-2FD9-3A7A-1AA8-7EAE63A02293}"/>
                </a:ext>
              </a:extLst>
            </p:cNvPr>
            <p:cNvGrpSpPr/>
            <p:nvPr/>
          </p:nvGrpSpPr>
          <p:grpSpPr>
            <a:xfrm>
              <a:off x="1864292" y="3040609"/>
              <a:ext cx="2338637" cy="593152"/>
              <a:chOff x="855925" y="2461598"/>
              <a:chExt cx="2338637" cy="593152"/>
            </a:xfrm>
          </p:grpSpPr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xmlns="" id="{0BBABF84-615D-5827-305C-6B7AFBCC9083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232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xmlns="" id="{ECC66381-3DEB-CA16-EEDA-6BD850393531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08CA0A70-8CAF-C490-9BCB-29511BF9A5E7}"/>
                </a:ext>
              </a:extLst>
            </p:cNvPr>
            <p:cNvSpPr txBox="1"/>
            <p:nvPr/>
          </p:nvSpPr>
          <p:spPr>
            <a:xfrm>
              <a:off x="811245" y="3030054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5CEEDCCA-E285-5636-9AF2-4A7108874272}"/>
                </a:ext>
              </a:extLst>
            </p:cNvPr>
            <p:cNvGrpSpPr/>
            <p:nvPr/>
          </p:nvGrpSpPr>
          <p:grpSpPr>
            <a:xfrm>
              <a:off x="2340238" y="3030054"/>
              <a:ext cx="1807511" cy="584775"/>
              <a:chOff x="2340238" y="3030054"/>
              <a:chExt cx="1807511" cy="584775"/>
            </a:xfrm>
          </p:grpSpPr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xmlns="" id="{C40B5986-1A38-0228-7579-83360CF063D6}"/>
                  </a:ext>
                </a:extLst>
              </p:cNvPr>
              <p:cNvSpPr txBox="1"/>
              <p:nvPr/>
            </p:nvSpPr>
            <p:spPr>
              <a:xfrm>
                <a:off x="2340238" y="3030054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xmlns="" id="{508D8152-E361-8056-75B5-F261BD40FBD6}"/>
                  </a:ext>
                </a:extLst>
              </p:cNvPr>
              <p:cNvSpPr txBox="1"/>
              <p:nvPr/>
            </p:nvSpPr>
            <p:spPr>
              <a:xfrm>
                <a:off x="2959603" y="3030054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78C7F821-4027-C048-03DF-98CC4BD3C99E}"/>
              </a:ext>
            </a:extLst>
          </p:cNvPr>
          <p:cNvGrpSpPr/>
          <p:nvPr/>
        </p:nvGrpSpPr>
        <p:grpSpPr>
          <a:xfrm>
            <a:off x="1967054" y="3599807"/>
            <a:ext cx="2232000" cy="584775"/>
            <a:chOff x="1967054" y="3599807"/>
            <a:chExt cx="2232000" cy="584775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xmlns="" id="{4ACD25FE-F1EB-5793-68C3-7B089C1CEA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54" y="4169560"/>
              <a:ext cx="2232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B9F0D2BC-9B19-6946-7748-781EF532A6F3}"/>
                </a:ext>
              </a:extLst>
            </p:cNvPr>
            <p:cNvSpPr txBox="1"/>
            <p:nvPr/>
          </p:nvSpPr>
          <p:spPr>
            <a:xfrm>
              <a:off x="2340238" y="3599807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528F5944-0671-64AB-E8A2-41F8551D0FB3}"/>
              </a:ext>
            </a:extLst>
          </p:cNvPr>
          <p:cNvGrpSpPr/>
          <p:nvPr/>
        </p:nvGrpSpPr>
        <p:grpSpPr>
          <a:xfrm>
            <a:off x="1967054" y="4724291"/>
            <a:ext cx="2232000" cy="584775"/>
            <a:chOff x="1967054" y="4724291"/>
            <a:chExt cx="2232000" cy="584775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xmlns="" id="{117EFBC9-EE4F-57BF-32F6-9696F22C88D7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54" y="5294044"/>
              <a:ext cx="2232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067399DA-6735-C52D-0B5B-54CF977338E2}"/>
                </a:ext>
              </a:extLst>
            </p:cNvPr>
            <p:cNvSpPr txBox="1"/>
            <p:nvPr/>
          </p:nvSpPr>
          <p:spPr>
            <a:xfrm>
              <a:off x="2959603" y="4724291"/>
              <a:ext cx="1188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A3965B2A-2A2F-B3D3-3735-C7345C94E388}"/>
              </a:ext>
            </a:extLst>
          </p:cNvPr>
          <p:cNvSpPr txBox="1"/>
          <p:nvPr/>
        </p:nvSpPr>
        <p:spPr>
          <a:xfrm>
            <a:off x="2959603" y="247532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7FED4657-63B5-DE27-18CA-1CC817E93213}"/>
              </a:ext>
            </a:extLst>
          </p:cNvPr>
          <p:cNvSpPr txBox="1"/>
          <p:nvPr/>
        </p:nvSpPr>
        <p:spPr>
          <a:xfrm>
            <a:off x="4965717" y="3429000"/>
            <a:ext cx="3354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0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552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  <p:bldP spid="24" grpId="0"/>
      <p:bldP spid="2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2E54A9E-AEDD-3FAE-D72B-719029247F88}"/>
              </a:ext>
            </a:extLst>
          </p:cNvPr>
          <p:cNvSpPr/>
          <p:nvPr/>
        </p:nvSpPr>
        <p:spPr>
          <a:xfrm>
            <a:off x="126000" y="1000125"/>
            <a:ext cx="8892000" cy="720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43407AB-650E-23C9-6AEA-1D10B4296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8CCE1A91-96A5-300A-F270-36D474759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的商式及餘式。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FDDB601-0FCF-778B-D644-5E510AC557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二次式除以一次式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C815E25B-34FD-3B8F-B35E-63030F0B96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6CDA561-BB91-8B2B-787F-7C6E8ABBD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185090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09DEEAD1-7B0C-89BD-E12D-906358E2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290F01EA-2C88-1C24-A7B3-5DC634B08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41" y="601586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95EF36BC-A46D-91B2-6A4C-1B688ED14840}"/>
              </a:ext>
            </a:extLst>
          </p:cNvPr>
          <p:cNvSpPr txBox="1"/>
          <p:nvPr/>
        </p:nvSpPr>
        <p:spPr>
          <a:xfrm>
            <a:off x="788866" y="5491577"/>
            <a:ext cx="5480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商式為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，餘式為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1B69739A-DB0D-1AA2-0029-BCAACF303AC0}"/>
              </a:ext>
            </a:extLst>
          </p:cNvPr>
          <p:cNvSpPr txBox="1"/>
          <p:nvPr/>
        </p:nvSpPr>
        <p:spPr>
          <a:xfrm>
            <a:off x="2680203" y="386442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A515E51-F0A6-6574-DB21-CF46C67A0ADB}"/>
              </a:ext>
            </a:extLst>
          </p:cNvPr>
          <p:cNvSpPr txBox="1"/>
          <p:nvPr/>
        </p:nvSpPr>
        <p:spPr>
          <a:xfrm>
            <a:off x="4394419" y="490437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xmlns="" id="{F9B1CC99-02A5-14A0-A82D-6D8E40135FBC}"/>
              </a:ext>
            </a:extLst>
          </p:cNvPr>
          <p:cNvGrpSpPr/>
          <p:nvPr/>
        </p:nvGrpSpPr>
        <p:grpSpPr>
          <a:xfrm>
            <a:off x="653685" y="2824473"/>
            <a:ext cx="4161244" cy="621959"/>
            <a:chOff x="653685" y="2824473"/>
            <a:chExt cx="4161244" cy="621959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4AAC3E6F-E5C9-F662-0DF4-6BB6AD9F78DE}"/>
                </a:ext>
              </a:extLst>
            </p:cNvPr>
            <p:cNvGrpSpPr/>
            <p:nvPr/>
          </p:nvGrpSpPr>
          <p:grpSpPr>
            <a:xfrm>
              <a:off x="1864292" y="2853280"/>
              <a:ext cx="2950637" cy="593152"/>
              <a:chOff x="1864292" y="2977105"/>
              <a:chExt cx="2950637" cy="593152"/>
            </a:xfrm>
          </p:grpSpPr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xmlns="" id="{B0D8E2F5-CFEC-7FD8-B59E-D040A0E08FEE}"/>
                  </a:ext>
                </a:extLst>
              </p:cNvPr>
              <p:cNvCxnSpPr/>
              <p:nvPr/>
            </p:nvCxnSpPr>
            <p:spPr>
              <a:xfrm>
                <a:off x="1970929" y="2991498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手繪多邊形: 圖案 27">
                <a:extLst>
                  <a:ext uri="{FF2B5EF4-FFF2-40B4-BE49-F238E27FC236}">
                    <a16:creationId xmlns:a16="http://schemas.microsoft.com/office/drawing/2014/main" xmlns="" id="{1E4F5246-0948-03BB-85EB-7E29AB6078BD}"/>
                  </a:ext>
                </a:extLst>
              </p:cNvPr>
              <p:cNvSpPr/>
              <p:nvPr/>
            </p:nvSpPr>
            <p:spPr>
              <a:xfrm rot="6701308">
                <a:off x="1611314" y="3230083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C24E55D7-B315-F0C4-4FEF-2D24B802CDAA}"/>
                </a:ext>
              </a:extLst>
            </p:cNvPr>
            <p:cNvSpPr txBox="1"/>
            <p:nvPr/>
          </p:nvSpPr>
          <p:spPr>
            <a:xfrm>
              <a:off x="653685" y="282447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xmlns="" id="{C78BBB4C-2B6D-8DF4-032B-287A3703634C}"/>
                </a:ext>
              </a:extLst>
            </p:cNvPr>
            <p:cNvGrpSpPr/>
            <p:nvPr/>
          </p:nvGrpSpPr>
          <p:grpSpPr>
            <a:xfrm>
              <a:off x="2060838" y="2824473"/>
              <a:ext cx="2723431" cy="584775"/>
              <a:chOff x="2060838" y="2824473"/>
              <a:chExt cx="2723431" cy="584775"/>
            </a:xfrm>
          </p:grpSpPr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xmlns="" id="{22CD23B0-3233-5FE3-983E-6830862FD439}"/>
                  </a:ext>
                </a:extLst>
              </p:cNvPr>
              <p:cNvSpPr txBox="1"/>
              <p:nvPr/>
            </p:nvSpPr>
            <p:spPr>
              <a:xfrm>
                <a:off x="2060838" y="2824473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xmlns="" id="{118CCF8F-BDA7-3E6F-17C0-F6C5269E1F03}"/>
                  </a:ext>
                </a:extLst>
              </p:cNvPr>
              <p:cNvSpPr txBox="1"/>
              <p:nvPr/>
            </p:nvSpPr>
            <p:spPr>
              <a:xfrm>
                <a:off x="2680203" y="2824473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xmlns="" id="{596E7E89-15A3-D342-1513-993FED8AC0B4}"/>
                  </a:ext>
                </a:extLst>
              </p:cNvPr>
              <p:cNvSpPr txBox="1"/>
              <p:nvPr/>
            </p:nvSpPr>
            <p:spPr>
              <a:xfrm>
                <a:off x="3778866" y="2824473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F8F233DA-E36D-6EEF-42D1-C4E48D613925}"/>
              </a:ext>
            </a:extLst>
          </p:cNvPr>
          <p:cNvSpPr txBox="1"/>
          <p:nvPr/>
        </p:nvSpPr>
        <p:spPr>
          <a:xfrm>
            <a:off x="3778866" y="386442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76C6FD80-ABFD-107E-3E54-8EF9B11D36AC}"/>
              </a:ext>
            </a:extLst>
          </p:cNvPr>
          <p:cNvGrpSpPr/>
          <p:nvPr/>
        </p:nvGrpSpPr>
        <p:grpSpPr>
          <a:xfrm>
            <a:off x="1967054" y="3366048"/>
            <a:ext cx="5133134" cy="584775"/>
            <a:chOff x="1967054" y="3366048"/>
            <a:chExt cx="5133134" cy="584775"/>
          </a:xfrm>
        </p:grpSpPr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xmlns="" id="{09A783DF-2DFD-DF1E-C0C4-117420B8F675}"/>
                </a:ext>
              </a:extLst>
            </p:cNvPr>
            <p:cNvSpPr/>
            <p:nvPr/>
          </p:nvSpPr>
          <p:spPr>
            <a:xfrm>
              <a:off x="2134135" y="3447112"/>
              <a:ext cx="1734214" cy="407785"/>
            </a:xfrm>
            <a:prstGeom prst="roundRect">
              <a:avLst/>
            </a:prstGeom>
            <a:solidFill>
              <a:srgbClr val="D1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xmlns="" id="{67AC00D3-B823-0324-C657-505F25C758D6}"/>
                </a:ext>
              </a:extLst>
            </p:cNvPr>
            <p:cNvGrpSpPr/>
            <p:nvPr/>
          </p:nvGrpSpPr>
          <p:grpSpPr>
            <a:xfrm>
              <a:off x="1967054" y="3366048"/>
              <a:ext cx="5133134" cy="584775"/>
              <a:chOff x="1967054" y="3366048"/>
              <a:chExt cx="5133134" cy="584775"/>
            </a:xfrm>
          </p:grpSpPr>
          <p:grpSp>
            <p:nvGrpSpPr>
              <p:cNvPr id="60" name="群組 59">
                <a:extLst>
                  <a:ext uri="{FF2B5EF4-FFF2-40B4-BE49-F238E27FC236}">
                    <a16:creationId xmlns:a16="http://schemas.microsoft.com/office/drawing/2014/main" xmlns="" id="{A6841E12-B05D-4441-CC3A-95EDA94142B2}"/>
                  </a:ext>
                </a:extLst>
              </p:cNvPr>
              <p:cNvGrpSpPr/>
              <p:nvPr/>
            </p:nvGrpSpPr>
            <p:grpSpPr>
              <a:xfrm>
                <a:off x="1967054" y="3366048"/>
                <a:ext cx="2844000" cy="584775"/>
                <a:chOff x="1967054" y="3366048"/>
                <a:chExt cx="2844000" cy="584775"/>
              </a:xfrm>
            </p:grpSpPr>
            <p:cxnSp>
              <p:nvCxnSpPr>
                <p:cNvPr id="19" name="直線接點 18">
                  <a:extLst>
                    <a:ext uri="{FF2B5EF4-FFF2-40B4-BE49-F238E27FC236}">
                      <a16:creationId xmlns:a16="http://schemas.microsoft.com/office/drawing/2014/main" xmlns="" id="{6C329A61-8B60-4DB1-D803-CAA450929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7054" y="3907623"/>
                  <a:ext cx="284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群組 58">
                  <a:extLst>
                    <a:ext uri="{FF2B5EF4-FFF2-40B4-BE49-F238E27FC236}">
                      <a16:creationId xmlns:a16="http://schemas.microsoft.com/office/drawing/2014/main" xmlns="" id="{02FB7C97-2F13-B207-F9A5-2916F5CF39A1}"/>
                    </a:ext>
                  </a:extLst>
                </p:cNvPr>
                <p:cNvGrpSpPr/>
                <p:nvPr/>
              </p:nvGrpSpPr>
              <p:grpSpPr>
                <a:xfrm>
                  <a:off x="2060838" y="3366048"/>
                  <a:ext cx="1807511" cy="584775"/>
                  <a:chOff x="2060838" y="3366048"/>
                  <a:chExt cx="1807511" cy="584775"/>
                </a:xfrm>
              </p:grpSpPr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xmlns="" id="{7C10C685-84CE-1BC0-39B1-F9742AECAA8D}"/>
                      </a:ext>
                    </a:extLst>
                  </p:cNvPr>
                  <p:cNvSpPr txBox="1"/>
                  <p:nvPr/>
                </p:nvSpPr>
                <p:spPr>
                  <a:xfrm>
                    <a:off x="2060838" y="3366048"/>
                    <a:ext cx="70884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32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zh-TW" sz="3200" i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TW" sz="3200" baseline="40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2</a:t>
                    </a:r>
                    <a:endParaRPr lang="en-US" altLang="zh-TW" sz="3200" baseline="400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xmlns="" id="{FB428FCA-23EC-A134-C754-399C9FFBBDD4}"/>
                      </a:ext>
                    </a:extLst>
                  </p:cNvPr>
                  <p:cNvSpPr txBox="1"/>
                  <p:nvPr/>
                </p:nvSpPr>
                <p:spPr>
                  <a:xfrm>
                    <a:off x="2680203" y="3366048"/>
                    <a:ext cx="118814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＋</a:t>
                    </a:r>
                    <a:r>
                      <a: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altLang="zh-TW" sz="32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zh-TW" sz="3200" i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x</a:t>
                    </a:r>
                    <a:endParaRPr lang="en-US" altLang="zh-TW" sz="3200" baseline="400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xmlns="" id="{4B3D1B8D-0626-7EBC-12EB-55C23E53FC2F}"/>
                  </a:ext>
                </a:extLst>
              </p:cNvPr>
              <p:cNvSpPr txBox="1"/>
              <p:nvPr/>
            </p:nvSpPr>
            <p:spPr>
              <a:xfrm>
                <a:off x="3905083" y="3422225"/>
                <a:ext cx="3195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55600" indent="-355600"/>
                <a:r>
                  <a:rPr lang="en-US" altLang="zh-TW" sz="2800" dirty="0">
                    <a:solidFill>
                      <a:srgbClr val="009ED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………</a:t>
                </a:r>
                <a:r>
                  <a:rPr lang="en-US" altLang="zh-TW" sz="2800" dirty="0">
                    <a:solidFill>
                      <a:srgbClr val="009ED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800" dirty="0">
                    <a:solidFill>
                      <a:srgbClr val="009ED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28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800" dirty="0">
                    <a:solidFill>
                      <a:srgbClr val="009ED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800" dirty="0">
                    <a:solidFill>
                      <a:srgbClr val="009EDB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．</a:t>
                </a:r>
                <a:r>
                  <a:rPr lang="en-US" altLang="zh-TW" sz="28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5B1EF1BD-E37E-6CB7-3E81-ADCEDEC46374}"/>
              </a:ext>
            </a:extLst>
          </p:cNvPr>
          <p:cNvGrpSpPr/>
          <p:nvPr/>
        </p:nvGrpSpPr>
        <p:grpSpPr>
          <a:xfrm>
            <a:off x="1967054" y="4405998"/>
            <a:ext cx="5688524" cy="584775"/>
            <a:chOff x="1967054" y="4405998"/>
            <a:chExt cx="5688524" cy="584775"/>
          </a:xfrm>
        </p:grpSpPr>
        <p:sp>
          <p:nvSpPr>
            <p:cNvPr id="69" name="矩形: 圓角 68">
              <a:extLst>
                <a:ext uri="{FF2B5EF4-FFF2-40B4-BE49-F238E27FC236}">
                  <a16:creationId xmlns:a16="http://schemas.microsoft.com/office/drawing/2014/main" xmlns="" id="{57985739-5879-55B5-E178-6C0B4CB0A024}"/>
                </a:ext>
              </a:extLst>
            </p:cNvPr>
            <p:cNvSpPr/>
            <p:nvPr/>
          </p:nvSpPr>
          <p:spPr>
            <a:xfrm>
              <a:off x="2771229" y="4500767"/>
              <a:ext cx="1924595" cy="391648"/>
            </a:xfrm>
            <a:prstGeom prst="roundRect">
              <a:avLst/>
            </a:prstGeom>
            <a:solidFill>
              <a:srgbClr val="DFF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xmlns="" id="{9DC29033-6356-6739-B137-874A834AAF22}"/>
                </a:ext>
              </a:extLst>
            </p:cNvPr>
            <p:cNvGrpSpPr/>
            <p:nvPr/>
          </p:nvGrpSpPr>
          <p:grpSpPr>
            <a:xfrm>
              <a:off x="1967054" y="4405998"/>
              <a:ext cx="5688524" cy="584775"/>
              <a:chOff x="1967054" y="4405998"/>
              <a:chExt cx="5688524" cy="584775"/>
            </a:xfrm>
          </p:grpSpPr>
          <p:grpSp>
            <p:nvGrpSpPr>
              <p:cNvPr id="61" name="群組 60">
                <a:extLst>
                  <a:ext uri="{FF2B5EF4-FFF2-40B4-BE49-F238E27FC236}">
                    <a16:creationId xmlns:a16="http://schemas.microsoft.com/office/drawing/2014/main" xmlns="" id="{7F5BE969-3B59-2779-B4A2-A5F4D0593C35}"/>
                  </a:ext>
                </a:extLst>
              </p:cNvPr>
              <p:cNvGrpSpPr/>
              <p:nvPr/>
            </p:nvGrpSpPr>
            <p:grpSpPr>
              <a:xfrm>
                <a:off x="1967054" y="4405998"/>
                <a:ext cx="2844000" cy="584775"/>
                <a:chOff x="1967054" y="4405998"/>
                <a:chExt cx="2844000" cy="584775"/>
              </a:xfrm>
            </p:grpSpPr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xmlns="" id="{7FB3144B-1A69-6B31-2ED7-A8FEED473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7054" y="4947573"/>
                  <a:ext cx="284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xmlns="" id="{CE7E86C8-569C-D785-A370-926409A572EB}"/>
                    </a:ext>
                  </a:extLst>
                </p:cNvPr>
                <p:cNvSpPr txBox="1"/>
                <p:nvPr/>
              </p:nvSpPr>
              <p:spPr>
                <a:xfrm>
                  <a:off x="2680203" y="4405998"/>
                  <a:ext cx="1188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TW" sz="3200" i="1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xmlns="" id="{A2447DBE-2367-7405-6AB1-088990235928}"/>
                    </a:ext>
                  </a:extLst>
                </p:cNvPr>
                <p:cNvSpPr txBox="1"/>
                <p:nvPr/>
              </p:nvSpPr>
              <p:spPr>
                <a:xfrm>
                  <a:off x="3778866" y="4405998"/>
                  <a:ext cx="10054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zh-TW" sz="3200" dirty="0"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2</a:t>
                  </a:r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xmlns="" id="{36C5B484-18B7-A9B9-6AFC-4401DB929152}"/>
                  </a:ext>
                </a:extLst>
              </p:cNvPr>
              <p:cNvSpPr txBox="1"/>
              <p:nvPr/>
            </p:nvSpPr>
            <p:spPr>
              <a:xfrm>
                <a:off x="4619169" y="4451493"/>
                <a:ext cx="3036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55600" indent="-355600"/>
                <a:r>
                  <a:rPr lang="en-US" altLang="zh-TW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solidFill>
                      <a:srgbClr val="67C1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．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dirty="0">
                    <a:solidFill>
                      <a:srgbClr val="67C1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en-US" altLang="zh-TW" sz="2800" i="1" dirty="0">
                  <a:solidFill>
                    <a:srgbClr val="67C1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xmlns="" id="{8F4077C1-683F-8ED4-00EC-050916F3875F}"/>
              </a:ext>
            </a:extLst>
          </p:cNvPr>
          <p:cNvGrpSpPr/>
          <p:nvPr/>
        </p:nvGrpSpPr>
        <p:grpSpPr>
          <a:xfrm>
            <a:off x="6835338" y="2507499"/>
            <a:ext cx="2174003" cy="2605741"/>
            <a:chOff x="6835338" y="2507499"/>
            <a:chExt cx="2174003" cy="2605741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xmlns="" id="{3B39095C-B392-4A4F-020F-6781EA15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960" y="3200379"/>
              <a:ext cx="1448381" cy="1912861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xmlns="" id="{1F686F92-F4A2-27E8-94BE-3D53FFF62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338" y="2507499"/>
              <a:ext cx="2087111" cy="1110383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2CA38D9B-EC27-8E5F-6577-C82435A2B087}"/>
              </a:ext>
            </a:extLst>
          </p:cNvPr>
          <p:cNvGrpSpPr/>
          <p:nvPr/>
        </p:nvGrpSpPr>
        <p:grpSpPr>
          <a:xfrm>
            <a:off x="2680203" y="1719086"/>
            <a:ext cx="2781791" cy="1191787"/>
            <a:chOff x="2680203" y="1719086"/>
            <a:chExt cx="2781791" cy="1191787"/>
          </a:xfrm>
        </p:grpSpPr>
        <p:sp>
          <p:nvSpPr>
            <p:cNvPr id="67" name="矩形: 圓角 66">
              <a:extLst>
                <a:ext uri="{FF2B5EF4-FFF2-40B4-BE49-F238E27FC236}">
                  <a16:creationId xmlns:a16="http://schemas.microsoft.com/office/drawing/2014/main" xmlns="" id="{BBBA7CB2-BE5E-5429-808C-2259673B6485}"/>
                </a:ext>
              </a:extLst>
            </p:cNvPr>
            <p:cNvSpPr/>
            <p:nvPr/>
          </p:nvSpPr>
          <p:spPr>
            <a:xfrm>
              <a:off x="2782240" y="2468274"/>
              <a:ext cx="860372" cy="364499"/>
            </a:xfrm>
            <a:prstGeom prst="roundRect">
              <a:avLst/>
            </a:prstGeom>
            <a:solidFill>
              <a:srgbClr val="DFF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xmlns="" id="{0B330588-7A89-F308-BF31-6E1604EB19F4}"/>
                </a:ext>
              </a:extLst>
            </p:cNvPr>
            <p:cNvGrpSpPr/>
            <p:nvPr/>
          </p:nvGrpSpPr>
          <p:grpSpPr>
            <a:xfrm>
              <a:off x="2680203" y="1719086"/>
              <a:ext cx="2781791" cy="1191787"/>
              <a:chOff x="2680203" y="1719086"/>
              <a:chExt cx="2781791" cy="1191787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xmlns="" id="{8074D15B-5CCF-3A9F-29E9-DC248D6C2B02}"/>
                  </a:ext>
                </a:extLst>
              </p:cNvPr>
              <p:cNvSpPr txBox="1"/>
              <p:nvPr/>
            </p:nvSpPr>
            <p:spPr>
              <a:xfrm>
                <a:off x="2680203" y="2326098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xmlns="" id="{4A4FEF53-9313-E83C-FB56-5D0970F6B7F4}"/>
                  </a:ext>
                </a:extLst>
              </p:cNvPr>
              <p:cNvGrpSpPr/>
              <p:nvPr/>
            </p:nvGrpSpPr>
            <p:grpSpPr>
              <a:xfrm>
                <a:off x="3084420" y="1719086"/>
                <a:ext cx="2377574" cy="744685"/>
                <a:chOff x="3084420" y="1719086"/>
                <a:chExt cx="2377574" cy="744685"/>
              </a:xfrm>
            </p:grpSpPr>
            <p:grpSp>
              <p:nvGrpSpPr>
                <p:cNvPr id="43" name="群組 42">
                  <a:extLst>
                    <a:ext uri="{FF2B5EF4-FFF2-40B4-BE49-F238E27FC236}">
                      <a16:creationId xmlns:a16="http://schemas.microsoft.com/office/drawing/2014/main" xmlns="" id="{25CF3C34-5EEA-0719-0169-48760F3D4779}"/>
                    </a:ext>
                  </a:extLst>
                </p:cNvPr>
                <p:cNvGrpSpPr/>
                <p:nvPr/>
              </p:nvGrpSpPr>
              <p:grpSpPr>
                <a:xfrm rot="10800000">
                  <a:off x="3411495" y="2147428"/>
                  <a:ext cx="144743" cy="316343"/>
                  <a:chOff x="3239495" y="2993700"/>
                  <a:chExt cx="144743" cy="316343"/>
                </a:xfrm>
              </p:grpSpPr>
              <p:sp>
                <p:nvSpPr>
                  <p:cNvPr id="45" name="object 37">
                    <a:extLst>
                      <a:ext uri="{FF2B5EF4-FFF2-40B4-BE49-F238E27FC236}">
                        <a16:creationId xmlns:a16="http://schemas.microsoft.com/office/drawing/2014/main" xmlns="" id="{68994603-7242-BB03-661A-4315B28B28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39495" y="2993700"/>
                    <a:ext cx="144743" cy="198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95" h="84454">
                        <a:moveTo>
                          <a:pt x="30556" y="0"/>
                        </a:moveTo>
                        <a:lnTo>
                          <a:pt x="0" y="83972"/>
                        </a:lnTo>
                        <a:lnTo>
                          <a:pt x="30556" y="63957"/>
                        </a:lnTo>
                        <a:lnTo>
                          <a:pt x="53829" y="63957"/>
                        </a:lnTo>
                        <a:lnTo>
                          <a:pt x="30556" y="0"/>
                        </a:lnTo>
                        <a:close/>
                      </a:path>
                      <a:path w="61595" h="84454">
                        <a:moveTo>
                          <a:pt x="53829" y="63957"/>
                        </a:moveTo>
                        <a:lnTo>
                          <a:pt x="30556" y="63957"/>
                        </a:lnTo>
                        <a:lnTo>
                          <a:pt x="61112" y="83972"/>
                        </a:lnTo>
                        <a:lnTo>
                          <a:pt x="53829" y="63957"/>
                        </a:lnTo>
                        <a:close/>
                      </a:path>
                    </a:pathLst>
                  </a:custGeom>
                  <a:solidFill>
                    <a:srgbClr val="67C18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cxnSp>
                <p:nvCxnSpPr>
                  <p:cNvPr id="46" name="直線接點 45">
                    <a:extLst>
                      <a:ext uri="{FF2B5EF4-FFF2-40B4-BE49-F238E27FC236}">
                        <a16:creationId xmlns:a16="http://schemas.microsoft.com/office/drawing/2014/main" xmlns="" id="{E4FB09B9-1B3C-272D-1EE9-1D679BBF9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09183" y="3130043"/>
                    <a:ext cx="0" cy="180000"/>
                  </a:xfrm>
                  <a:prstGeom prst="line">
                    <a:avLst/>
                  </a:prstGeom>
                  <a:ln w="22225">
                    <a:solidFill>
                      <a:srgbClr val="67C18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xmlns="" id="{D063C28B-6978-755D-B9B2-CD4D9A9714B7}"/>
                    </a:ext>
                  </a:extLst>
                </p:cNvPr>
                <p:cNvSpPr txBox="1"/>
                <p:nvPr/>
              </p:nvSpPr>
              <p:spPr>
                <a:xfrm>
                  <a:off x="3084420" y="1719086"/>
                  <a:ext cx="23775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67C1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altLang="en-US" sz="2400" dirty="0">
                      <a:solidFill>
                        <a:srgbClr val="67C1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en-US" altLang="zh-TW" sz="2400" dirty="0">
                      <a:solidFill>
                        <a:srgbClr val="67C18C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TW" sz="2400" i="1" dirty="0">
                      <a:solidFill>
                        <a:srgbClr val="67C18C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TW" sz="2400" dirty="0">
                      <a:solidFill>
                        <a:srgbClr val="67C1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r>
                    <a:rPr lang="en-US" altLang="zh-TW" sz="2400" dirty="0">
                      <a:solidFill>
                        <a:srgbClr val="67C18C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÷2</a:t>
                  </a:r>
                  <a:r>
                    <a:rPr lang="en-US" altLang="zh-TW" sz="2400" i="1" dirty="0">
                      <a:solidFill>
                        <a:srgbClr val="67C18C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r>
                    <a:rPr lang="zh-TW" altLang="en-US" sz="2400" dirty="0">
                      <a:solidFill>
                        <a:srgbClr val="67C1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＝－</a:t>
                  </a:r>
                  <a:r>
                    <a:rPr lang="en-US" altLang="zh-TW" sz="2400" dirty="0">
                      <a:solidFill>
                        <a:srgbClr val="67C18C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D6EA99F6-BB93-1E50-6FFA-58BAF8A5F5A4}"/>
              </a:ext>
            </a:extLst>
          </p:cNvPr>
          <p:cNvGrpSpPr/>
          <p:nvPr/>
        </p:nvGrpSpPr>
        <p:grpSpPr>
          <a:xfrm>
            <a:off x="1360551" y="1719086"/>
            <a:ext cx="1693092" cy="1191787"/>
            <a:chOff x="1360551" y="1719086"/>
            <a:chExt cx="1693092" cy="1191787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53FCFCA4-E68B-40F3-3F7B-4A2FF3064E9D}"/>
                </a:ext>
              </a:extLst>
            </p:cNvPr>
            <p:cNvSpPr/>
            <p:nvPr/>
          </p:nvSpPr>
          <p:spPr>
            <a:xfrm>
              <a:off x="2090196" y="2468230"/>
              <a:ext cx="543235" cy="364586"/>
            </a:xfrm>
            <a:prstGeom prst="roundRect">
              <a:avLst/>
            </a:prstGeom>
            <a:solidFill>
              <a:srgbClr val="D1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xmlns="" id="{67EE04C8-A7AD-5EDD-6B7F-C87D8BFB83AE}"/>
                </a:ext>
              </a:extLst>
            </p:cNvPr>
            <p:cNvGrpSpPr/>
            <p:nvPr/>
          </p:nvGrpSpPr>
          <p:grpSpPr>
            <a:xfrm>
              <a:off x="1360551" y="1719086"/>
              <a:ext cx="1693092" cy="1191787"/>
              <a:chOff x="1360551" y="1719086"/>
              <a:chExt cx="1693092" cy="1191787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xmlns="" id="{4596C9C4-5EE1-E443-E67E-3E8CBA52CE4D}"/>
                  </a:ext>
                </a:extLst>
              </p:cNvPr>
              <p:cNvSpPr txBox="1"/>
              <p:nvPr/>
            </p:nvSpPr>
            <p:spPr>
              <a:xfrm>
                <a:off x="2060838" y="2326098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54" name="群組 53">
                <a:extLst>
                  <a:ext uri="{FF2B5EF4-FFF2-40B4-BE49-F238E27FC236}">
                    <a16:creationId xmlns:a16="http://schemas.microsoft.com/office/drawing/2014/main" xmlns="" id="{927B1D7D-A6F8-B418-F9AF-AC20412AB13A}"/>
                  </a:ext>
                </a:extLst>
              </p:cNvPr>
              <p:cNvGrpSpPr/>
              <p:nvPr/>
            </p:nvGrpSpPr>
            <p:grpSpPr>
              <a:xfrm>
                <a:off x="1360551" y="1719086"/>
                <a:ext cx="1693092" cy="744685"/>
                <a:chOff x="1360551" y="1719086"/>
                <a:chExt cx="1693092" cy="744685"/>
              </a:xfrm>
            </p:grpSpPr>
            <p:grpSp>
              <p:nvGrpSpPr>
                <p:cNvPr id="49" name="群組 48">
                  <a:extLst>
                    <a:ext uri="{FF2B5EF4-FFF2-40B4-BE49-F238E27FC236}">
                      <a16:creationId xmlns:a16="http://schemas.microsoft.com/office/drawing/2014/main" xmlns="" id="{76B536BB-8620-F77A-5090-A71119B5B496}"/>
                    </a:ext>
                  </a:extLst>
                </p:cNvPr>
                <p:cNvGrpSpPr/>
                <p:nvPr/>
              </p:nvGrpSpPr>
              <p:grpSpPr>
                <a:xfrm rot="10800000">
                  <a:off x="2209647" y="2147429"/>
                  <a:ext cx="144743" cy="316342"/>
                  <a:chOff x="3239495" y="2993700"/>
                  <a:chExt cx="144743" cy="316342"/>
                </a:xfrm>
              </p:grpSpPr>
              <p:sp>
                <p:nvSpPr>
                  <p:cNvPr id="51" name="object 37">
                    <a:extLst>
                      <a:ext uri="{FF2B5EF4-FFF2-40B4-BE49-F238E27FC236}">
                        <a16:creationId xmlns:a16="http://schemas.microsoft.com/office/drawing/2014/main" xmlns="" id="{7633A181-A133-E02F-D181-E1ADC20193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39495" y="2993700"/>
                    <a:ext cx="144743" cy="198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95" h="84454">
                        <a:moveTo>
                          <a:pt x="30556" y="0"/>
                        </a:moveTo>
                        <a:lnTo>
                          <a:pt x="0" y="83972"/>
                        </a:lnTo>
                        <a:lnTo>
                          <a:pt x="30556" y="63957"/>
                        </a:lnTo>
                        <a:lnTo>
                          <a:pt x="53829" y="63957"/>
                        </a:lnTo>
                        <a:lnTo>
                          <a:pt x="30556" y="0"/>
                        </a:lnTo>
                        <a:close/>
                      </a:path>
                      <a:path w="61595" h="84454">
                        <a:moveTo>
                          <a:pt x="53829" y="63957"/>
                        </a:moveTo>
                        <a:lnTo>
                          <a:pt x="30556" y="63957"/>
                        </a:lnTo>
                        <a:lnTo>
                          <a:pt x="61112" y="83972"/>
                        </a:lnTo>
                        <a:lnTo>
                          <a:pt x="53829" y="63957"/>
                        </a:lnTo>
                        <a:close/>
                      </a:path>
                    </a:pathLst>
                  </a:custGeom>
                  <a:solidFill>
                    <a:srgbClr val="009EDB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cxnSp>
                <p:nvCxnSpPr>
                  <p:cNvPr id="52" name="直線接點 51">
                    <a:extLst>
                      <a:ext uri="{FF2B5EF4-FFF2-40B4-BE49-F238E27FC236}">
                        <a16:creationId xmlns:a16="http://schemas.microsoft.com/office/drawing/2014/main" xmlns="" id="{0C602F1D-6B9B-BCD5-9F68-09E745F774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09183" y="3130042"/>
                    <a:ext cx="0" cy="180000"/>
                  </a:xfrm>
                  <a:prstGeom prst="line">
                    <a:avLst/>
                  </a:prstGeom>
                  <a:ln w="22225">
                    <a:solidFill>
                      <a:srgbClr val="009ED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xmlns="" id="{E29D32DB-9D67-BBE1-C12E-7D4ED3A0AF09}"/>
                    </a:ext>
                  </a:extLst>
                </p:cNvPr>
                <p:cNvSpPr txBox="1"/>
                <p:nvPr/>
              </p:nvSpPr>
              <p:spPr>
                <a:xfrm>
                  <a:off x="1360551" y="1719086"/>
                  <a:ext cx="16930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TW" sz="2400" i="1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TW" sz="2400" baseline="40000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TW" sz="2400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÷2</a:t>
                  </a:r>
                  <a:r>
                    <a:rPr lang="en-US" altLang="zh-TW" sz="2400" i="1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r>
                    <a:rPr lang="zh-TW" altLang="en-US" sz="2400" dirty="0">
                      <a:solidFill>
                        <a:srgbClr val="009EDB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:r>
                    <a:rPr lang="en-US" altLang="zh-TW" sz="2400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TW" sz="2400" i="1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rPr>
                    <a:t>x</a:t>
                  </a:r>
                  <a:endParaRPr lang="en-US" altLang="zh-TW" sz="2400" dirty="0">
                    <a:solidFill>
                      <a:srgbClr val="009EDB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31" name="圖片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22F68E77-C0BB-E8FC-B0F1-DBC94F67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2807"/>
            <a:ext cx="1896020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4" grpId="0"/>
      <p:bldP spid="14" grpId="1"/>
      <p:bldP spid="15" grpId="0"/>
      <p:bldP spid="15" grpId="1"/>
      <p:bldP spid="34" grpId="0"/>
      <p:bldP spid="3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143A29F-C4C1-C6C3-CEE0-38164FA51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170C856-4F80-E934-2ABF-3A7479259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376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13FA977-7037-E108-F655-F58F78244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4342763D-9D7F-B23F-B0F9-D814AF49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D02E0585-1534-3442-D953-CB2514807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B47DFF5-BE71-B4D1-6A0D-4ACB267DF2E6}"/>
              </a:ext>
            </a:extLst>
          </p:cNvPr>
          <p:cNvSpPr txBox="1"/>
          <p:nvPr/>
        </p:nvSpPr>
        <p:spPr>
          <a:xfrm>
            <a:off x="2337063" y="244674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B7F784B9-F84C-F59C-3726-12805567B2E1}"/>
              </a:ext>
            </a:extLst>
          </p:cNvPr>
          <p:cNvSpPr txBox="1"/>
          <p:nvPr/>
        </p:nvSpPr>
        <p:spPr>
          <a:xfrm>
            <a:off x="2956428" y="412596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3469410-4039-24CD-91C1-F2E24A28E1E5}"/>
              </a:ext>
            </a:extLst>
          </p:cNvPr>
          <p:cNvSpPr txBox="1"/>
          <p:nvPr/>
        </p:nvSpPr>
        <p:spPr>
          <a:xfrm>
            <a:off x="4055091" y="525044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3569276E-EBAC-DB77-2400-A0A43EF728E8}"/>
              </a:ext>
            </a:extLst>
          </p:cNvPr>
          <p:cNvGrpSpPr/>
          <p:nvPr/>
        </p:nvGrpSpPr>
        <p:grpSpPr>
          <a:xfrm>
            <a:off x="882285" y="3001479"/>
            <a:ext cx="4208869" cy="603707"/>
            <a:chOff x="882285" y="3001479"/>
            <a:chExt cx="4208869" cy="603707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5EBFE932-D1AA-D697-9225-5E11D5F16466}"/>
                </a:ext>
              </a:extLst>
            </p:cNvPr>
            <p:cNvGrpSpPr/>
            <p:nvPr/>
          </p:nvGrpSpPr>
          <p:grpSpPr>
            <a:xfrm>
              <a:off x="2140517" y="3012034"/>
              <a:ext cx="2950637" cy="593152"/>
              <a:chOff x="855925" y="2461598"/>
              <a:chExt cx="2950637" cy="593152"/>
            </a:xfrm>
          </p:grpSpPr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xmlns="" id="{3C40E6CE-22D3-DDF4-34E3-3ADE8FF6B2BF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xmlns="" id="{5B09741A-E9EC-DB95-B870-9A689062CFF2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D216E88-B7C5-EB03-2491-3F150AAAD1FF}"/>
                </a:ext>
              </a:extLst>
            </p:cNvPr>
            <p:cNvSpPr txBox="1"/>
            <p:nvPr/>
          </p:nvSpPr>
          <p:spPr>
            <a:xfrm>
              <a:off x="882285" y="3001479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1DDF71D5-28CC-607D-4D06-711FCDA39462}"/>
                </a:ext>
              </a:extLst>
            </p:cNvPr>
            <p:cNvGrpSpPr/>
            <p:nvPr/>
          </p:nvGrpSpPr>
          <p:grpSpPr>
            <a:xfrm>
              <a:off x="2337063" y="3001479"/>
              <a:ext cx="2723431" cy="584775"/>
              <a:chOff x="2337063" y="3001479"/>
              <a:chExt cx="2723431" cy="584775"/>
            </a:xfrm>
          </p:grpSpPr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xmlns="" id="{F63F1A72-0932-1649-0A98-31AEC4F48781}"/>
                  </a:ext>
                </a:extLst>
              </p:cNvPr>
              <p:cNvSpPr txBox="1"/>
              <p:nvPr/>
            </p:nvSpPr>
            <p:spPr>
              <a:xfrm>
                <a:off x="2337063" y="3001479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xmlns="" id="{B610B175-8E67-F59E-64F3-98A41FA60C99}"/>
                  </a:ext>
                </a:extLst>
              </p:cNvPr>
              <p:cNvSpPr txBox="1"/>
              <p:nvPr/>
            </p:nvSpPr>
            <p:spPr>
              <a:xfrm>
                <a:off x="2956428" y="300147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17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xmlns="" id="{9BEE5A1A-8A54-B277-5796-9EFBE852E2F9}"/>
                  </a:ext>
                </a:extLst>
              </p:cNvPr>
              <p:cNvSpPr txBox="1"/>
              <p:nvPr/>
            </p:nvSpPr>
            <p:spPr>
              <a:xfrm>
                <a:off x="4055091" y="300147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7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ABF7C7F8-8CAB-A917-87EB-C5BCAC40F33D}"/>
              </a:ext>
            </a:extLst>
          </p:cNvPr>
          <p:cNvSpPr txBox="1"/>
          <p:nvPr/>
        </p:nvSpPr>
        <p:spPr>
          <a:xfrm>
            <a:off x="2956428" y="24467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8C1DA795-3047-1407-19CB-5347C0A235C3}"/>
              </a:ext>
            </a:extLst>
          </p:cNvPr>
          <p:cNvGrpSpPr/>
          <p:nvPr/>
        </p:nvGrpSpPr>
        <p:grpSpPr>
          <a:xfrm>
            <a:off x="2243279" y="3571232"/>
            <a:ext cx="2844000" cy="584775"/>
            <a:chOff x="2243279" y="3571232"/>
            <a:chExt cx="2844000" cy="584775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xmlns="" id="{0B87F692-1079-FE73-3197-574C473DB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4098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26D69CD1-2105-B5B5-322B-A785B8D4AACC}"/>
                </a:ext>
              </a:extLst>
            </p:cNvPr>
            <p:cNvGrpSpPr/>
            <p:nvPr/>
          </p:nvGrpSpPr>
          <p:grpSpPr>
            <a:xfrm>
              <a:off x="2337063" y="3571232"/>
              <a:ext cx="1807511" cy="584775"/>
              <a:chOff x="2337063" y="3571232"/>
              <a:chExt cx="1807511" cy="584775"/>
            </a:xfrm>
          </p:grpSpPr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F0E0EB58-5267-5272-1024-C52C29B43B81}"/>
                  </a:ext>
                </a:extLst>
              </p:cNvPr>
              <p:cNvSpPr txBox="1"/>
              <p:nvPr/>
            </p:nvSpPr>
            <p:spPr>
              <a:xfrm>
                <a:off x="2337063" y="3571232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xmlns="" id="{CD25821E-E4D9-66BB-075B-B53784709914}"/>
                  </a:ext>
                </a:extLst>
              </p:cNvPr>
              <p:cNvSpPr txBox="1"/>
              <p:nvPr/>
            </p:nvSpPr>
            <p:spPr>
              <a:xfrm>
                <a:off x="2956428" y="3571232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318F87D7-1BB1-EFB1-B6F4-FA807FFED53C}"/>
              </a:ext>
            </a:extLst>
          </p:cNvPr>
          <p:cNvSpPr txBox="1"/>
          <p:nvPr/>
        </p:nvSpPr>
        <p:spPr>
          <a:xfrm>
            <a:off x="4055091" y="41259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7C3A1DF9-3BF8-5D54-84F4-C0D1FCA975F8}"/>
              </a:ext>
            </a:extLst>
          </p:cNvPr>
          <p:cNvGrpSpPr/>
          <p:nvPr/>
        </p:nvGrpSpPr>
        <p:grpSpPr>
          <a:xfrm>
            <a:off x="2243279" y="4695716"/>
            <a:ext cx="2844000" cy="584775"/>
            <a:chOff x="2243279" y="4695716"/>
            <a:chExt cx="2844000" cy="584775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xmlns="" id="{A4D9FD71-F1B1-04EB-E947-B81FF0637D69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265469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93595C43-CD22-7655-00E7-9C1970AB454F}"/>
                </a:ext>
              </a:extLst>
            </p:cNvPr>
            <p:cNvGrpSpPr/>
            <p:nvPr/>
          </p:nvGrpSpPr>
          <p:grpSpPr>
            <a:xfrm>
              <a:off x="2956428" y="4695716"/>
              <a:ext cx="2104066" cy="584775"/>
              <a:chOff x="2956428" y="4695716"/>
              <a:chExt cx="2104066" cy="584775"/>
            </a:xfrm>
          </p:grpSpPr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9EC250AD-764E-C696-6EFA-F7164C2C7187}"/>
                  </a:ext>
                </a:extLst>
              </p:cNvPr>
              <p:cNvSpPr txBox="1"/>
              <p:nvPr/>
            </p:nvSpPr>
            <p:spPr>
              <a:xfrm>
                <a:off x="2956428" y="4695716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xmlns="" id="{835ACE28-B9A0-51B5-A806-9574E6C2B06A}"/>
                  </a:ext>
                </a:extLst>
              </p:cNvPr>
              <p:cNvSpPr txBox="1"/>
              <p:nvPr/>
            </p:nvSpPr>
            <p:spPr>
              <a:xfrm>
                <a:off x="4055091" y="4695716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0BD5E26B-990A-65F2-3663-730D32AB1020}"/>
              </a:ext>
            </a:extLst>
          </p:cNvPr>
          <p:cNvSpPr txBox="1"/>
          <p:nvPr/>
        </p:nvSpPr>
        <p:spPr>
          <a:xfrm>
            <a:off x="5432938" y="3482083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12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194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  <p:bldP spid="25" grpId="0"/>
      <p:bldP spid="25" grpId="1"/>
      <p:bldP spid="29" grpId="0"/>
      <p:bldP spid="2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143A29F-C4C1-C6C3-CEE0-38164FA51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170C856-4F80-E934-2ABF-3A7479259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376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13FA977-7037-E108-F655-F58F78244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4342763D-9D7F-B23F-B0F9-D814AF49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D02E0585-1534-3442-D953-CB2514807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B47DFF5-BE71-B4D1-6A0D-4ACB267DF2E6}"/>
              </a:ext>
            </a:extLst>
          </p:cNvPr>
          <p:cNvSpPr txBox="1"/>
          <p:nvPr/>
        </p:nvSpPr>
        <p:spPr>
          <a:xfrm>
            <a:off x="2727588" y="244674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B7F784B9-F84C-F59C-3726-12805567B2E1}"/>
              </a:ext>
            </a:extLst>
          </p:cNvPr>
          <p:cNvSpPr txBox="1"/>
          <p:nvPr/>
        </p:nvSpPr>
        <p:spPr>
          <a:xfrm>
            <a:off x="3743432" y="4125963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03469410-4039-24CD-91C1-F2E24A28E1E5}"/>
              </a:ext>
            </a:extLst>
          </p:cNvPr>
          <p:cNvSpPr txBox="1"/>
          <p:nvPr/>
        </p:nvSpPr>
        <p:spPr>
          <a:xfrm>
            <a:off x="5013544" y="52504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EBB767DE-A6EE-2469-6156-3F17AC611040}"/>
              </a:ext>
            </a:extLst>
          </p:cNvPr>
          <p:cNvGrpSpPr/>
          <p:nvPr/>
        </p:nvGrpSpPr>
        <p:grpSpPr>
          <a:xfrm>
            <a:off x="471916" y="3001479"/>
            <a:ext cx="5015238" cy="603707"/>
            <a:chOff x="471916" y="3001479"/>
            <a:chExt cx="5015238" cy="603707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xmlns="" id="{5EBFE932-D1AA-D697-9225-5E11D5F16466}"/>
                </a:ext>
              </a:extLst>
            </p:cNvPr>
            <p:cNvGrpSpPr/>
            <p:nvPr/>
          </p:nvGrpSpPr>
          <p:grpSpPr>
            <a:xfrm>
              <a:off x="2140517" y="3012034"/>
              <a:ext cx="3346637" cy="593152"/>
              <a:chOff x="855925" y="2461598"/>
              <a:chExt cx="3346637" cy="593152"/>
            </a:xfrm>
          </p:grpSpPr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xmlns="" id="{3C40E6CE-22D3-DDF4-34E3-3ADE8FF6B2BF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3240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xmlns="" id="{5B09741A-E9EC-DB95-B870-9A689062CFF2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D216E88-B7C5-EB03-2491-3F150AAAD1FF}"/>
                </a:ext>
              </a:extLst>
            </p:cNvPr>
            <p:cNvSpPr txBox="1"/>
            <p:nvPr/>
          </p:nvSpPr>
          <p:spPr>
            <a:xfrm>
              <a:off x="471916" y="3001479"/>
              <a:ext cx="1598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D428EFD7-0C3C-3A86-F8CF-0024E0C51E97}"/>
                </a:ext>
              </a:extLst>
            </p:cNvPr>
            <p:cNvGrpSpPr/>
            <p:nvPr/>
          </p:nvGrpSpPr>
          <p:grpSpPr>
            <a:xfrm>
              <a:off x="2337063" y="3001479"/>
              <a:ext cx="3066331" cy="584775"/>
              <a:chOff x="2337063" y="3001479"/>
              <a:chExt cx="3066331" cy="584775"/>
            </a:xfrm>
          </p:grpSpPr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xmlns="" id="{F63F1A72-0932-1649-0A98-31AEC4F48781}"/>
                  </a:ext>
                </a:extLst>
              </p:cNvPr>
              <p:cNvSpPr txBox="1"/>
              <p:nvPr/>
            </p:nvSpPr>
            <p:spPr>
              <a:xfrm>
                <a:off x="2337063" y="3001479"/>
                <a:ext cx="1119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xmlns="" id="{B610B175-8E67-F59E-64F3-98A41FA60C99}"/>
                  </a:ext>
                </a:extLst>
              </p:cNvPr>
              <p:cNvSpPr txBox="1"/>
              <p:nvPr/>
            </p:nvSpPr>
            <p:spPr>
              <a:xfrm>
                <a:off x="3333063" y="300147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xmlns="" id="{9BEE5A1A-8A54-B277-5796-9EFBE852E2F9}"/>
                  </a:ext>
                </a:extLst>
              </p:cNvPr>
              <p:cNvSpPr txBox="1"/>
              <p:nvPr/>
            </p:nvSpPr>
            <p:spPr>
              <a:xfrm>
                <a:off x="4397991" y="300147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ABF7C7F8-8CAB-A917-87EB-C5BCAC40F33D}"/>
              </a:ext>
            </a:extLst>
          </p:cNvPr>
          <p:cNvSpPr txBox="1"/>
          <p:nvPr/>
        </p:nvSpPr>
        <p:spPr>
          <a:xfrm>
            <a:off x="3333063" y="24467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8D6FEB4D-16DB-D846-6EA8-079E21789F50}"/>
              </a:ext>
            </a:extLst>
          </p:cNvPr>
          <p:cNvGrpSpPr/>
          <p:nvPr/>
        </p:nvGrpSpPr>
        <p:grpSpPr>
          <a:xfrm>
            <a:off x="2243279" y="3571232"/>
            <a:ext cx="3240000" cy="584775"/>
            <a:chOff x="2243279" y="3571232"/>
            <a:chExt cx="3240000" cy="584775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xmlns="" id="{0B87F692-1079-FE73-3197-574C473DB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40985"/>
              <a:ext cx="3240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F0E0EB58-5267-5272-1024-C52C29B43B81}"/>
                </a:ext>
              </a:extLst>
            </p:cNvPr>
            <p:cNvSpPr txBox="1"/>
            <p:nvPr/>
          </p:nvSpPr>
          <p:spPr>
            <a:xfrm>
              <a:off x="2337063" y="3571232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CD25821E-E4D9-66BB-075B-B53784709914}"/>
                </a:ext>
              </a:extLst>
            </p:cNvPr>
            <p:cNvSpPr txBox="1"/>
            <p:nvPr/>
          </p:nvSpPr>
          <p:spPr>
            <a:xfrm>
              <a:off x="3333063" y="357123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318F87D7-1BB1-EFB1-B6F4-FA807FFED53C}"/>
              </a:ext>
            </a:extLst>
          </p:cNvPr>
          <p:cNvSpPr txBox="1"/>
          <p:nvPr/>
        </p:nvSpPr>
        <p:spPr>
          <a:xfrm>
            <a:off x="4397991" y="41259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9726C04D-7161-A25D-EA5A-576681740779}"/>
              </a:ext>
            </a:extLst>
          </p:cNvPr>
          <p:cNvGrpSpPr/>
          <p:nvPr/>
        </p:nvGrpSpPr>
        <p:grpSpPr>
          <a:xfrm>
            <a:off x="2243279" y="4695716"/>
            <a:ext cx="3240000" cy="584775"/>
            <a:chOff x="2243279" y="4695716"/>
            <a:chExt cx="3240000" cy="584775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xmlns="" id="{A4D9FD71-F1B1-04EB-E947-B81FF0637D69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265469"/>
              <a:ext cx="3240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9EC250AD-764E-C696-6EFA-F7164C2C7187}"/>
                </a:ext>
              </a:extLst>
            </p:cNvPr>
            <p:cNvSpPr txBox="1"/>
            <p:nvPr/>
          </p:nvSpPr>
          <p:spPr>
            <a:xfrm>
              <a:off x="3743432" y="4695716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835ACE28-B9A0-51B5-A806-9574E6C2B06A}"/>
                </a:ext>
              </a:extLst>
            </p:cNvPr>
            <p:cNvSpPr txBox="1"/>
            <p:nvPr/>
          </p:nvSpPr>
          <p:spPr>
            <a:xfrm>
              <a:off x="4397991" y="469571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0BD5E26B-990A-65F2-3663-730D32AB1020}"/>
              </a:ext>
            </a:extLst>
          </p:cNvPr>
          <p:cNvSpPr txBox="1"/>
          <p:nvPr/>
        </p:nvSpPr>
        <p:spPr>
          <a:xfrm>
            <a:off x="5890138" y="3482083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83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  <p:bldP spid="25" grpId="0"/>
      <p:bldP spid="25" grpId="1"/>
      <p:bldP spid="29" grpId="0"/>
      <p:bldP spid="2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9967D1D-427A-9A21-0D98-E203D9D8A3D7}"/>
              </a:ext>
            </a:extLst>
          </p:cNvPr>
          <p:cNvSpPr/>
          <p:nvPr/>
        </p:nvSpPr>
        <p:spPr>
          <a:xfrm>
            <a:off x="126000" y="1000125"/>
            <a:ext cx="8892000" cy="720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2572F5C-2B9D-9167-DB44-7B7C0E25C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4AC5D119-66F3-95EF-BDAF-EA9CF897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的商式及餘式。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5F3BF6EC-8736-100A-CD3F-D0FBEB4606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sz="2800" dirty="0"/>
              <a:t>多項式的除法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/>
              <a:t>商式的係數有分數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EB34DEA7-1EF5-36B5-EFBB-E5CA8DA5A1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45233D3-086A-BBF6-7702-DD80288B8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185090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22C813B8-7F2A-6B99-B8AB-4ADBC7081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9B048B02-2D34-462A-37C6-6E17A4203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30" y="5857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F52B3BAC-035B-7D6C-5780-76F04BC7143E}"/>
              </a:ext>
            </a:extLst>
          </p:cNvPr>
          <p:cNvSpPr txBox="1"/>
          <p:nvPr/>
        </p:nvSpPr>
        <p:spPr>
          <a:xfrm>
            <a:off x="1845023" y="215961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AD73BE70-29DB-16BC-5DF8-D4D2E1BA0B12}"/>
              </a:ext>
            </a:extLst>
          </p:cNvPr>
          <p:cNvSpPr txBox="1"/>
          <p:nvPr/>
        </p:nvSpPr>
        <p:spPr>
          <a:xfrm>
            <a:off x="3075577" y="384081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F8E25496-C506-A789-D07C-2F750420340E}"/>
                  </a:ext>
                </a:extLst>
              </p:cNvPr>
              <p:cNvSpPr txBox="1"/>
              <p:nvPr/>
            </p:nvSpPr>
            <p:spPr>
              <a:xfrm>
                <a:off x="3363026" y="5204616"/>
                <a:ext cx="100540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8E25496-C506-A789-D07C-2F750420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26" y="5204616"/>
                <a:ext cx="1005403" cy="876650"/>
              </a:xfrm>
              <a:prstGeom prst="rect">
                <a:avLst/>
              </a:prstGeom>
              <a:blipFill>
                <a:blip r:embed="rId5"/>
                <a:stretch>
                  <a:fillRect l="-15758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00343998-56D6-7C1D-3E53-18A224893CDE}"/>
              </a:ext>
            </a:extLst>
          </p:cNvPr>
          <p:cNvGrpSpPr/>
          <p:nvPr/>
        </p:nvGrpSpPr>
        <p:grpSpPr>
          <a:xfrm>
            <a:off x="237845" y="2800868"/>
            <a:ext cx="4161244" cy="621959"/>
            <a:chOff x="237845" y="2800868"/>
            <a:chExt cx="4161244" cy="62195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C84BA684-E34C-F3A2-06C5-D5C016CF329F}"/>
                </a:ext>
              </a:extLst>
            </p:cNvPr>
            <p:cNvGrpSpPr/>
            <p:nvPr/>
          </p:nvGrpSpPr>
          <p:grpSpPr>
            <a:xfrm>
              <a:off x="1448452" y="2829675"/>
              <a:ext cx="2950637" cy="593152"/>
              <a:chOff x="1864292" y="2977105"/>
              <a:chExt cx="2950637" cy="593152"/>
            </a:xfrm>
          </p:grpSpPr>
          <p:cxnSp>
            <p:nvCxnSpPr>
              <p:cNvPr id="29" name="直線接點 28">
                <a:extLst>
                  <a:ext uri="{FF2B5EF4-FFF2-40B4-BE49-F238E27FC236}">
                    <a16:creationId xmlns:a16="http://schemas.microsoft.com/office/drawing/2014/main" xmlns="" id="{29BC1FDB-20B8-82B0-4735-9431F88A1934}"/>
                  </a:ext>
                </a:extLst>
              </p:cNvPr>
              <p:cNvCxnSpPr/>
              <p:nvPr/>
            </p:nvCxnSpPr>
            <p:spPr>
              <a:xfrm>
                <a:off x="1970929" y="2991498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手繪多邊形: 圖案 29">
                <a:extLst>
                  <a:ext uri="{FF2B5EF4-FFF2-40B4-BE49-F238E27FC236}">
                    <a16:creationId xmlns:a16="http://schemas.microsoft.com/office/drawing/2014/main" xmlns="" id="{2B97AF72-B93F-4BDD-7B45-5E5D0D3CB245}"/>
                  </a:ext>
                </a:extLst>
              </p:cNvPr>
              <p:cNvSpPr/>
              <p:nvPr/>
            </p:nvSpPr>
            <p:spPr>
              <a:xfrm rot="6701308">
                <a:off x="1611314" y="3230083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D9FE3727-A23E-E3F4-42F3-7D65DB34E282}"/>
                </a:ext>
              </a:extLst>
            </p:cNvPr>
            <p:cNvSpPr txBox="1"/>
            <p:nvPr/>
          </p:nvSpPr>
          <p:spPr>
            <a:xfrm>
              <a:off x="237845" y="280086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8C146D40-DB04-4AD5-2617-93CE61523B80}"/>
                </a:ext>
              </a:extLst>
            </p:cNvPr>
            <p:cNvGrpSpPr/>
            <p:nvPr/>
          </p:nvGrpSpPr>
          <p:grpSpPr>
            <a:xfrm>
              <a:off x="1644998" y="2800868"/>
              <a:ext cx="2723431" cy="584775"/>
              <a:chOff x="1644998" y="2800868"/>
              <a:chExt cx="2723431" cy="584775"/>
            </a:xfrm>
          </p:grpSpPr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53812721-4CE1-B939-905F-18730AE90F34}"/>
                  </a:ext>
                </a:extLst>
              </p:cNvPr>
              <p:cNvSpPr txBox="1"/>
              <p:nvPr/>
            </p:nvSpPr>
            <p:spPr>
              <a:xfrm>
                <a:off x="1644998" y="2800868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xmlns="" id="{15EAAD32-A7B5-E293-8B03-02C286C66EE8}"/>
                  </a:ext>
                </a:extLst>
              </p:cNvPr>
              <p:cNvSpPr txBox="1"/>
              <p:nvPr/>
            </p:nvSpPr>
            <p:spPr>
              <a:xfrm>
                <a:off x="2264363" y="2800868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xmlns="" id="{DE8F1A8F-2880-A79F-E2EF-DB410E57463F}"/>
                  </a:ext>
                </a:extLst>
              </p:cNvPr>
              <p:cNvSpPr txBox="1"/>
              <p:nvPr/>
            </p:nvSpPr>
            <p:spPr>
              <a:xfrm>
                <a:off x="3363026" y="2800868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E0E16E23-B56E-468D-9D31-E4C6FDB1EF3E}"/>
              </a:ext>
            </a:extLst>
          </p:cNvPr>
          <p:cNvGrpSpPr/>
          <p:nvPr/>
        </p:nvGrpSpPr>
        <p:grpSpPr>
          <a:xfrm>
            <a:off x="1551214" y="3342443"/>
            <a:ext cx="2844000" cy="589302"/>
            <a:chOff x="1551214" y="3342443"/>
            <a:chExt cx="2844000" cy="589302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2014401E-B5A5-D4CA-37C4-EC63B0599D05}"/>
                </a:ext>
              </a:extLst>
            </p:cNvPr>
            <p:cNvCxnSpPr>
              <a:cxnSpLocks/>
            </p:cNvCxnSpPr>
            <p:nvPr/>
          </p:nvCxnSpPr>
          <p:spPr>
            <a:xfrm>
              <a:off x="1551214" y="3893072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99CB0A4F-87C6-396F-DDC3-7001DF6CE59C}"/>
                </a:ext>
              </a:extLst>
            </p:cNvPr>
            <p:cNvSpPr txBox="1"/>
            <p:nvPr/>
          </p:nvSpPr>
          <p:spPr>
            <a:xfrm>
              <a:off x="1644998" y="3342443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6BF0AEA3-7559-9E8F-B7FD-B06F13E15C22}"/>
                </a:ext>
              </a:extLst>
            </p:cNvPr>
            <p:cNvSpPr txBox="1"/>
            <p:nvPr/>
          </p:nvSpPr>
          <p:spPr>
            <a:xfrm>
              <a:off x="2264363" y="3346970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6DFD4EC0-2E67-A35A-C282-0995E7C50295}"/>
              </a:ext>
            </a:extLst>
          </p:cNvPr>
          <p:cNvSpPr txBox="1"/>
          <p:nvPr/>
        </p:nvSpPr>
        <p:spPr>
          <a:xfrm>
            <a:off x="3363026" y="385439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91485650-BA09-F99F-E7F2-998C7D9590D8}"/>
              </a:ext>
            </a:extLst>
          </p:cNvPr>
          <p:cNvGrpSpPr/>
          <p:nvPr/>
        </p:nvGrpSpPr>
        <p:grpSpPr>
          <a:xfrm>
            <a:off x="1551214" y="4324301"/>
            <a:ext cx="2844000" cy="918987"/>
            <a:chOff x="1551214" y="4324301"/>
            <a:chExt cx="2844000" cy="918987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40A29841-A009-E869-B358-825E26F7F4EB}"/>
                </a:ext>
              </a:extLst>
            </p:cNvPr>
            <p:cNvCxnSpPr>
              <a:cxnSpLocks/>
            </p:cNvCxnSpPr>
            <p:nvPr/>
          </p:nvCxnSpPr>
          <p:spPr>
            <a:xfrm>
              <a:off x="1551214" y="5243288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96F3B1A7-FB1C-C181-E20C-691E836A658F}"/>
                </a:ext>
              </a:extLst>
            </p:cNvPr>
            <p:cNvSpPr txBox="1"/>
            <p:nvPr/>
          </p:nvSpPr>
          <p:spPr>
            <a:xfrm>
              <a:off x="3075577" y="449669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xmlns="" id="{9CE40387-969C-8A2F-698E-BA622BA0781D}"/>
                    </a:ext>
                  </a:extLst>
                </p:cNvPr>
                <p:cNvSpPr txBox="1"/>
                <p:nvPr/>
              </p:nvSpPr>
              <p:spPr>
                <a:xfrm>
                  <a:off x="3363026" y="4324301"/>
                  <a:ext cx="1005403" cy="876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＋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b="0" i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b="0" i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9CE40387-969C-8A2F-698E-BA622BA07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26" y="4324301"/>
                  <a:ext cx="1005403" cy="876650"/>
                </a:xfrm>
                <a:prstGeom prst="rect">
                  <a:avLst/>
                </a:prstGeom>
                <a:blipFill>
                  <a:blip r:embed="rId6"/>
                  <a:stretch>
                    <a:fillRect l="-15758" b="-90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212F742F-F2ED-9CC9-C9C7-2469C9236EB1}"/>
              </a:ext>
            </a:extLst>
          </p:cNvPr>
          <p:cNvGrpSpPr/>
          <p:nvPr/>
        </p:nvGrpSpPr>
        <p:grpSpPr>
          <a:xfrm>
            <a:off x="2264363" y="1969118"/>
            <a:ext cx="3724951" cy="881460"/>
            <a:chOff x="2264363" y="1969118"/>
            <a:chExt cx="3724951" cy="881460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A91006E3-7935-1FE9-8B93-AA26E1D160F2}"/>
                </a:ext>
              </a:extLst>
            </p:cNvPr>
            <p:cNvSpPr/>
            <p:nvPr/>
          </p:nvSpPr>
          <p:spPr>
            <a:xfrm>
              <a:off x="2750672" y="2016480"/>
              <a:ext cx="600262" cy="793443"/>
            </a:xfrm>
            <a:prstGeom prst="roundRect">
              <a:avLst>
                <a:gd name="adj" fmla="val 10320"/>
              </a:avLst>
            </a:prstGeom>
            <a:solidFill>
              <a:srgbClr val="D1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xmlns="" id="{9A46F565-6E3A-9A91-9123-E566B5A4390D}"/>
                </a:ext>
              </a:extLst>
            </p:cNvPr>
            <p:cNvGrpSpPr/>
            <p:nvPr/>
          </p:nvGrpSpPr>
          <p:grpSpPr>
            <a:xfrm>
              <a:off x="2264363" y="1969118"/>
              <a:ext cx="3724951" cy="881460"/>
              <a:chOff x="2264363" y="1969118"/>
              <a:chExt cx="3724951" cy="8814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xmlns="" id="{4EB94748-9AB9-EBA1-B7C3-BF4EAC2789CA}"/>
                      </a:ext>
                    </a:extLst>
                  </p:cNvPr>
                  <p:cNvSpPr txBox="1"/>
                  <p:nvPr/>
                </p:nvSpPr>
                <p:spPr>
                  <a:xfrm>
                    <a:off x="2264363" y="1969118"/>
                    <a:ext cx="1005403" cy="8814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＋</a:t>
                    </a:r>
                    <a:r>
                      <a: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 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3200" b="0" i="0" smtClean="0">
                                <a:latin typeface="Times New Roman" panose="020206030504050203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TW" sz="3200" b="0" i="0" smtClean="0">
                                <a:latin typeface="Times New Roman" panose="020206030504050203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endParaRPr lang="en-US" altLang="zh-TW" sz="3200" baseline="400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mc:Choice>
            <mc:Fallback xmlns="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4EB94748-9AB9-EBA1-B7C3-BF4EAC2789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363" y="1969118"/>
                    <a:ext cx="1005403" cy="88146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152" b="-896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xmlns="" id="{8A88C9C8-69F7-5B07-8B8A-13B3CA3A9E86}"/>
                      </a:ext>
                    </a:extLst>
                  </p:cNvPr>
                  <p:cNvSpPr txBox="1"/>
                  <p:nvPr/>
                </p:nvSpPr>
                <p:spPr>
                  <a:xfrm>
                    <a:off x="3247858" y="2050625"/>
                    <a:ext cx="2741456" cy="7827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55600" indent="-355600"/>
                    <a:r>
                      <a:rPr lang="en-US" altLang="zh-TW" sz="2800" dirty="0">
                        <a:solidFill>
                          <a:srgbClr val="009EDB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………</a:t>
                    </a:r>
                    <a:r>
                      <a:rPr lang="en-US" altLang="zh-TW" sz="2800" dirty="0">
                        <a:solidFill>
                          <a:srgbClr val="009EDB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TW" sz="2800" i="1" dirty="0">
                        <a:solidFill>
                          <a:srgbClr val="009EDB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zh-TW" sz="2800" dirty="0">
                        <a:solidFill>
                          <a:srgbClr val="009EDB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÷3</a:t>
                    </a:r>
                    <a:r>
                      <a:rPr lang="en-US" altLang="zh-TW" sz="2800" i="1" dirty="0">
                        <a:solidFill>
                          <a:srgbClr val="009EDB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x</a:t>
                    </a:r>
                    <a:r>
                      <a:rPr lang="zh-TW" altLang="en-US" sz="2800" dirty="0">
                        <a:solidFill>
                          <a:srgbClr val="009EDB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＝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TW" sz="2800" i="1" smtClean="0">
                                <a:solidFill>
                                  <a:srgbClr val="009EDB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800" b="0" i="0" smtClean="0">
                                <a:solidFill>
                                  <a:srgbClr val="009EDB"/>
                                </a:solidFill>
                                <a:latin typeface="Times New Roman" panose="020206030504050203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TW" sz="2800" b="0" i="0" smtClean="0">
                                <a:solidFill>
                                  <a:srgbClr val="009EDB"/>
                                </a:solidFill>
                                <a:latin typeface="Times New Roman" panose="020206030504050203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endParaRPr lang="en-US" altLang="zh-TW" sz="2800" i="1" dirty="0">
                      <a:solidFill>
                        <a:srgbClr val="009EDB"/>
                      </a:solidFill>
                      <a:latin typeface="Times New Roman" panose="02020603050405020304" pitchFamily="18" charset="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8A88C9C8-69F7-5B07-8B8A-13B3CA3A9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7858" y="2050625"/>
                    <a:ext cx="2741456" cy="7827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677" b="-775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xmlns="" id="{39F5597F-EB15-61C7-099F-C616EA592808}"/>
                  </a:ext>
                </a:extLst>
              </p:cNvPr>
              <p:cNvSpPr txBox="1"/>
              <p:nvPr/>
            </p:nvSpPr>
            <p:spPr>
              <a:xfrm>
                <a:off x="4929407" y="3295902"/>
                <a:ext cx="3996607" cy="2495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0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b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</a:br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的商式為 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餘式為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9F5597F-EB15-61C7-099F-C616EA592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07" y="3295902"/>
                <a:ext cx="3996607" cy="2495298"/>
              </a:xfrm>
              <a:prstGeom prst="rect">
                <a:avLst/>
              </a:prstGeom>
              <a:blipFill>
                <a:blip r:embed="rId9"/>
                <a:stretch>
                  <a:fillRect l="-3664" t="-3423" r="-3053" b="-26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A72A5BB-D0B0-0294-56D3-9FA83ECBD4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994" y="359085"/>
            <a:ext cx="1896020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7" grpId="0"/>
      <p:bldP spid="27" grpId="1"/>
      <p:bldP spid="32" grpId="0"/>
      <p:bldP spid="3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7B295AD-8460-C11F-1A3D-23740EC58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54925C2-300A-7FDF-61FB-500BC19DC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692F2F1-D146-F1F2-B269-78C37CA9B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483D5C32-DE1B-39D8-8607-DB4DBB2C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17C213C8-6439-3AB3-5577-AC3605229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C3D70E60-9C31-03EF-29F8-FC5BA268744D}"/>
              </a:ext>
            </a:extLst>
          </p:cNvPr>
          <p:cNvSpPr txBox="1"/>
          <p:nvPr/>
        </p:nvSpPr>
        <p:spPr>
          <a:xfrm>
            <a:off x="2527563" y="2380073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8491A29B-94E3-5F9B-0FA0-919DADBE211E}"/>
              </a:ext>
            </a:extLst>
          </p:cNvPr>
          <p:cNvSpPr txBox="1"/>
          <p:nvPr/>
        </p:nvSpPr>
        <p:spPr>
          <a:xfrm>
            <a:off x="2956428" y="418311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xmlns="" id="{F8F1AE86-5A5B-8082-8A01-215282F98AE0}"/>
                  </a:ext>
                </a:extLst>
              </p:cNvPr>
              <p:cNvSpPr txBox="1"/>
              <p:nvPr/>
            </p:nvSpPr>
            <p:spPr>
              <a:xfrm>
                <a:off x="4577670" y="5602871"/>
                <a:ext cx="482824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8F1AE86-5A5B-8082-8A01-215282F98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70" y="5602871"/>
                <a:ext cx="482824" cy="876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>
            <a:extLst>
              <a:ext uri="{FF2B5EF4-FFF2-40B4-BE49-F238E27FC236}">
                <a16:creationId xmlns:a16="http://schemas.microsoft.com/office/drawing/2014/main" xmlns="" id="{916DFFC4-9078-8354-ACBF-466B3F076ECD}"/>
              </a:ext>
            </a:extLst>
          </p:cNvPr>
          <p:cNvGrpSpPr/>
          <p:nvPr/>
        </p:nvGrpSpPr>
        <p:grpSpPr>
          <a:xfrm>
            <a:off x="882285" y="3058629"/>
            <a:ext cx="4208869" cy="603707"/>
            <a:chOff x="882285" y="3058629"/>
            <a:chExt cx="4208869" cy="603707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9FE0B926-E3E5-C59D-8E8E-AC9EEA1547DA}"/>
                </a:ext>
              </a:extLst>
            </p:cNvPr>
            <p:cNvGrpSpPr/>
            <p:nvPr/>
          </p:nvGrpSpPr>
          <p:grpSpPr>
            <a:xfrm>
              <a:off x="2140517" y="3069184"/>
              <a:ext cx="2950637" cy="593152"/>
              <a:chOff x="855925" y="2461598"/>
              <a:chExt cx="2950637" cy="593152"/>
            </a:xfrm>
          </p:grpSpPr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xmlns="" id="{31207145-BBE7-55F0-0443-1E35B5893226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xmlns="" id="{DD156072-D8D7-D27A-3A69-09FF17AB380D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4E45A59F-17D1-CCCD-E30A-245943B95C2D}"/>
                </a:ext>
              </a:extLst>
            </p:cNvPr>
            <p:cNvSpPr txBox="1"/>
            <p:nvPr/>
          </p:nvSpPr>
          <p:spPr>
            <a:xfrm>
              <a:off x="882285" y="3058629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xmlns="" id="{C1AE8A89-B1DA-C56F-E0B1-369F11F8A515}"/>
                </a:ext>
              </a:extLst>
            </p:cNvPr>
            <p:cNvGrpSpPr/>
            <p:nvPr/>
          </p:nvGrpSpPr>
          <p:grpSpPr>
            <a:xfrm>
              <a:off x="2337063" y="3058629"/>
              <a:ext cx="2723431" cy="584775"/>
              <a:chOff x="2337063" y="3058629"/>
              <a:chExt cx="2723431" cy="584775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30EBB25B-C424-E428-3F74-77CAB72D1664}"/>
                  </a:ext>
                </a:extLst>
              </p:cNvPr>
              <p:cNvSpPr txBox="1"/>
              <p:nvPr/>
            </p:nvSpPr>
            <p:spPr>
              <a:xfrm>
                <a:off x="2337063" y="3058629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445D414E-A283-030A-7AB5-BBA962766DCF}"/>
                  </a:ext>
                </a:extLst>
              </p:cNvPr>
              <p:cNvSpPr txBox="1"/>
              <p:nvPr/>
            </p:nvSpPr>
            <p:spPr>
              <a:xfrm>
                <a:off x="2956428" y="305862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E759D3E7-F697-14A2-EF6E-FF9B8FA10FF5}"/>
                  </a:ext>
                </a:extLst>
              </p:cNvPr>
              <p:cNvSpPr txBox="1"/>
              <p:nvPr/>
            </p:nvSpPr>
            <p:spPr>
              <a:xfrm>
                <a:off x="4055091" y="305862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xmlns="" id="{485C756B-0F1B-5C39-CA51-6DEAFCA775AB}"/>
                  </a:ext>
                </a:extLst>
              </p:cNvPr>
              <p:cNvSpPr txBox="1"/>
              <p:nvPr/>
            </p:nvSpPr>
            <p:spPr>
              <a:xfrm>
                <a:off x="2956428" y="2199098"/>
                <a:ext cx="1027845" cy="87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85C756B-0F1B-5C39-CA51-6DEAFCA77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28" y="2199098"/>
                <a:ext cx="1027845" cy="876074"/>
              </a:xfrm>
              <a:prstGeom prst="rect">
                <a:avLst/>
              </a:prstGeom>
              <a:blipFill>
                <a:blip r:embed="rId6"/>
                <a:stretch>
                  <a:fillRect l="-15385" b="-10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5BC4519D-D54A-FB1B-D3FD-811924420D9F}"/>
              </a:ext>
            </a:extLst>
          </p:cNvPr>
          <p:cNvGrpSpPr/>
          <p:nvPr/>
        </p:nvGrpSpPr>
        <p:grpSpPr>
          <a:xfrm>
            <a:off x="2243279" y="3628382"/>
            <a:ext cx="2844000" cy="584775"/>
            <a:chOff x="2243279" y="3628382"/>
            <a:chExt cx="2844000" cy="584775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xmlns="" id="{354D5810-8177-1194-3FF0-DAD97C356200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9813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EE7A5943-8C73-AB6E-2BC2-11901A489F08}"/>
                </a:ext>
              </a:extLst>
            </p:cNvPr>
            <p:cNvSpPr txBox="1"/>
            <p:nvPr/>
          </p:nvSpPr>
          <p:spPr>
            <a:xfrm>
              <a:off x="2337063" y="362838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33088EB0-890B-B65F-9329-20F1B1E9E82A}"/>
                </a:ext>
              </a:extLst>
            </p:cNvPr>
            <p:cNvSpPr txBox="1"/>
            <p:nvPr/>
          </p:nvSpPr>
          <p:spPr>
            <a:xfrm>
              <a:off x="2956428" y="362838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9DF3AF9E-4666-3AE2-539D-6448EF7F3E06}"/>
              </a:ext>
            </a:extLst>
          </p:cNvPr>
          <p:cNvSpPr txBox="1"/>
          <p:nvPr/>
        </p:nvSpPr>
        <p:spPr>
          <a:xfrm>
            <a:off x="4055091" y="41831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xmlns="" id="{92D50583-F9A2-D766-0BDC-C4241EF2F705}"/>
              </a:ext>
            </a:extLst>
          </p:cNvPr>
          <p:cNvGrpSpPr/>
          <p:nvPr/>
        </p:nvGrpSpPr>
        <p:grpSpPr>
          <a:xfrm>
            <a:off x="2243279" y="4638566"/>
            <a:ext cx="2844000" cy="922178"/>
            <a:chOff x="2243279" y="4638566"/>
            <a:chExt cx="2844000" cy="922178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CCC74B29-CB6E-D2E8-7AD1-940E1782954A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560744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6D9C3DC8-CF34-20E0-B9DB-DAB37093E857}"/>
                </a:ext>
              </a:extLst>
            </p:cNvPr>
            <p:cNvSpPr txBox="1"/>
            <p:nvPr/>
          </p:nvSpPr>
          <p:spPr>
            <a:xfrm>
              <a:off x="2956428" y="482906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xmlns="" id="{8E951FDA-2C09-B7B6-7804-1D22F1571E01}"/>
                    </a:ext>
                  </a:extLst>
                </p:cNvPr>
                <p:cNvSpPr txBox="1"/>
                <p:nvPr/>
              </p:nvSpPr>
              <p:spPr>
                <a:xfrm>
                  <a:off x="4055091" y="4638566"/>
                  <a:ext cx="1005403" cy="876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solidFill>
                        <a:srgbClr val="EC00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zh-TW" altLang="en-US" sz="3200" dirty="0">
                      <a:solidFill>
                        <a:srgbClr val="EC008C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solidFill>
                                <a:srgbClr val="EC008C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altLang="zh-TW" sz="3200" baseline="40000" dirty="0">
                    <a:solidFill>
                      <a:srgbClr val="EC008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8E951FDA-2C09-B7B6-7804-1D22F1571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091" y="4638566"/>
                  <a:ext cx="1005403" cy="876650"/>
                </a:xfrm>
                <a:prstGeom prst="rect">
                  <a:avLst/>
                </a:prstGeom>
                <a:blipFill>
                  <a:blip r:embed="rId7"/>
                  <a:stretch>
                    <a:fillRect l="-15152" b="-97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xmlns="" id="{4426AAE7-6A26-6DD2-8F5D-B0DAAF4FCFFC}"/>
                  </a:ext>
                </a:extLst>
              </p:cNvPr>
              <p:cNvSpPr txBox="1"/>
              <p:nvPr/>
            </p:nvSpPr>
            <p:spPr>
              <a:xfrm>
                <a:off x="5604388" y="3482083"/>
                <a:ext cx="2736005" cy="1655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商式為 </a:t>
                </a:r>
                <a:r>
                  <a:rPr lang="en-US" altLang="zh-TW" sz="3200" i="1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x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，</a:t>
                </a:r>
                <a:endParaRPr lang="en-US" altLang="zh-TW" sz="3200" spc="1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endParaRPr>
              </a:p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餘式為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。</a:t>
                </a: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426AAE7-6A26-6DD2-8F5D-B0DAAF4F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8" y="3482083"/>
                <a:ext cx="2736005" cy="1655390"/>
              </a:xfrm>
              <a:prstGeom prst="rect">
                <a:avLst/>
              </a:prstGeom>
              <a:blipFill>
                <a:blip r:embed="rId8"/>
                <a:stretch>
                  <a:fillRect l="-5568" r="-4900" b="-40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2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40" grpId="0"/>
      <p:bldP spid="40" grpId="1"/>
      <p:bldP spid="42" grpId="0"/>
      <p:bldP spid="42" grpId="1"/>
      <p:bldP spid="44" grpId="0"/>
      <p:bldP spid="4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7B295AD-8460-C11F-1A3D-23740EC58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54925C2-300A-7FDF-61FB-500BC19DC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122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9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692F2F1-D146-F1F2-B269-78C37CA9B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286000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483D5C32-DE1B-39D8-8607-DB4DBB2C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17C213C8-6439-3AB3-5577-AC3605229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xmlns="" id="{C3D70E60-9C31-03EF-29F8-FC5BA268744D}"/>
                  </a:ext>
                </a:extLst>
              </p:cNvPr>
              <p:cNvSpPr txBox="1"/>
              <p:nvPr/>
            </p:nvSpPr>
            <p:spPr>
              <a:xfrm>
                <a:off x="2365638" y="2199098"/>
                <a:ext cx="57259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endPara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3D70E60-9C31-03EF-29F8-FC5BA268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38" y="2199098"/>
                <a:ext cx="572593" cy="876650"/>
              </a:xfrm>
              <a:prstGeom prst="rect">
                <a:avLst/>
              </a:prstGeom>
              <a:blipFill>
                <a:blip r:embed="rId5"/>
                <a:stretch>
                  <a:fillRect r="-26596" b="-90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8491A29B-94E3-5F9B-0FA0-919DADBE211E}"/>
              </a:ext>
            </a:extLst>
          </p:cNvPr>
          <p:cNvSpPr txBox="1"/>
          <p:nvPr/>
        </p:nvSpPr>
        <p:spPr>
          <a:xfrm>
            <a:off x="2956428" y="418311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2915D677-DD59-B558-E363-EA77913B730F}"/>
              </a:ext>
            </a:extLst>
          </p:cNvPr>
          <p:cNvGrpSpPr/>
          <p:nvPr/>
        </p:nvGrpSpPr>
        <p:grpSpPr>
          <a:xfrm>
            <a:off x="882285" y="3058629"/>
            <a:ext cx="4208869" cy="603707"/>
            <a:chOff x="882285" y="3058629"/>
            <a:chExt cx="4208869" cy="603707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9FE0B926-E3E5-C59D-8E8E-AC9EEA1547DA}"/>
                </a:ext>
              </a:extLst>
            </p:cNvPr>
            <p:cNvGrpSpPr/>
            <p:nvPr/>
          </p:nvGrpSpPr>
          <p:grpSpPr>
            <a:xfrm>
              <a:off x="2140517" y="3069184"/>
              <a:ext cx="2950637" cy="593152"/>
              <a:chOff x="855925" y="2461598"/>
              <a:chExt cx="2950637" cy="593152"/>
            </a:xfrm>
          </p:grpSpPr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xmlns="" id="{31207145-BBE7-55F0-0443-1E35B5893226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xmlns="" id="{DD156072-D8D7-D27A-3A69-09FF17AB380D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4E45A59F-17D1-CCCD-E30A-245943B95C2D}"/>
                </a:ext>
              </a:extLst>
            </p:cNvPr>
            <p:cNvSpPr txBox="1"/>
            <p:nvPr/>
          </p:nvSpPr>
          <p:spPr>
            <a:xfrm>
              <a:off x="882285" y="3058629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0071D6EA-55DB-9138-EBA6-AAE49223EFBE}"/>
                </a:ext>
              </a:extLst>
            </p:cNvPr>
            <p:cNvGrpSpPr/>
            <p:nvPr/>
          </p:nvGrpSpPr>
          <p:grpSpPr>
            <a:xfrm>
              <a:off x="2542247" y="3058629"/>
              <a:ext cx="2518247" cy="584775"/>
              <a:chOff x="2542247" y="3058629"/>
              <a:chExt cx="2518247" cy="584775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30EBB25B-C424-E428-3F74-77CAB72D1664}"/>
                  </a:ext>
                </a:extLst>
              </p:cNvPr>
              <p:cNvSpPr txBox="1"/>
              <p:nvPr/>
            </p:nvSpPr>
            <p:spPr>
              <a:xfrm>
                <a:off x="2542247" y="3058629"/>
                <a:ext cx="50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445D414E-A283-030A-7AB5-BBA962766DCF}"/>
                  </a:ext>
                </a:extLst>
              </p:cNvPr>
              <p:cNvSpPr txBox="1"/>
              <p:nvPr/>
            </p:nvSpPr>
            <p:spPr>
              <a:xfrm>
                <a:off x="2956428" y="305862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E759D3E7-F697-14A2-EF6E-FF9B8FA10FF5}"/>
                  </a:ext>
                </a:extLst>
              </p:cNvPr>
              <p:cNvSpPr txBox="1"/>
              <p:nvPr/>
            </p:nvSpPr>
            <p:spPr>
              <a:xfrm>
                <a:off x="4055091" y="305862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485C756B-0F1B-5C39-CA51-6DEAFCA775AB}"/>
              </a:ext>
            </a:extLst>
          </p:cNvPr>
          <p:cNvSpPr txBox="1"/>
          <p:nvPr/>
        </p:nvSpPr>
        <p:spPr>
          <a:xfrm>
            <a:off x="2956428" y="23800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92F9B33C-4D45-819A-D07D-A27D1F5746DC}"/>
              </a:ext>
            </a:extLst>
          </p:cNvPr>
          <p:cNvGrpSpPr/>
          <p:nvPr/>
        </p:nvGrpSpPr>
        <p:grpSpPr>
          <a:xfrm>
            <a:off x="2243279" y="3628382"/>
            <a:ext cx="2844000" cy="584775"/>
            <a:chOff x="2243279" y="3628382"/>
            <a:chExt cx="2844000" cy="584775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xmlns="" id="{354D5810-8177-1194-3FF0-DAD97C356200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9813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EE7A5943-8C73-AB6E-2BC2-11901A489F08}"/>
                </a:ext>
              </a:extLst>
            </p:cNvPr>
            <p:cNvSpPr txBox="1"/>
            <p:nvPr/>
          </p:nvSpPr>
          <p:spPr>
            <a:xfrm>
              <a:off x="2542247" y="3628382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33088EB0-890B-B65F-9329-20F1B1E9E82A}"/>
                </a:ext>
              </a:extLst>
            </p:cNvPr>
            <p:cNvSpPr txBox="1"/>
            <p:nvPr/>
          </p:nvSpPr>
          <p:spPr>
            <a:xfrm>
              <a:off x="2956428" y="362838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9DF3AF9E-4666-3AE2-539D-6448EF7F3E06}"/>
              </a:ext>
            </a:extLst>
          </p:cNvPr>
          <p:cNvSpPr txBox="1"/>
          <p:nvPr/>
        </p:nvSpPr>
        <p:spPr>
          <a:xfrm>
            <a:off x="4055091" y="41831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xmlns="" id="{4426AAE7-6A26-6DD2-8F5D-B0DAAF4FCFFC}"/>
                  </a:ext>
                </a:extLst>
              </p:cNvPr>
              <p:cNvSpPr txBox="1"/>
              <p:nvPr/>
            </p:nvSpPr>
            <p:spPr>
              <a:xfrm>
                <a:off x="5604388" y="3482083"/>
                <a:ext cx="2941190" cy="137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商式為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200" i="1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x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，</a:t>
                </a:r>
                <a:endParaRPr lang="en-US" altLang="zh-TW" sz="3200" spc="1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endParaRPr>
              </a:p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餘式為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50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。</a:t>
                </a:r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4426AAE7-6A26-6DD2-8F5D-B0DAAF4F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8" y="3482083"/>
                <a:ext cx="2941190" cy="1373902"/>
              </a:xfrm>
              <a:prstGeom prst="rect">
                <a:avLst/>
              </a:prstGeom>
              <a:blipFill>
                <a:blip r:embed="rId6"/>
                <a:stretch>
                  <a:fillRect l="-5176" r="-4555" b="-132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E5DB2B31-1B7C-2FE3-4847-D4AAAD0D0A08}"/>
              </a:ext>
            </a:extLst>
          </p:cNvPr>
          <p:cNvGrpSpPr/>
          <p:nvPr/>
        </p:nvGrpSpPr>
        <p:grpSpPr>
          <a:xfrm>
            <a:off x="2243279" y="4705241"/>
            <a:ext cx="2844000" cy="584775"/>
            <a:chOff x="2243279" y="4705241"/>
            <a:chExt cx="2844000" cy="584775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CCC74B29-CB6E-D2E8-7AD1-940E1782954A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284519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6D9C3DC8-CF34-20E0-B9DB-DAB37093E857}"/>
                </a:ext>
              </a:extLst>
            </p:cNvPr>
            <p:cNvSpPr txBox="1"/>
            <p:nvPr/>
          </p:nvSpPr>
          <p:spPr>
            <a:xfrm>
              <a:off x="2956428" y="4705241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4DAA6C29-25B9-A390-AB8D-E04F98DD624F}"/>
                </a:ext>
              </a:extLst>
            </p:cNvPr>
            <p:cNvSpPr txBox="1"/>
            <p:nvPr/>
          </p:nvSpPr>
          <p:spPr>
            <a:xfrm>
              <a:off x="4055091" y="470524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45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EE3617FD-5B65-5810-CEF2-3E8F88A7432E}"/>
              </a:ext>
            </a:extLst>
          </p:cNvPr>
          <p:cNvSpPr txBox="1"/>
          <p:nvPr/>
        </p:nvSpPr>
        <p:spPr>
          <a:xfrm>
            <a:off x="4465459" y="527096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8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40" grpId="0"/>
      <p:bldP spid="40" grpId="1"/>
      <p:bldP spid="42" grpId="0"/>
      <p:bldP spid="42" grpId="1"/>
      <p:bldP spid="44" grpId="0"/>
      <p:bldP spid="44" grpId="1"/>
      <p:bldP spid="46" grpId="0"/>
      <p:bldP spid="4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E14ADEA-750C-6372-1457-3A644865F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42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559578B-B454-4F69-C122-415FFA95B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1529950"/>
            <a:ext cx="8280122" cy="1032275"/>
          </a:xfrm>
        </p:spPr>
        <p:txBody>
          <a:bodyPr/>
          <a:lstStyle/>
          <a:p>
            <a:r>
              <a:rPr lang="zh-TW" altLang="en-US" dirty="0"/>
              <a:t>　　除法和乘法一樣，遇到被除式或除式缺項時，通常要補 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53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F0EC5B9-F658-4481-9677-F9A13A3698F8}"/>
              </a:ext>
            </a:extLst>
          </p:cNvPr>
          <p:cNvSpPr/>
          <p:nvPr/>
        </p:nvSpPr>
        <p:spPr>
          <a:xfrm>
            <a:off x="126000" y="1000125"/>
            <a:ext cx="8892000" cy="1368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FE9089C-8443-49AF-A665-122E13238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041FE6E2-32AE-41DF-9AB7-69C0FD1F6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71752"/>
          </a:xfrm>
        </p:spPr>
        <p:txBody>
          <a:bodyPr/>
          <a:lstStyle/>
          <a:p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aseline="40000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3E56DD16-608E-44AB-BC7F-177EA7C3B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單項式的乘法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3209DF0-1B7A-4ED7-9E91-0C5EA8C10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7C03DBE-E873-430F-97BC-5C53C432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485902"/>
            <a:ext cx="438913" cy="438913"/>
          </a:xfrm>
          <a:prstGeom prst="rect">
            <a:avLst/>
          </a:prstGeom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20980103-BF17-4DDB-BD8E-D45329BE9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16" y="508846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解">
            <a:extLst>
              <a:ext uri="{FF2B5EF4-FFF2-40B4-BE49-F238E27FC236}">
                <a16:creationId xmlns:a16="http://schemas.microsoft.com/office/drawing/2014/main" xmlns="" id="{F3744718-EC86-4F5B-96D7-C5764B56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B6D1B886-B337-4642-B17F-AD16FA2099DF}"/>
              </a:ext>
            </a:extLst>
          </p:cNvPr>
          <p:cNvSpPr txBox="1"/>
          <p:nvPr/>
        </p:nvSpPr>
        <p:spPr>
          <a:xfrm>
            <a:off x="756186" y="2642578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baseline="40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84B8AC9-5C3B-4C87-B6D1-0D296198BFC8}"/>
              </a:ext>
            </a:extLst>
          </p:cNvPr>
          <p:cNvSpPr txBox="1"/>
          <p:nvPr/>
        </p:nvSpPr>
        <p:spPr>
          <a:xfrm>
            <a:off x="1283236" y="3621648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F05A88"/>
                </a:solidFill>
              </a:rPr>
              <a:t>3</a:t>
            </a:r>
            <a:r>
              <a:rPr lang="en-US" altLang="zh-TW" i="1" dirty="0">
                <a:solidFill>
                  <a:srgbClr val="F05A88"/>
                </a:solidFill>
              </a:rPr>
              <a:t>x</a:t>
            </a:r>
            <a:r>
              <a:rPr lang="en-US" altLang="zh-TW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solidFill>
                  <a:srgbClr val="009EDB"/>
                </a:solidFill>
              </a:rPr>
              <a:t>8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rgbClr val="009EDB"/>
                </a:solidFill>
              </a:rPr>
              <a:t>3</a:t>
            </a:r>
            <a:r>
              <a:rPr lang="en-US" altLang="zh-TW" i="1" dirty="0">
                <a:solidFill>
                  <a:srgbClr val="009EDB"/>
                </a:solidFill>
              </a:rPr>
              <a:t>x</a:t>
            </a:r>
            <a:r>
              <a:rPr lang="en-US" altLang="zh-TW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solidFill>
                  <a:srgbClr val="009EDB"/>
                </a:solidFill>
              </a:rPr>
              <a:t> </a:t>
            </a:r>
            <a:endParaRPr lang="en-US" altLang="zh-TW" i="1" dirty="0">
              <a:solidFill>
                <a:srgbClr val="009EDB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77493AF-F69C-4E94-97E8-F4D64A062B1D}"/>
              </a:ext>
            </a:extLst>
          </p:cNvPr>
          <p:cNvSpPr txBox="1"/>
          <p:nvPr/>
        </p:nvSpPr>
        <p:spPr>
          <a:xfrm>
            <a:off x="1283236" y="4441968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24</a:t>
            </a:r>
            <a:r>
              <a:rPr lang="en-US" altLang="zh-TW" i="1" dirty="0"/>
              <a:t>x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263D0B17-A846-B7CF-998E-C5534DDA2553}"/>
              </a:ext>
            </a:extLst>
          </p:cNvPr>
          <p:cNvGrpSpPr/>
          <p:nvPr/>
        </p:nvGrpSpPr>
        <p:grpSpPr>
          <a:xfrm>
            <a:off x="1798148" y="2412948"/>
            <a:ext cx="1980143" cy="1092469"/>
            <a:chOff x="1798148" y="2412948"/>
            <a:chExt cx="1980143" cy="1092469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5D1B20B7-54CB-4E7B-B97C-C9B925E43939}"/>
                </a:ext>
              </a:extLst>
            </p:cNvPr>
            <p:cNvGrpSpPr/>
            <p:nvPr/>
          </p:nvGrpSpPr>
          <p:grpSpPr>
            <a:xfrm>
              <a:off x="1798148" y="2412948"/>
              <a:ext cx="1943812" cy="332425"/>
              <a:chOff x="1382631" y="4181226"/>
              <a:chExt cx="1943812" cy="332425"/>
            </a:xfrm>
          </p:grpSpPr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8B185996-8747-40C5-B045-D5F65F3BF76B}"/>
                  </a:ext>
                </a:extLst>
              </p:cNvPr>
              <p:cNvSpPr/>
              <p:nvPr/>
            </p:nvSpPr>
            <p:spPr>
              <a:xfrm rot="636579">
                <a:off x="3164110" y="4388690"/>
                <a:ext cx="162333" cy="124961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67945">
                    <a:moveTo>
                      <a:pt x="29870" y="0"/>
                    </a:moveTo>
                    <a:lnTo>
                      <a:pt x="32384" y="36436"/>
                    </a:lnTo>
                    <a:lnTo>
                      <a:pt x="0" y="53314"/>
                    </a:lnTo>
                    <a:lnTo>
                      <a:pt x="88188" y="67703"/>
                    </a:lnTo>
                    <a:lnTo>
                      <a:pt x="29870" y="0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xmlns="" id="{CEE72CFC-8293-49CB-8418-649DD251F278}"/>
                  </a:ext>
                </a:extLst>
              </p:cNvPr>
              <p:cNvSpPr/>
              <p:nvPr/>
            </p:nvSpPr>
            <p:spPr>
              <a:xfrm>
                <a:off x="1382631" y="4181226"/>
                <a:ext cx="1847843" cy="274607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33475"/>
                  <a:gd name="connsiteY0" fmla="*/ 458313 h 492727"/>
                  <a:gd name="connsiteX1" fmla="*/ 545403 w 1133475"/>
                  <a:gd name="connsiteY1" fmla="*/ 349 h 492727"/>
                  <a:gd name="connsiteX2" fmla="*/ 1133475 w 1133475"/>
                  <a:gd name="connsiteY2" fmla="*/ 492727 h 492727"/>
                  <a:gd name="connsiteX0" fmla="*/ 0 w 1133475"/>
                  <a:gd name="connsiteY0" fmla="*/ 595636 h 630050"/>
                  <a:gd name="connsiteX1" fmla="*/ 549329 w 1133475"/>
                  <a:gd name="connsiteY1" fmla="*/ 219 h 630050"/>
                  <a:gd name="connsiteX2" fmla="*/ 1133475 w 1133475"/>
                  <a:gd name="connsiteY2" fmla="*/ 630050 h 63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3475" h="630050">
                    <a:moveTo>
                      <a:pt x="0" y="595636"/>
                    </a:moveTo>
                    <a:cubicBezTo>
                      <a:pt x="93663" y="346645"/>
                      <a:pt x="360417" y="-10100"/>
                      <a:pt x="549329" y="219"/>
                    </a:cubicBezTo>
                    <a:cubicBezTo>
                      <a:pt x="738242" y="10538"/>
                      <a:pt x="954087" y="250434"/>
                      <a:pt x="1133475" y="630050"/>
                    </a:cubicBezTo>
                  </a:path>
                </a:pathLst>
              </a:custGeom>
              <a:noFill/>
              <a:ln w="22225">
                <a:solidFill>
                  <a:srgbClr val="F0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459935BA-B088-429F-910C-2224573D4E37}"/>
                </a:ext>
              </a:extLst>
            </p:cNvPr>
            <p:cNvGrpSpPr/>
            <p:nvPr/>
          </p:nvGrpSpPr>
          <p:grpSpPr>
            <a:xfrm>
              <a:off x="2282502" y="3215819"/>
              <a:ext cx="1495789" cy="289598"/>
              <a:chOff x="1895898" y="4956577"/>
              <a:chExt cx="1495789" cy="289598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7710BDCE-91F8-4494-B536-C576CEE7B07A}"/>
                  </a:ext>
                </a:extLst>
              </p:cNvPr>
              <p:cNvSpPr/>
              <p:nvPr/>
            </p:nvSpPr>
            <p:spPr>
              <a:xfrm rot="20232566" flipV="1">
                <a:off x="3209966" y="4956577"/>
                <a:ext cx="181721" cy="140576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66040">
                    <a:moveTo>
                      <a:pt x="27825" y="0"/>
                    </a:moveTo>
                    <a:lnTo>
                      <a:pt x="31724" y="36322"/>
                    </a:lnTo>
                    <a:lnTo>
                      <a:pt x="0" y="54406"/>
                    </a:lnTo>
                    <a:lnTo>
                      <a:pt x="88671" y="65443"/>
                    </a:lnTo>
                    <a:lnTo>
                      <a:pt x="27825" y="0"/>
                    </a:lnTo>
                    <a:close/>
                  </a:path>
                </a:pathLst>
              </a:custGeom>
              <a:solidFill>
                <a:srgbClr val="009ED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xmlns="" id="{EDD8BFBC-66D0-473A-AC62-B19A63699044}"/>
                  </a:ext>
                </a:extLst>
              </p:cNvPr>
              <p:cNvSpPr/>
              <p:nvPr/>
            </p:nvSpPr>
            <p:spPr>
              <a:xfrm rot="338227" flipV="1">
                <a:off x="1895898" y="4960783"/>
                <a:ext cx="1367583" cy="285392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69863"/>
                  <a:gd name="connsiteY0" fmla="*/ 387346 h 498929"/>
                  <a:gd name="connsiteX1" fmla="*/ 552449 w 1169863"/>
                  <a:gd name="connsiteY1" fmla="*/ 506 h 498929"/>
                  <a:gd name="connsiteX2" fmla="*/ 1169863 w 1169863"/>
                  <a:gd name="connsiteY2" fmla="*/ 498929 h 498929"/>
                  <a:gd name="connsiteX0" fmla="*/ 0 w 1159838"/>
                  <a:gd name="connsiteY0" fmla="*/ 387346 h 539841"/>
                  <a:gd name="connsiteX1" fmla="*/ 552449 w 1159838"/>
                  <a:gd name="connsiteY1" fmla="*/ 506 h 539841"/>
                  <a:gd name="connsiteX2" fmla="*/ 1159838 w 1159838"/>
                  <a:gd name="connsiteY2" fmla="*/ 539841 h 539841"/>
                  <a:gd name="connsiteX0" fmla="*/ 0 w 1159838"/>
                  <a:gd name="connsiteY0" fmla="*/ 387346 h 539841"/>
                  <a:gd name="connsiteX1" fmla="*/ 552449 w 1159838"/>
                  <a:gd name="connsiteY1" fmla="*/ 506 h 539841"/>
                  <a:gd name="connsiteX2" fmla="*/ 1159838 w 1159838"/>
                  <a:gd name="connsiteY2" fmla="*/ 539841 h 539841"/>
                  <a:gd name="connsiteX0" fmla="*/ 0 w 1159838"/>
                  <a:gd name="connsiteY0" fmla="*/ 506798 h 659293"/>
                  <a:gd name="connsiteX1" fmla="*/ 547165 w 1159838"/>
                  <a:gd name="connsiteY1" fmla="*/ 288 h 659293"/>
                  <a:gd name="connsiteX2" fmla="*/ 1159838 w 1159838"/>
                  <a:gd name="connsiteY2" fmla="*/ 659293 h 65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9838" h="659293">
                    <a:moveTo>
                      <a:pt x="0" y="506798"/>
                    </a:moveTo>
                    <a:cubicBezTo>
                      <a:pt x="93663" y="257807"/>
                      <a:pt x="358253" y="-10031"/>
                      <a:pt x="547165" y="288"/>
                    </a:cubicBezTo>
                    <a:cubicBezTo>
                      <a:pt x="736078" y="10607"/>
                      <a:pt x="1014461" y="172974"/>
                      <a:pt x="1159838" y="659293"/>
                    </a:cubicBezTo>
                  </a:path>
                </a:pathLst>
              </a:custGeom>
              <a:noFill/>
              <a:ln w="22225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pic>
        <p:nvPicPr>
          <p:cNvPr id="4" name="圖片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AF0E92-D443-BD26-4C48-DAD12F322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2807"/>
            <a:ext cx="1896020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4B2B831-4CDC-CB7D-E908-D98A8B9FDAA6}"/>
              </a:ext>
            </a:extLst>
          </p:cNvPr>
          <p:cNvSpPr/>
          <p:nvPr/>
        </p:nvSpPr>
        <p:spPr>
          <a:xfrm>
            <a:off x="126000" y="1000125"/>
            <a:ext cx="8892000" cy="720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BD14D6B-030E-4ADE-8FA6-328D8F194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42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9BFC6EC-837C-ED0E-0498-2D598FE17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的商式及餘式。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4CB0AE61-D25D-3E51-851B-3CB98B7524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多項式的除法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/>
              <a:t>缺項補零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78A591E8-6FD6-1B02-FEEF-62492A3C3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54C35C7-B786-2CE2-2B09-EA42614AD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185090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E6D5E091-7673-EE6D-9D08-78742D23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E2A22BC5-6FDC-647E-7AE4-446EC4C56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F90DDE49-7980-67F5-9953-084DB75AB880}"/>
              </a:ext>
            </a:extLst>
          </p:cNvPr>
          <p:cNvSpPr txBox="1"/>
          <p:nvPr/>
        </p:nvSpPr>
        <p:spPr>
          <a:xfrm>
            <a:off x="1816448" y="1845293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0D2F801F-0940-CC63-53D5-D4D923F60F25}"/>
              </a:ext>
            </a:extLst>
          </p:cNvPr>
          <p:cNvSpPr txBox="1"/>
          <p:nvPr/>
        </p:nvSpPr>
        <p:spPr>
          <a:xfrm>
            <a:off x="2235788" y="352649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14325A3C-A389-E40C-7B87-AC75F82E522F}"/>
                  </a:ext>
                </a:extLst>
              </p:cNvPr>
              <p:cNvSpPr txBox="1"/>
              <p:nvPr/>
            </p:nvSpPr>
            <p:spPr>
              <a:xfrm>
                <a:off x="3737477" y="4909341"/>
                <a:ext cx="697627" cy="88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4325A3C-A389-E40C-7B87-AC75F82E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77" y="4909341"/>
                <a:ext cx="697627" cy="881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A9FCB311-05AE-BAE8-245D-2478724966EF}"/>
              </a:ext>
            </a:extLst>
          </p:cNvPr>
          <p:cNvSpPr txBox="1"/>
          <p:nvPr/>
        </p:nvSpPr>
        <p:spPr>
          <a:xfrm>
            <a:off x="2235788" y="248654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05A8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F05A88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en-US" altLang="zh-TW" sz="3200" i="1" dirty="0">
                <a:solidFill>
                  <a:srgbClr val="F05A8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F05A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B7AFE0DE-FF01-C0B6-3DFF-FC2C9A5A7DF5}"/>
              </a:ext>
            </a:extLst>
          </p:cNvPr>
          <p:cNvGrpSpPr/>
          <p:nvPr/>
        </p:nvGrpSpPr>
        <p:grpSpPr>
          <a:xfrm>
            <a:off x="209270" y="2486543"/>
            <a:ext cx="4161244" cy="621959"/>
            <a:chOff x="209270" y="2486543"/>
            <a:chExt cx="4161244" cy="621959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BAE168CB-A412-7083-B576-2A89395D7865}"/>
                </a:ext>
              </a:extLst>
            </p:cNvPr>
            <p:cNvGrpSpPr/>
            <p:nvPr/>
          </p:nvGrpSpPr>
          <p:grpSpPr>
            <a:xfrm>
              <a:off x="1419877" y="2515350"/>
              <a:ext cx="2950637" cy="593152"/>
              <a:chOff x="1864292" y="2977105"/>
              <a:chExt cx="2950637" cy="593152"/>
            </a:xfrm>
          </p:grpSpPr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xmlns="" id="{8335F1D2-7B5E-C57C-7B92-E8925FB2435D}"/>
                  </a:ext>
                </a:extLst>
              </p:cNvPr>
              <p:cNvCxnSpPr/>
              <p:nvPr/>
            </p:nvCxnSpPr>
            <p:spPr>
              <a:xfrm>
                <a:off x="1970929" y="2991498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手繪多邊形: 圖案 20">
                <a:extLst>
                  <a:ext uri="{FF2B5EF4-FFF2-40B4-BE49-F238E27FC236}">
                    <a16:creationId xmlns:a16="http://schemas.microsoft.com/office/drawing/2014/main" xmlns="" id="{1BC2E3C8-2466-0E95-6EDA-86F78DE8C262}"/>
                  </a:ext>
                </a:extLst>
              </p:cNvPr>
              <p:cNvSpPr/>
              <p:nvPr/>
            </p:nvSpPr>
            <p:spPr>
              <a:xfrm rot="6701308">
                <a:off x="1611314" y="3230083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33FF8DD8-FB60-DF3C-CB09-E010C2DF5318}"/>
                </a:ext>
              </a:extLst>
            </p:cNvPr>
            <p:cNvSpPr txBox="1"/>
            <p:nvPr/>
          </p:nvSpPr>
          <p:spPr>
            <a:xfrm>
              <a:off x="209270" y="248654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xmlns="" id="{926CD66E-1DBF-2754-A5E7-9C4EA49420CC}"/>
                </a:ext>
              </a:extLst>
            </p:cNvPr>
            <p:cNvGrpSpPr/>
            <p:nvPr/>
          </p:nvGrpSpPr>
          <p:grpSpPr>
            <a:xfrm>
              <a:off x="1616423" y="2486543"/>
              <a:ext cx="2723431" cy="584775"/>
              <a:chOff x="1616423" y="2486543"/>
              <a:chExt cx="2723431" cy="584775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xmlns="" id="{7FFA3EBE-21AA-7EBD-113C-293E1CF4B269}"/>
                  </a:ext>
                </a:extLst>
              </p:cNvPr>
              <p:cNvSpPr txBox="1"/>
              <p:nvPr/>
            </p:nvSpPr>
            <p:spPr>
              <a:xfrm>
                <a:off x="1616423" y="2486543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xmlns="" id="{6814D2EE-8C11-B9B5-0B40-AF851BB4CB06}"/>
                  </a:ext>
                </a:extLst>
              </p:cNvPr>
              <p:cNvSpPr txBox="1"/>
              <p:nvPr/>
            </p:nvSpPr>
            <p:spPr>
              <a:xfrm>
                <a:off x="3334451" y="2486543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xmlns="" id="{E52637B1-5CA6-3CA1-FC85-92D6FD1155E4}"/>
                  </a:ext>
                </a:extLst>
              </p:cNvPr>
              <p:cNvSpPr txBox="1"/>
              <p:nvPr/>
            </p:nvSpPr>
            <p:spPr>
              <a:xfrm>
                <a:off x="2235788" y="1654793"/>
                <a:ext cx="1005403" cy="881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sz="32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52637B1-5CA6-3CA1-FC85-92D6FD115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788" y="1654793"/>
                <a:ext cx="1005403" cy="881460"/>
              </a:xfrm>
              <a:prstGeom prst="rect">
                <a:avLst/>
              </a:prstGeom>
              <a:blipFill>
                <a:blip r:embed="rId6"/>
                <a:stretch>
                  <a:fillRect l="-15758" b="-8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23187C12-5FD6-E911-45A3-3F199BBF8AFE}"/>
              </a:ext>
            </a:extLst>
          </p:cNvPr>
          <p:cNvGrpSpPr/>
          <p:nvPr/>
        </p:nvGrpSpPr>
        <p:grpSpPr>
          <a:xfrm>
            <a:off x="1522639" y="3028118"/>
            <a:ext cx="2844000" cy="589302"/>
            <a:chOff x="1522639" y="3028118"/>
            <a:chExt cx="2844000" cy="589302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DE66014A-F1DC-00C0-F70C-7F1CF00A1BAA}"/>
                </a:ext>
              </a:extLst>
            </p:cNvPr>
            <p:cNvCxnSpPr>
              <a:cxnSpLocks/>
            </p:cNvCxnSpPr>
            <p:nvPr/>
          </p:nvCxnSpPr>
          <p:spPr>
            <a:xfrm>
              <a:off x="1522639" y="3578747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9E5FD358-AD91-3274-A493-2FFE148E8BC8}"/>
                </a:ext>
              </a:extLst>
            </p:cNvPr>
            <p:cNvSpPr txBox="1"/>
            <p:nvPr/>
          </p:nvSpPr>
          <p:spPr>
            <a:xfrm>
              <a:off x="1616423" y="3028118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xmlns="" id="{6FC49419-6B45-AC97-A809-3EF5304E1CCD}"/>
                </a:ext>
              </a:extLst>
            </p:cNvPr>
            <p:cNvSpPr txBox="1"/>
            <p:nvPr/>
          </p:nvSpPr>
          <p:spPr>
            <a:xfrm>
              <a:off x="2235788" y="3032645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54DD781D-E99F-9F52-C4D5-ECA036378820}"/>
              </a:ext>
            </a:extLst>
          </p:cNvPr>
          <p:cNvSpPr txBox="1"/>
          <p:nvPr/>
        </p:nvSpPr>
        <p:spPr>
          <a:xfrm>
            <a:off x="3334451" y="354007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BF7CA5FB-21BB-4057-CFDD-40E3B0305595}"/>
              </a:ext>
            </a:extLst>
          </p:cNvPr>
          <p:cNvGrpSpPr/>
          <p:nvPr/>
        </p:nvGrpSpPr>
        <p:grpSpPr>
          <a:xfrm>
            <a:off x="1522639" y="4009976"/>
            <a:ext cx="2844000" cy="918987"/>
            <a:chOff x="1522639" y="4009976"/>
            <a:chExt cx="2844000" cy="918987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xmlns="" id="{4F0E1035-14A9-AEEE-33DC-EA67F5C7A1F1}"/>
                </a:ext>
              </a:extLst>
            </p:cNvPr>
            <p:cNvCxnSpPr>
              <a:cxnSpLocks/>
            </p:cNvCxnSpPr>
            <p:nvPr/>
          </p:nvCxnSpPr>
          <p:spPr>
            <a:xfrm>
              <a:off x="1522639" y="4928963"/>
              <a:ext cx="284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D54E7EF1-34FB-9AB9-DC60-D3C93A582113}"/>
                </a:ext>
              </a:extLst>
            </p:cNvPr>
            <p:cNvSpPr txBox="1"/>
            <p:nvPr/>
          </p:nvSpPr>
          <p:spPr>
            <a:xfrm>
              <a:off x="2235788" y="418236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xmlns="" id="{8B5D7020-E09C-489D-6C9D-256602F3F8B4}"/>
                    </a:ext>
                  </a:extLst>
                </p:cNvPr>
                <p:cNvSpPr txBox="1"/>
                <p:nvPr/>
              </p:nvSpPr>
              <p:spPr>
                <a:xfrm>
                  <a:off x="3334451" y="4009976"/>
                  <a:ext cx="1005403" cy="876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zh-TW" altLang="en-US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b="0" i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b="0" i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altLang="zh-TW" sz="3200" baseline="40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8B5D7020-E09C-489D-6C9D-256602F3F8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451" y="4009976"/>
                  <a:ext cx="1005403" cy="876650"/>
                </a:xfrm>
                <a:prstGeom prst="rect">
                  <a:avLst/>
                </a:prstGeom>
                <a:blipFill>
                  <a:blip r:embed="rId7"/>
                  <a:stretch>
                    <a:fillRect l="-15758" b="-97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310504F2-1996-E5B5-44C8-4A1040BA273E}"/>
                  </a:ext>
                </a:extLst>
              </p:cNvPr>
              <p:cNvSpPr txBox="1"/>
              <p:nvPr/>
            </p:nvSpPr>
            <p:spPr>
              <a:xfrm>
                <a:off x="5062757" y="2867277"/>
                <a:ext cx="3248005" cy="2495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0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br>
                  <a:rPr lang="en-US" altLang="zh-TW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</a:br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的商式為 </a:t>
                </a:r>
                <a:r>
                  <a:rPr lang="en-US" altLang="zh-TW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0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餘式為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 b="0" i="0" smtClean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310504F2-1996-E5B5-44C8-4A1040BA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757" y="2867277"/>
                <a:ext cx="3248005" cy="2495298"/>
              </a:xfrm>
              <a:prstGeom prst="rect">
                <a:avLst/>
              </a:prstGeom>
              <a:blipFill>
                <a:blip r:embed="rId8"/>
                <a:stretch>
                  <a:fillRect l="-4511" t="-3415" r="-4135" b="-17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4" grpId="0"/>
      <p:bldP spid="24" grpId="1"/>
      <p:bldP spid="30" grpId="0"/>
      <p:bldP spid="30" grpId="1"/>
      <p:bldP spid="32" grpId="0"/>
      <p:bldP spid="32" grpId="1"/>
      <p:bldP spid="34" grpId="0"/>
      <p:bldP spid="3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1411C51-F767-76F2-E153-2C218B02B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42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A43DE76-C55B-2F04-FAE2-C5C22D984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249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C8D1E2F-E1D4-325C-285E-981C2624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428875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6171E66A-E34B-E1BF-2A84-0CBBCD1F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EE3AD47F-755A-A6EA-7EF2-D6CA4CB22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58746202-F1C8-5A1A-28AE-D8550615B47A}"/>
              </a:ext>
            </a:extLst>
          </p:cNvPr>
          <p:cNvSpPr txBox="1"/>
          <p:nvPr/>
        </p:nvSpPr>
        <p:spPr>
          <a:xfrm>
            <a:off x="5709163" y="3586858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0830085F-E874-156B-6593-45551845A033}"/>
              </a:ext>
            </a:extLst>
          </p:cNvPr>
          <p:cNvSpPr txBox="1"/>
          <p:nvPr/>
        </p:nvSpPr>
        <p:spPr>
          <a:xfrm>
            <a:off x="2337063" y="244674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61DDB50B-0218-C05E-3B24-8FF693A3E37B}"/>
              </a:ext>
            </a:extLst>
          </p:cNvPr>
          <p:cNvSpPr txBox="1"/>
          <p:nvPr/>
        </p:nvSpPr>
        <p:spPr>
          <a:xfrm>
            <a:off x="2956428" y="412596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8F6E3702-C360-D506-0669-0D61BC9FD241}"/>
              </a:ext>
            </a:extLst>
          </p:cNvPr>
          <p:cNvSpPr txBox="1"/>
          <p:nvPr/>
        </p:nvSpPr>
        <p:spPr>
          <a:xfrm>
            <a:off x="4055091" y="525044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2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3C2DC048-F92B-E9E2-6AAC-A5D55B2AEECF}"/>
              </a:ext>
            </a:extLst>
          </p:cNvPr>
          <p:cNvSpPr txBox="1"/>
          <p:nvPr/>
        </p:nvSpPr>
        <p:spPr>
          <a:xfrm>
            <a:off x="2956428" y="300147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FE028157-7191-4B25-1E3C-EA24776EECFA}"/>
              </a:ext>
            </a:extLst>
          </p:cNvPr>
          <p:cNvGrpSpPr/>
          <p:nvPr/>
        </p:nvGrpSpPr>
        <p:grpSpPr>
          <a:xfrm>
            <a:off x="1087470" y="3001479"/>
            <a:ext cx="4003684" cy="603707"/>
            <a:chOff x="1087470" y="3001479"/>
            <a:chExt cx="4003684" cy="603707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4A05C6A8-3710-97BB-99C7-C699E2B0B1D0}"/>
                </a:ext>
              </a:extLst>
            </p:cNvPr>
            <p:cNvGrpSpPr/>
            <p:nvPr/>
          </p:nvGrpSpPr>
          <p:grpSpPr>
            <a:xfrm>
              <a:off x="2140517" y="3012034"/>
              <a:ext cx="2950637" cy="593152"/>
              <a:chOff x="855925" y="2461598"/>
              <a:chExt cx="2950637" cy="593152"/>
            </a:xfrm>
          </p:grpSpPr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xmlns="" id="{2CD1374B-C195-985C-E219-E67C2E31D32A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xmlns="" id="{5658E0D6-71C8-080B-9BF4-1DC45B7EF797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2C15F05B-B715-14AC-4D12-8B5F17F09BBE}"/>
                </a:ext>
              </a:extLst>
            </p:cNvPr>
            <p:cNvSpPr txBox="1"/>
            <p:nvPr/>
          </p:nvSpPr>
          <p:spPr>
            <a:xfrm>
              <a:off x="1087470" y="3001479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xmlns="" id="{0A0ED172-950D-7F71-F66B-D650236EFEF9}"/>
                </a:ext>
              </a:extLst>
            </p:cNvPr>
            <p:cNvGrpSpPr/>
            <p:nvPr/>
          </p:nvGrpSpPr>
          <p:grpSpPr>
            <a:xfrm>
              <a:off x="2337063" y="3001479"/>
              <a:ext cx="2723431" cy="584775"/>
              <a:chOff x="2337063" y="3001479"/>
              <a:chExt cx="2723431" cy="584775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4E826EA5-BFFA-1E2A-BB8E-43C2659D1547}"/>
                  </a:ext>
                </a:extLst>
              </p:cNvPr>
              <p:cNvSpPr txBox="1"/>
              <p:nvPr/>
            </p:nvSpPr>
            <p:spPr>
              <a:xfrm>
                <a:off x="2337063" y="3001479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EF4EBD14-71CC-C15C-6E59-DBDD4B5CFC4B}"/>
                  </a:ext>
                </a:extLst>
              </p:cNvPr>
              <p:cNvSpPr txBox="1"/>
              <p:nvPr/>
            </p:nvSpPr>
            <p:spPr>
              <a:xfrm>
                <a:off x="4055091" y="300147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6FF3B8ED-90A8-03FF-4374-961492195513}"/>
              </a:ext>
            </a:extLst>
          </p:cNvPr>
          <p:cNvSpPr txBox="1"/>
          <p:nvPr/>
        </p:nvSpPr>
        <p:spPr>
          <a:xfrm>
            <a:off x="2956428" y="24467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xmlns="" id="{10BA7821-EE02-199C-E78F-0B2C35B9E7D6}"/>
              </a:ext>
            </a:extLst>
          </p:cNvPr>
          <p:cNvGrpSpPr/>
          <p:nvPr/>
        </p:nvGrpSpPr>
        <p:grpSpPr>
          <a:xfrm>
            <a:off x="2243279" y="3571232"/>
            <a:ext cx="2844000" cy="584775"/>
            <a:chOff x="2243279" y="3571232"/>
            <a:chExt cx="2844000" cy="584775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xmlns="" id="{5BDFB6A8-689B-BE54-BF5F-7903560A7D38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4098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64F72E0B-E0C0-4E48-EF91-D29FC6347A65}"/>
                </a:ext>
              </a:extLst>
            </p:cNvPr>
            <p:cNvSpPr txBox="1"/>
            <p:nvPr/>
          </p:nvSpPr>
          <p:spPr>
            <a:xfrm>
              <a:off x="2337063" y="357123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07056AC8-1CA1-3E0E-C74A-05E8DC692917}"/>
                </a:ext>
              </a:extLst>
            </p:cNvPr>
            <p:cNvSpPr txBox="1"/>
            <p:nvPr/>
          </p:nvSpPr>
          <p:spPr>
            <a:xfrm>
              <a:off x="2956428" y="357123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04DBDDB7-9D03-BA72-F166-B87BE52FE113}"/>
              </a:ext>
            </a:extLst>
          </p:cNvPr>
          <p:cNvSpPr txBox="1"/>
          <p:nvPr/>
        </p:nvSpPr>
        <p:spPr>
          <a:xfrm>
            <a:off x="4055091" y="41259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74AE03C2-945F-827B-8282-0F3DD3829696}"/>
              </a:ext>
            </a:extLst>
          </p:cNvPr>
          <p:cNvGrpSpPr/>
          <p:nvPr/>
        </p:nvGrpSpPr>
        <p:grpSpPr>
          <a:xfrm>
            <a:off x="2243279" y="4695716"/>
            <a:ext cx="2844000" cy="584775"/>
            <a:chOff x="2243279" y="4695716"/>
            <a:chExt cx="2844000" cy="584775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03A9D2F3-9B38-2BC7-BD3B-64D6F89C9377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265469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12275163-A347-4011-B4EE-DE36BE249758}"/>
                </a:ext>
              </a:extLst>
            </p:cNvPr>
            <p:cNvSpPr txBox="1"/>
            <p:nvPr/>
          </p:nvSpPr>
          <p:spPr>
            <a:xfrm>
              <a:off x="2956428" y="469571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xmlns="" id="{36FE042E-9F8D-AAC7-D320-DEAB20F7CD9B}"/>
                </a:ext>
              </a:extLst>
            </p:cNvPr>
            <p:cNvSpPr txBox="1"/>
            <p:nvPr/>
          </p:nvSpPr>
          <p:spPr>
            <a:xfrm>
              <a:off x="4055091" y="469571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4" grpId="0"/>
      <p:bldP spid="34" grpId="1"/>
      <p:bldP spid="40" grpId="0"/>
      <p:bldP spid="40" grpId="1"/>
      <p:bldP spid="42" grpId="0"/>
      <p:bldP spid="4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1411C51-F767-76F2-E153-2C218B02B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42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A43DE76-C55B-2F04-FAE2-C5C22D984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224952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C8D1E2F-E1D4-325C-285E-981C2624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1" y="2428875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6171E66A-E34B-E1BF-2A84-0CBBCD1F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EE3AD47F-755A-A6EA-7EF2-D6CA4CB22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91" y="563495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xmlns="" id="{58746202-F1C8-5A1A-28AE-D8550615B47A}"/>
                  </a:ext>
                </a:extLst>
              </p:cNvPr>
              <p:cNvSpPr txBox="1"/>
              <p:nvPr/>
            </p:nvSpPr>
            <p:spPr>
              <a:xfrm>
                <a:off x="5709163" y="3472558"/>
                <a:ext cx="2736005" cy="1660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商式為 </a:t>
                </a:r>
                <a:r>
                  <a:rPr lang="en-US" altLang="zh-TW" sz="3200" i="1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x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，</a:t>
                </a:r>
                <a:endParaRPr lang="en-US" altLang="zh-TW" sz="3200" spc="1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endParaRPr>
              </a:p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餘式為</a:t>
                </a:r>
                <a:r>
                  <a:rPr lang="zh-TW" altLang="en-US" sz="3200" spc="1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。</a:t>
                </a: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8746202-F1C8-5A1A-28AE-D8550615B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163" y="3472558"/>
                <a:ext cx="2736005" cy="1660968"/>
              </a:xfrm>
              <a:prstGeom prst="rect">
                <a:avLst/>
              </a:prstGeom>
              <a:blipFill>
                <a:blip r:embed="rId5"/>
                <a:stretch>
                  <a:fillRect l="-5804" r="-4911" b="-4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0830085F-E874-156B-6593-45551845A033}"/>
              </a:ext>
            </a:extLst>
          </p:cNvPr>
          <p:cNvSpPr txBox="1"/>
          <p:nvPr/>
        </p:nvSpPr>
        <p:spPr>
          <a:xfrm>
            <a:off x="2498988" y="233244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61DDB50B-0218-C05E-3B24-8FF693A3E37B}"/>
              </a:ext>
            </a:extLst>
          </p:cNvPr>
          <p:cNvSpPr txBox="1"/>
          <p:nvPr/>
        </p:nvSpPr>
        <p:spPr>
          <a:xfrm>
            <a:off x="2956428" y="4079332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xmlns="" id="{8F6E3702-C360-D506-0669-0D61BC9FD241}"/>
                  </a:ext>
                </a:extLst>
              </p:cNvPr>
              <p:cNvSpPr txBox="1"/>
              <p:nvPr/>
            </p:nvSpPr>
            <p:spPr>
              <a:xfrm>
                <a:off x="4055091" y="5488571"/>
                <a:ext cx="100540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F6E3702-C360-D506-0669-0D61BC9F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91" y="5488571"/>
                <a:ext cx="1005403" cy="876650"/>
              </a:xfrm>
              <a:prstGeom prst="rect">
                <a:avLst/>
              </a:prstGeom>
              <a:blipFill>
                <a:blip r:embed="rId6"/>
                <a:stretch>
                  <a:fillRect l="-15152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3C2DC048-F92B-E9E2-6AAC-A5D55B2AEECF}"/>
              </a:ext>
            </a:extLst>
          </p:cNvPr>
          <p:cNvSpPr txBox="1"/>
          <p:nvPr/>
        </p:nvSpPr>
        <p:spPr>
          <a:xfrm>
            <a:off x="2956428" y="2982429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DDF6B891-7B11-0D09-F689-DB33E9131136}"/>
              </a:ext>
            </a:extLst>
          </p:cNvPr>
          <p:cNvGrpSpPr/>
          <p:nvPr/>
        </p:nvGrpSpPr>
        <p:grpSpPr>
          <a:xfrm>
            <a:off x="882284" y="2982429"/>
            <a:ext cx="4208870" cy="603707"/>
            <a:chOff x="882284" y="2982429"/>
            <a:chExt cx="4208870" cy="603707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4A05C6A8-3710-97BB-99C7-C699E2B0B1D0}"/>
                </a:ext>
              </a:extLst>
            </p:cNvPr>
            <p:cNvGrpSpPr/>
            <p:nvPr/>
          </p:nvGrpSpPr>
          <p:grpSpPr>
            <a:xfrm>
              <a:off x="2140517" y="2992984"/>
              <a:ext cx="2950637" cy="593152"/>
              <a:chOff x="855925" y="2461598"/>
              <a:chExt cx="2950637" cy="593152"/>
            </a:xfrm>
          </p:grpSpPr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xmlns="" id="{2CD1374B-C195-985C-E219-E67C2E31D32A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xmlns="" id="{5658E0D6-71C8-080B-9BF4-1DC45B7EF797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2C15F05B-B715-14AC-4D12-8B5F17F09BBE}"/>
                </a:ext>
              </a:extLst>
            </p:cNvPr>
            <p:cNvSpPr txBox="1"/>
            <p:nvPr/>
          </p:nvSpPr>
          <p:spPr>
            <a:xfrm>
              <a:off x="882284" y="2982429"/>
              <a:ext cx="1188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xmlns="" id="{AF92D8B7-A273-5155-EED6-F5AF7739C7FE}"/>
                </a:ext>
              </a:extLst>
            </p:cNvPr>
            <p:cNvGrpSpPr/>
            <p:nvPr/>
          </p:nvGrpSpPr>
          <p:grpSpPr>
            <a:xfrm>
              <a:off x="2337063" y="2982429"/>
              <a:ext cx="2723431" cy="584775"/>
              <a:chOff x="2337063" y="2982429"/>
              <a:chExt cx="2723431" cy="584775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4E826EA5-BFFA-1E2A-BB8E-43C2659D1547}"/>
                  </a:ext>
                </a:extLst>
              </p:cNvPr>
              <p:cNvSpPr txBox="1"/>
              <p:nvPr/>
            </p:nvSpPr>
            <p:spPr>
              <a:xfrm>
                <a:off x="2337063" y="2982429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EF4EBD14-71CC-C15C-6E59-DBDD4B5CFC4B}"/>
                  </a:ext>
                </a:extLst>
              </p:cNvPr>
              <p:cNvSpPr txBox="1"/>
              <p:nvPr/>
            </p:nvSpPr>
            <p:spPr>
              <a:xfrm>
                <a:off x="4055091" y="298242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xmlns="" id="{6FF3B8ED-90A8-03FF-4374-961492195513}"/>
                  </a:ext>
                </a:extLst>
              </p:cNvPr>
              <p:cNvSpPr txBox="1"/>
              <p:nvPr/>
            </p:nvSpPr>
            <p:spPr>
              <a:xfrm>
                <a:off x="2956428" y="2132423"/>
                <a:ext cx="100540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6FF3B8ED-90A8-03FF-4374-961492195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28" y="2132423"/>
                <a:ext cx="1005403" cy="876650"/>
              </a:xfrm>
              <a:prstGeom prst="rect">
                <a:avLst/>
              </a:prstGeom>
              <a:blipFill>
                <a:blip r:embed="rId7"/>
                <a:stretch>
                  <a:fillRect l="-15758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DD0E43B9-E498-D26F-449B-483343A5A7C4}"/>
              </a:ext>
            </a:extLst>
          </p:cNvPr>
          <p:cNvGrpSpPr/>
          <p:nvPr/>
        </p:nvGrpSpPr>
        <p:grpSpPr>
          <a:xfrm>
            <a:off x="2243279" y="3552182"/>
            <a:ext cx="2844000" cy="584775"/>
            <a:chOff x="2243279" y="3552182"/>
            <a:chExt cx="2844000" cy="584775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xmlns="" id="{5BDFB6A8-689B-BE54-BF5F-7903560A7D38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12193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64F72E0B-E0C0-4E48-EF91-D29FC6347A65}"/>
                </a:ext>
              </a:extLst>
            </p:cNvPr>
            <p:cNvSpPr txBox="1"/>
            <p:nvPr/>
          </p:nvSpPr>
          <p:spPr>
            <a:xfrm>
              <a:off x="2337063" y="355218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07056AC8-1CA1-3E0E-C74A-05E8DC692917}"/>
                </a:ext>
              </a:extLst>
            </p:cNvPr>
            <p:cNvSpPr txBox="1"/>
            <p:nvPr/>
          </p:nvSpPr>
          <p:spPr>
            <a:xfrm>
              <a:off x="2956428" y="355218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04DBDDB7-9D03-BA72-F166-B87BE52FE113}"/>
              </a:ext>
            </a:extLst>
          </p:cNvPr>
          <p:cNvSpPr txBox="1"/>
          <p:nvPr/>
        </p:nvSpPr>
        <p:spPr>
          <a:xfrm>
            <a:off x="4055091" y="407933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647F6479-FA5C-AA52-FED1-D61BEB475825}"/>
              </a:ext>
            </a:extLst>
          </p:cNvPr>
          <p:cNvGrpSpPr/>
          <p:nvPr/>
        </p:nvGrpSpPr>
        <p:grpSpPr>
          <a:xfrm>
            <a:off x="2243279" y="4621504"/>
            <a:ext cx="2844000" cy="909671"/>
            <a:chOff x="2243279" y="4621504"/>
            <a:chExt cx="2844000" cy="909671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03A9D2F3-9B38-2BC7-BD3B-64D6F89C9377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553117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12275163-A347-4011-B4EE-DE36BE249758}"/>
                </a:ext>
              </a:extLst>
            </p:cNvPr>
            <p:cNvSpPr txBox="1"/>
            <p:nvPr/>
          </p:nvSpPr>
          <p:spPr>
            <a:xfrm>
              <a:off x="2956428" y="479096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xmlns="" id="{36FE042E-9F8D-AAC7-D320-DEAB20F7CD9B}"/>
                    </a:ext>
                  </a:extLst>
                </p:cNvPr>
                <p:cNvSpPr txBox="1"/>
                <p:nvPr/>
              </p:nvSpPr>
              <p:spPr>
                <a:xfrm>
                  <a:off x="4055091" y="4621504"/>
                  <a:ext cx="1027845" cy="8760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solidFill>
                        <a:srgbClr val="EC00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zh-TW" altLang="en-US" sz="3200" dirty="0">
                      <a:solidFill>
                        <a:srgbClr val="EC008C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solidFill>
                                <a:srgbClr val="EC008C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36FE042E-9F8D-AAC7-D320-DEAB20F7C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091" y="4621504"/>
                  <a:ext cx="1027845" cy="876074"/>
                </a:xfrm>
                <a:prstGeom prst="rect">
                  <a:avLst/>
                </a:prstGeom>
                <a:blipFill>
                  <a:blip r:embed="rId8"/>
                  <a:stretch>
                    <a:fillRect l="-14793" b="-97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圖片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B35BDE6-A2DB-7CCA-3A72-25712E9650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88" y="382807"/>
            <a:ext cx="161239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4" grpId="0"/>
      <p:bldP spid="34" grpId="1"/>
      <p:bldP spid="40" grpId="0"/>
      <p:bldP spid="40" grpId="1"/>
      <p:bldP spid="42" grpId="0"/>
      <p:bldP spid="4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AC84E2D-42C5-6565-88C1-E189F6562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7DFB627-2297-A955-579E-42B476BD5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1075925"/>
            <a:ext cx="8280122" cy="1044975"/>
          </a:xfrm>
        </p:spPr>
        <p:txBody>
          <a:bodyPr/>
          <a:lstStyle/>
          <a:p>
            <a:r>
              <a:rPr lang="zh-TW" altLang="en-US" dirty="0"/>
              <a:t>　　在整數的除法中，被除數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dirty="0"/>
              <a:t>除數</a:t>
            </a:r>
            <a:r>
              <a:rPr lang="en-US" altLang="zh-TW" dirty="0"/>
              <a:t>×</a:t>
            </a:r>
            <a:r>
              <a:rPr lang="zh-TW" altLang="en-US" dirty="0"/>
              <a:t>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dirty="0"/>
              <a:t>餘數，例如：</a:t>
            </a:r>
            <a:r>
              <a:rPr lang="en-US" altLang="zh-TW" dirty="0"/>
              <a:t>37÷7 </a:t>
            </a:r>
            <a:r>
              <a:rPr lang="zh-TW" altLang="en-US" dirty="0"/>
              <a:t>的商為 </a:t>
            </a:r>
            <a:r>
              <a:rPr lang="en-US" altLang="zh-TW" dirty="0"/>
              <a:t>5</a:t>
            </a:r>
            <a:r>
              <a:rPr lang="zh-TW" altLang="en-US" dirty="0"/>
              <a:t>，餘數為 </a:t>
            </a:r>
            <a:r>
              <a:rPr lang="en-US" altLang="zh-TW" dirty="0"/>
              <a:t>2</a:t>
            </a:r>
            <a:r>
              <a:rPr lang="zh-TW" altLang="en-US" dirty="0"/>
              <a:t>，則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5D8642A0-7D43-3CC1-3CF4-A9EC98B0B2C2}"/>
              </a:ext>
            </a:extLst>
          </p:cNvPr>
          <p:cNvGrpSpPr/>
          <p:nvPr/>
        </p:nvGrpSpPr>
        <p:grpSpPr>
          <a:xfrm>
            <a:off x="1763379" y="2590686"/>
            <a:ext cx="5620449" cy="1781689"/>
            <a:chOff x="1763379" y="2590686"/>
            <a:chExt cx="5620449" cy="1781689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F0045498-560C-4B73-80B3-0A9D24686B2F}"/>
                </a:ext>
              </a:extLst>
            </p:cNvPr>
            <p:cNvSpPr txBox="1"/>
            <p:nvPr/>
          </p:nvSpPr>
          <p:spPr>
            <a:xfrm>
              <a:off x="1763379" y="3787600"/>
              <a:ext cx="5620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被除數 </a:t>
              </a:r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除數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商數 </a:t>
              </a:r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餘數</a:t>
              </a:r>
              <a:endParaRPr lang="zh-TW" altLang="en-US" b="1" dirty="0"/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CB1FB0D7-3451-2F0C-2FF0-221AB9B76790}"/>
                </a:ext>
              </a:extLst>
            </p:cNvPr>
            <p:cNvGrpSpPr/>
            <p:nvPr/>
          </p:nvGrpSpPr>
          <p:grpSpPr>
            <a:xfrm>
              <a:off x="2156836" y="2590686"/>
              <a:ext cx="4868428" cy="584775"/>
              <a:chOff x="2156836" y="2590686"/>
              <a:chExt cx="4868428" cy="584775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="" id="{38B61174-EBA2-A424-435A-BB1898E8934A}"/>
                  </a:ext>
                </a:extLst>
              </p:cNvPr>
              <p:cNvSpPr txBox="1"/>
              <p:nvPr/>
            </p:nvSpPr>
            <p:spPr>
              <a:xfrm>
                <a:off x="2156836" y="259068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xmlns="" id="{72E157C8-F020-899A-89D2-6076425CDD02}"/>
                  </a:ext>
                </a:extLst>
              </p:cNvPr>
              <p:cNvSpPr txBox="1"/>
              <p:nvPr/>
            </p:nvSpPr>
            <p:spPr>
              <a:xfrm>
                <a:off x="3084811" y="259068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="" id="{51A9958E-076E-8F49-3787-B5E5676B4C20}"/>
                  </a:ext>
                </a:extLst>
              </p:cNvPr>
              <p:cNvSpPr txBox="1"/>
              <p:nvPr/>
            </p:nvSpPr>
            <p:spPr>
              <a:xfrm>
                <a:off x="3900078" y="259068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854FD760-AC78-D411-4957-BC0ACD3A13FA}"/>
                  </a:ext>
                </a:extLst>
              </p:cNvPr>
              <p:cNvSpPr txBox="1"/>
              <p:nvPr/>
            </p:nvSpPr>
            <p:spPr>
              <a:xfrm>
                <a:off x="4502217" y="2590686"/>
                <a:ext cx="487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4DE3EC71-E22B-79EC-8FA8-8879A2B3E9DA}"/>
                  </a:ext>
                </a:extLst>
              </p:cNvPr>
              <p:cNvSpPr txBox="1"/>
              <p:nvPr/>
            </p:nvSpPr>
            <p:spPr>
              <a:xfrm>
                <a:off x="5206902" y="259068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="" id="{A9A02990-4432-66D8-883A-90159BE48BBA}"/>
                  </a:ext>
                </a:extLst>
              </p:cNvPr>
              <p:cNvSpPr txBox="1"/>
              <p:nvPr/>
            </p:nvSpPr>
            <p:spPr>
              <a:xfrm>
                <a:off x="5821740" y="259068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xmlns="" id="{152BB3C3-6DC3-872D-CA01-4B379C0A0259}"/>
                  </a:ext>
                </a:extLst>
              </p:cNvPr>
              <p:cNvSpPr txBox="1"/>
              <p:nvPr/>
            </p:nvSpPr>
            <p:spPr>
              <a:xfrm>
                <a:off x="6635414" y="259068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xmlns="" id="{6827E11A-A9E8-7FE2-CF5F-8FACC962954A}"/>
                </a:ext>
              </a:extLst>
            </p:cNvPr>
            <p:cNvGrpSpPr/>
            <p:nvPr/>
          </p:nvGrpSpPr>
          <p:grpSpPr>
            <a:xfrm>
              <a:off x="2381981" y="3258198"/>
              <a:ext cx="144743" cy="424342"/>
              <a:chOff x="3239495" y="2993700"/>
              <a:chExt cx="144743" cy="424342"/>
            </a:xfrm>
          </p:grpSpPr>
          <p:sp>
            <p:nvSpPr>
              <p:cNvPr id="16" name="object 37">
                <a:extLst>
                  <a:ext uri="{FF2B5EF4-FFF2-40B4-BE49-F238E27FC236}">
                    <a16:creationId xmlns:a16="http://schemas.microsoft.com/office/drawing/2014/main" xmlns="" id="{64D397EC-8772-6A63-C32F-46FC6CC87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xmlns="" id="{291CC7E2-9B80-6349-CEF0-CBD233012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FF0DF518-5C56-0018-D7F2-4B4C4490F67B}"/>
                </a:ext>
              </a:extLst>
            </p:cNvPr>
            <p:cNvGrpSpPr/>
            <p:nvPr/>
          </p:nvGrpSpPr>
          <p:grpSpPr>
            <a:xfrm>
              <a:off x="4028624" y="3258198"/>
              <a:ext cx="144743" cy="424342"/>
              <a:chOff x="3239495" y="2993700"/>
              <a:chExt cx="144743" cy="424342"/>
            </a:xfrm>
          </p:grpSpPr>
          <p:sp>
            <p:nvSpPr>
              <p:cNvPr id="19" name="object 37">
                <a:extLst>
                  <a:ext uri="{FF2B5EF4-FFF2-40B4-BE49-F238E27FC236}">
                    <a16:creationId xmlns:a16="http://schemas.microsoft.com/office/drawing/2014/main" xmlns="" id="{3CFA4644-9F78-7659-07DA-EBBC8B2937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xmlns="" id="{97D95A8D-92DF-A643-49C0-483C68A2C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DA6934E3-E68E-D6DA-B508-44B282296F45}"/>
                </a:ext>
              </a:extLst>
            </p:cNvPr>
            <p:cNvGrpSpPr/>
            <p:nvPr/>
          </p:nvGrpSpPr>
          <p:grpSpPr>
            <a:xfrm>
              <a:off x="5344973" y="3258198"/>
              <a:ext cx="144743" cy="424342"/>
              <a:chOff x="3239495" y="2993700"/>
              <a:chExt cx="144743" cy="424342"/>
            </a:xfrm>
          </p:grpSpPr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xmlns="" id="{6F8F3F2A-460B-4AF5-F5BD-EF48D0C57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xmlns="" id="{CB5AEB1F-4BDA-6C4F-98E6-D18C6978E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88E38999-552E-368F-294E-E6961FE04CB5}"/>
                </a:ext>
              </a:extLst>
            </p:cNvPr>
            <p:cNvGrpSpPr/>
            <p:nvPr/>
          </p:nvGrpSpPr>
          <p:grpSpPr>
            <a:xfrm>
              <a:off x="6757967" y="3258198"/>
              <a:ext cx="144743" cy="424342"/>
              <a:chOff x="3239495" y="2993700"/>
              <a:chExt cx="144743" cy="424342"/>
            </a:xfrm>
          </p:grpSpPr>
          <p:sp>
            <p:nvSpPr>
              <p:cNvPr id="25" name="object 37">
                <a:extLst>
                  <a:ext uri="{FF2B5EF4-FFF2-40B4-BE49-F238E27FC236}">
                    <a16:creationId xmlns:a16="http://schemas.microsoft.com/office/drawing/2014/main" xmlns="" id="{D96FD047-1E15-6F28-512F-7F5AA344E6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xmlns="" id="{A87086F8-FC0E-6EAB-533F-4C3307144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0058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4A4EAAC-9A9C-269D-4CC0-5958BE67A543}"/>
              </a:ext>
            </a:extLst>
          </p:cNvPr>
          <p:cNvSpPr/>
          <p:nvPr/>
        </p:nvSpPr>
        <p:spPr>
          <a:xfrm>
            <a:off x="1720857" y="4875065"/>
            <a:ext cx="4891226" cy="432048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AC84E2D-42C5-6565-88C1-E189F6562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7DFB627-2297-A955-579E-42B476BD5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777475"/>
            <a:ext cx="8280122" cy="4642250"/>
          </a:xfrm>
        </p:spPr>
        <p:txBody>
          <a:bodyPr/>
          <a:lstStyle/>
          <a:p>
            <a:r>
              <a:rPr lang="zh-TW" altLang="en-US" dirty="0"/>
              <a:t>　　這樣的關係在多項式也成立，例如：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的商式為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zh-TW" altLang="en-US" dirty="0"/>
              <a:t>，餘式為 </a:t>
            </a:r>
            <a:r>
              <a:rPr lang="en-US" altLang="zh-TW" dirty="0"/>
              <a:t>3</a:t>
            </a:r>
            <a:r>
              <a:rPr lang="zh-TW" altLang="en-US" dirty="0"/>
              <a:t>，則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　　即</a:t>
            </a:r>
            <a:r>
              <a:rPr lang="zh-TW" altLang="en-US" b="1" dirty="0"/>
              <a:t>被除式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b="1" dirty="0"/>
              <a:t>除式</a:t>
            </a:r>
            <a:r>
              <a:rPr lang="en-US" altLang="zh-TW" b="1" dirty="0"/>
              <a:t>×</a:t>
            </a:r>
            <a:r>
              <a:rPr lang="zh-TW" altLang="en-US" b="1" dirty="0"/>
              <a:t>商式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b="1" dirty="0"/>
              <a:t>餘式</a:t>
            </a:r>
            <a:r>
              <a:rPr lang="zh-TW" altLang="en-US" dirty="0"/>
              <a:t>。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F6BEBC40-9BC1-B80F-CFF8-23B15642F46A}"/>
              </a:ext>
            </a:extLst>
          </p:cNvPr>
          <p:cNvGrpSpPr/>
          <p:nvPr/>
        </p:nvGrpSpPr>
        <p:grpSpPr>
          <a:xfrm>
            <a:off x="947084" y="2538156"/>
            <a:ext cx="7253039" cy="1781689"/>
            <a:chOff x="1185286" y="2590686"/>
            <a:chExt cx="7253039" cy="1781689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2086E607-2CB6-C25B-0456-24439C8A00F6}"/>
                </a:ext>
              </a:extLst>
            </p:cNvPr>
            <p:cNvSpPr txBox="1"/>
            <p:nvPr/>
          </p:nvSpPr>
          <p:spPr>
            <a:xfrm>
              <a:off x="1484177" y="3787600"/>
              <a:ext cx="6954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被除式    </a:t>
              </a:r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除式   </a:t>
              </a:r>
              <a:r>
                <a:rPr lang="en-US" altLang="zh-TW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 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商式   </a:t>
              </a:r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餘式</a:t>
              </a:r>
              <a:endParaRPr lang="zh-TW" altLang="en-US" b="1" dirty="0"/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B3364913-1307-5276-132C-306A7A2C960B}"/>
                </a:ext>
              </a:extLst>
            </p:cNvPr>
            <p:cNvGrpSpPr/>
            <p:nvPr/>
          </p:nvGrpSpPr>
          <p:grpSpPr>
            <a:xfrm>
              <a:off x="1185286" y="2590686"/>
              <a:ext cx="6859153" cy="584775"/>
              <a:chOff x="1185286" y="2590686"/>
              <a:chExt cx="6859153" cy="584775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="" id="{DA7C29D9-9AFB-FCCE-424E-72B387C6167F}"/>
                  </a:ext>
                </a:extLst>
              </p:cNvPr>
              <p:cNvSpPr txBox="1"/>
              <p:nvPr/>
            </p:nvSpPr>
            <p:spPr>
              <a:xfrm>
                <a:off x="1185286" y="2590686"/>
                <a:ext cx="1939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8262261B-A27F-A06D-10BB-DF33B15230A1}"/>
                  </a:ext>
                </a:extLst>
              </p:cNvPr>
              <p:cNvSpPr txBox="1"/>
              <p:nvPr/>
            </p:nvSpPr>
            <p:spPr>
              <a:xfrm>
                <a:off x="3096384" y="259068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A55FA0D6-5E58-3872-4101-42BDD8F035DD}"/>
                  </a:ext>
                </a:extLst>
              </p:cNvPr>
              <p:cNvSpPr txBox="1"/>
              <p:nvPr/>
            </p:nvSpPr>
            <p:spPr>
              <a:xfrm>
                <a:off x="3662562" y="2590686"/>
                <a:ext cx="13933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="" id="{A173F06A-BD7A-BB8C-DC39-3EEEFC2B8684}"/>
                  </a:ext>
                </a:extLst>
              </p:cNvPr>
              <p:cNvSpPr txBox="1"/>
              <p:nvPr/>
            </p:nvSpPr>
            <p:spPr>
              <a:xfrm>
                <a:off x="5027035" y="2590686"/>
                <a:ext cx="487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xmlns="" id="{04F43A8B-D201-15D4-444D-8CB37AD2D672}"/>
                  </a:ext>
                </a:extLst>
              </p:cNvPr>
              <p:cNvSpPr txBox="1"/>
              <p:nvPr/>
            </p:nvSpPr>
            <p:spPr>
              <a:xfrm>
                <a:off x="5485812" y="2590686"/>
                <a:ext cx="13933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xmlns="" id="{B3338E52-151E-0E97-0176-2006C3074DC6}"/>
                  </a:ext>
                </a:extLst>
              </p:cNvPr>
              <p:cNvSpPr txBox="1"/>
              <p:nvPr/>
            </p:nvSpPr>
            <p:spPr>
              <a:xfrm>
                <a:off x="6850285" y="2590686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xmlns="" id="{EC3B46E3-6E46-4658-D99B-999125501CDB}"/>
                  </a:ext>
                </a:extLst>
              </p:cNvPr>
              <p:cNvSpPr txBox="1"/>
              <p:nvPr/>
            </p:nvSpPr>
            <p:spPr>
              <a:xfrm>
                <a:off x="7654589" y="259068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BF02558A-C3E5-5D70-8565-B9CF57014F34}"/>
                </a:ext>
              </a:extLst>
            </p:cNvPr>
            <p:cNvGrpSpPr/>
            <p:nvPr/>
          </p:nvGrpSpPr>
          <p:grpSpPr>
            <a:xfrm>
              <a:off x="2159092" y="3258198"/>
              <a:ext cx="144743" cy="424342"/>
              <a:chOff x="3239495" y="2993700"/>
              <a:chExt cx="144743" cy="424342"/>
            </a:xfrm>
          </p:grpSpPr>
          <p:sp>
            <p:nvSpPr>
              <p:cNvPr id="17" name="object 37">
                <a:extLst>
                  <a:ext uri="{FF2B5EF4-FFF2-40B4-BE49-F238E27FC236}">
                    <a16:creationId xmlns:a16="http://schemas.microsoft.com/office/drawing/2014/main" xmlns="" id="{56560DEA-A421-07D1-6446-6E573D3A9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xmlns="" id="{004755B4-1E67-A668-FED2-2082CDC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xmlns="" id="{7EF4B7BA-BAEC-CD37-0A52-9DC8AB936F1A}"/>
                </a:ext>
              </a:extLst>
            </p:cNvPr>
            <p:cNvGrpSpPr/>
            <p:nvPr/>
          </p:nvGrpSpPr>
          <p:grpSpPr>
            <a:xfrm>
              <a:off x="4363056" y="3258198"/>
              <a:ext cx="144743" cy="424342"/>
              <a:chOff x="3239495" y="2993700"/>
              <a:chExt cx="144743" cy="424342"/>
            </a:xfrm>
          </p:grpSpPr>
          <p:sp>
            <p:nvSpPr>
              <p:cNvPr id="20" name="object 37">
                <a:extLst>
                  <a:ext uri="{FF2B5EF4-FFF2-40B4-BE49-F238E27FC236}">
                    <a16:creationId xmlns:a16="http://schemas.microsoft.com/office/drawing/2014/main" xmlns="" id="{8D2ECDE8-9E40-0F5B-4D7F-A8F984E94E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1" name="直線接點 20">
                <a:extLst>
                  <a:ext uri="{FF2B5EF4-FFF2-40B4-BE49-F238E27FC236}">
                    <a16:creationId xmlns:a16="http://schemas.microsoft.com/office/drawing/2014/main" xmlns="" id="{AA342D57-AAF8-805D-8103-414056C9B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E9515DFA-6FC4-CF88-E768-1A1A3D411B5D}"/>
                </a:ext>
              </a:extLst>
            </p:cNvPr>
            <p:cNvGrpSpPr/>
            <p:nvPr/>
          </p:nvGrpSpPr>
          <p:grpSpPr>
            <a:xfrm>
              <a:off x="6186306" y="3258198"/>
              <a:ext cx="144743" cy="424342"/>
              <a:chOff x="3239495" y="2993700"/>
              <a:chExt cx="144743" cy="424342"/>
            </a:xfrm>
          </p:grpSpPr>
          <p:sp>
            <p:nvSpPr>
              <p:cNvPr id="23" name="object 37">
                <a:extLst>
                  <a:ext uri="{FF2B5EF4-FFF2-40B4-BE49-F238E27FC236}">
                    <a16:creationId xmlns:a16="http://schemas.microsoft.com/office/drawing/2014/main" xmlns="" id="{A13EC40C-F32B-6366-D71F-A58B26CA81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xmlns="" id="{4AA3FEF0-6E34-12A8-B7AE-B905BA8DA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B11526B9-9BAB-C419-380D-20C6267C2156}"/>
                </a:ext>
              </a:extLst>
            </p:cNvPr>
            <p:cNvGrpSpPr/>
            <p:nvPr/>
          </p:nvGrpSpPr>
          <p:grpSpPr>
            <a:xfrm>
              <a:off x="7777143" y="3258198"/>
              <a:ext cx="144743" cy="424342"/>
              <a:chOff x="3239495" y="2993700"/>
              <a:chExt cx="144743" cy="424342"/>
            </a:xfrm>
          </p:grpSpPr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xmlns="" id="{AC642E03-6053-6CE0-A4A3-860BD46CE2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95" y="2993700"/>
                <a:ext cx="144743" cy="198469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84454">
                    <a:moveTo>
                      <a:pt x="30556" y="0"/>
                    </a:moveTo>
                    <a:lnTo>
                      <a:pt x="0" y="83972"/>
                    </a:lnTo>
                    <a:lnTo>
                      <a:pt x="30556" y="63957"/>
                    </a:lnTo>
                    <a:lnTo>
                      <a:pt x="53829" y="63957"/>
                    </a:lnTo>
                    <a:lnTo>
                      <a:pt x="30556" y="0"/>
                    </a:lnTo>
                    <a:close/>
                  </a:path>
                  <a:path w="61595" h="84454">
                    <a:moveTo>
                      <a:pt x="53829" y="63957"/>
                    </a:moveTo>
                    <a:lnTo>
                      <a:pt x="30556" y="63957"/>
                    </a:lnTo>
                    <a:lnTo>
                      <a:pt x="61112" y="83972"/>
                    </a:lnTo>
                    <a:lnTo>
                      <a:pt x="53829" y="63957"/>
                    </a:lnTo>
                    <a:close/>
                  </a:path>
                </a:pathLst>
              </a:custGeom>
              <a:solidFill>
                <a:srgbClr val="F05A8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xmlns="" id="{72D5C9C5-E6CE-BE26-9E51-768ACF2F0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802" y="3130042"/>
                <a:ext cx="0" cy="288000"/>
              </a:xfrm>
              <a:prstGeom prst="line">
                <a:avLst/>
              </a:prstGeom>
              <a:ln w="22225">
                <a:solidFill>
                  <a:srgbClr val="F05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6556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F194910-B099-74DF-4BFC-9D1735A31431}"/>
              </a:ext>
            </a:extLst>
          </p:cNvPr>
          <p:cNvSpPr/>
          <p:nvPr/>
        </p:nvSpPr>
        <p:spPr>
          <a:xfrm>
            <a:off x="126000" y="1000125"/>
            <a:ext cx="8892000" cy="115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AD7A73D-91E2-8773-4AC0-43DAED418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0ADB8BD-C1AE-665B-0906-08FD5A5B5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986827"/>
          </a:xfrm>
        </p:spPr>
        <p:txBody>
          <a:bodyPr/>
          <a:lstStyle/>
          <a:p>
            <a:r>
              <a:rPr lang="zh-TW" altLang="en-US" dirty="0"/>
              <a:t>已知多項式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除以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 </a:t>
            </a:r>
            <a:r>
              <a:rPr lang="zh-TW" altLang="en-US" dirty="0"/>
              <a:t>得商式為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zh-TW" altLang="en-US" dirty="0"/>
              <a:t>，餘式為 </a:t>
            </a:r>
            <a:r>
              <a:rPr lang="en-US" altLang="zh-TW" dirty="0"/>
              <a:t>3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CCB5E775-4985-50EB-3AE0-A736F33613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求被除式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52A7E936-5506-634D-39A7-FAFBB651D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88EE6F3-EC7D-7FC6-C4C1-38FA98560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28905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EC5143EA-E361-3A03-C566-DBFF42C48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90CFEAE7-B56F-1935-CE33-904734CBA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10" y="585787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4D6CD72-836D-7586-0E2B-10BF4A4A8674}"/>
              </a:ext>
            </a:extLst>
          </p:cNvPr>
          <p:cNvSpPr txBox="1"/>
          <p:nvPr/>
        </p:nvSpPr>
        <p:spPr>
          <a:xfrm>
            <a:off x="2493621" y="39609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0CA263C4-C9F1-CF99-CFA4-D3893EFB407C}"/>
              </a:ext>
            </a:extLst>
          </p:cNvPr>
          <p:cNvSpPr txBox="1"/>
          <p:nvPr/>
        </p:nvSpPr>
        <p:spPr>
          <a:xfrm>
            <a:off x="2493621" y="4646392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endParaRPr lang="pt-BR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3F6AF089-B63B-E990-F7C3-491A05487FF1}"/>
              </a:ext>
            </a:extLst>
          </p:cNvPr>
          <p:cNvSpPr txBox="1"/>
          <p:nvPr/>
        </p:nvSpPr>
        <p:spPr>
          <a:xfrm>
            <a:off x="874500" y="5331809"/>
            <a:ext cx="569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所以多項式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xmlns="" id="{B83E9F74-9EA3-6ED8-E385-3C8E3A1FB0EB}"/>
              </a:ext>
            </a:extLst>
          </p:cNvPr>
          <p:cNvGrpSpPr/>
          <p:nvPr/>
        </p:nvGrpSpPr>
        <p:grpSpPr>
          <a:xfrm>
            <a:off x="771525" y="2211070"/>
            <a:ext cx="7971085" cy="1649263"/>
            <a:chOff x="771525" y="2211070"/>
            <a:chExt cx="7971085" cy="1649263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C89B19D2-723E-C8DD-C431-560B8403C0D8}"/>
                </a:ext>
              </a:extLst>
            </p:cNvPr>
            <p:cNvGrpSpPr/>
            <p:nvPr/>
          </p:nvGrpSpPr>
          <p:grpSpPr>
            <a:xfrm>
              <a:off x="771525" y="2211070"/>
              <a:ext cx="7971085" cy="584775"/>
              <a:chOff x="771525" y="2211070"/>
              <a:chExt cx="7971085" cy="584775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224FA247-9D7B-F080-E6AA-EA72B55ECA84}"/>
                  </a:ext>
                </a:extLst>
              </p:cNvPr>
              <p:cNvSpPr/>
              <p:nvPr/>
            </p:nvSpPr>
            <p:spPr>
              <a:xfrm>
                <a:off x="771525" y="2233457"/>
                <a:ext cx="7971085" cy="540000"/>
              </a:xfrm>
              <a:prstGeom prst="rect">
                <a:avLst/>
              </a:prstGeom>
              <a:solidFill>
                <a:srgbClr val="FFF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B7071525-7D66-527D-3233-836065BCFE96}"/>
                  </a:ext>
                </a:extLst>
              </p:cNvPr>
              <p:cNvSpPr txBox="1"/>
              <p:nvPr/>
            </p:nvSpPr>
            <p:spPr>
              <a:xfrm>
                <a:off x="874500" y="2211070"/>
                <a:ext cx="6441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被除式    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除式  </a:t>
                </a:r>
                <a:r>
                  <a:rPr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商式  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餘式</a:t>
                </a:r>
                <a:endParaRPr lang="zh-TW" altLang="en-US" b="1" dirty="0"/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0A6B757B-1B8B-57B7-AD62-F3B2327D9403}"/>
                </a:ext>
              </a:extLst>
            </p:cNvPr>
            <p:cNvSpPr txBox="1"/>
            <p:nvPr/>
          </p:nvSpPr>
          <p:spPr>
            <a:xfrm>
              <a:off x="1340555" y="3275558"/>
              <a:ext cx="5724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pt-BR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pt-BR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)(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pt-BR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pt-BR" dirty="0">
                  <a:latin typeface="微軟正黑體" panose="020B0604030504040204" pitchFamily="34" charset="-120"/>
                  <a:cs typeface="Times New Roman" panose="02020603050405020304" pitchFamily="18" charset="0"/>
                </a:rPr>
                <a:t>     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6BB0B26A-C451-20A8-DED3-BA35573B5758}"/>
                </a:ext>
              </a:extLst>
            </p:cNvPr>
            <p:cNvGrpSpPr/>
            <p:nvPr/>
          </p:nvGrpSpPr>
          <p:grpSpPr>
            <a:xfrm>
              <a:off x="1519379" y="2848477"/>
              <a:ext cx="5307727" cy="424342"/>
              <a:chOff x="1519379" y="2848477"/>
              <a:chExt cx="5307727" cy="424342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xmlns="" id="{38E75478-072D-75F1-B3D5-F84975FADB1C}"/>
                  </a:ext>
                </a:extLst>
              </p:cNvPr>
              <p:cNvGrpSpPr/>
              <p:nvPr/>
            </p:nvGrpSpPr>
            <p:grpSpPr>
              <a:xfrm>
                <a:off x="1519379" y="2848477"/>
                <a:ext cx="144743" cy="424342"/>
                <a:chOff x="3239495" y="2993700"/>
                <a:chExt cx="144743" cy="424342"/>
              </a:xfrm>
            </p:grpSpPr>
            <p:sp>
              <p:nvSpPr>
                <p:cNvPr id="16" name="object 37">
                  <a:extLst>
                    <a:ext uri="{FF2B5EF4-FFF2-40B4-BE49-F238E27FC236}">
                      <a16:creationId xmlns:a16="http://schemas.microsoft.com/office/drawing/2014/main" xmlns="" id="{FA1BC6F2-ADB5-4982-1F1B-91B1449755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xmlns="" id="{D89EC452-BCF1-67E9-F21D-1758EFF86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xmlns="" id="{5E86FC7D-CF7A-A1C1-B9C0-42102B0B1460}"/>
                  </a:ext>
                </a:extLst>
              </p:cNvPr>
              <p:cNvGrpSpPr/>
              <p:nvPr/>
            </p:nvGrpSpPr>
            <p:grpSpPr>
              <a:xfrm>
                <a:off x="3575007" y="2848477"/>
                <a:ext cx="144743" cy="424342"/>
                <a:chOff x="3239495" y="2993700"/>
                <a:chExt cx="144743" cy="424342"/>
              </a:xfrm>
            </p:grpSpPr>
            <p:sp>
              <p:nvSpPr>
                <p:cNvPr id="24" name="object 37">
                  <a:extLst>
                    <a:ext uri="{FF2B5EF4-FFF2-40B4-BE49-F238E27FC236}">
                      <a16:creationId xmlns:a16="http://schemas.microsoft.com/office/drawing/2014/main" xmlns="" id="{6EA4286B-6FA1-57BD-674E-C9EFA2B19E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25" name="直線接點 24">
                  <a:extLst>
                    <a:ext uri="{FF2B5EF4-FFF2-40B4-BE49-F238E27FC236}">
                      <a16:creationId xmlns:a16="http://schemas.microsoft.com/office/drawing/2014/main" xmlns="" id="{E3301C9E-0426-3186-8668-00E56F417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xmlns="" id="{565BB20D-63CD-5EE0-9647-F849CF2E7134}"/>
                  </a:ext>
                </a:extLst>
              </p:cNvPr>
              <p:cNvGrpSpPr/>
              <p:nvPr/>
            </p:nvGrpSpPr>
            <p:grpSpPr>
              <a:xfrm>
                <a:off x="5056314" y="2848477"/>
                <a:ext cx="144743" cy="424342"/>
                <a:chOff x="3239495" y="2993700"/>
                <a:chExt cx="144743" cy="424342"/>
              </a:xfrm>
            </p:grpSpPr>
            <p:sp>
              <p:nvSpPr>
                <p:cNvPr id="27" name="object 37">
                  <a:extLst>
                    <a:ext uri="{FF2B5EF4-FFF2-40B4-BE49-F238E27FC236}">
                      <a16:creationId xmlns:a16="http://schemas.microsoft.com/office/drawing/2014/main" xmlns="" id="{0130AEB5-853F-ABE8-EFF8-EDC2040CE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xmlns="" id="{CA9E594A-EF08-9A3F-E39F-EC3E144D8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xmlns="" id="{5015EBEE-78BA-D0BD-B039-73C6D3518513}"/>
                  </a:ext>
                </a:extLst>
              </p:cNvPr>
              <p:cNvGrpSpPr/>
              <p:nvPr/>
            </p:nvGrpSpPr>
            <p:grpSpPr>
              <a:xfrm>
                <a:off x="6682363" y="2848477"/>
                <a:ext cx="144743" cy="424342"/>
                <a:chOff x="3239495" y="2993700"/>
                <a:chExt cx="144743" cy="424342"/>
              </a:xfrm>
            </p:grpSpPr>
            <p:sp>
              <p:nvSpPr>
                <p:cNvPr id="30" name="object 37">
                  <a:extLst>
                    <a:ext uri="{FF2B5EF4-FFF2-40B4-BE49-F238E27FC236}">
                      <a16:creationId xmlns:a16="http://schemas.microsoft.com/office/drawing/2014/main" xmlns="" id="{D1FF6E0A-9011-68AD-6A15-F5B11868D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31" name="直線接點 30">
                  <a:extLst>
                    <a:ext uri="{FF2B5EF4-FFF2-40B4-BE49-F238E27FC236}">
                      <a16:creationId xmlns:a16="http://schemas.microsoft.com/office/drawing/2014/main" xmlns="" id="{AE820928-DE9B-3DEA-DB16-DB2FDAA01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" name="圖片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BE28B17F-7316-CDA6-4EA3-C3198748B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4200"/>
            <a:ext cx="1896020" cy="4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FE93BE6-8B58-127A-8D3E-746CBFC1A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E011634-82F4-8ABC-FD63-C320529D6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005877"/>
          </a:xfrm>
        </p:spPr>
        <p:txBody>
          <a:bodyPr/>
          <a:lstStyle/>
          <a:p>
            <a:r>
              <a:rPr lang="zh-TW" altLang="en-US" dirty="0"/>
              <a:t>已知多項式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 </a:t>
            </a:r>
            <a:r>
              <a:rPr lang="zh-TW" altLang="en-US" dirty="0"/>
              <a:t>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zh-TW" altLang="en-US" dirty="0"/>
              <a:t>，餘式為 </a:t>
            </a:r>
            <a:r>
              <a:rPr lang="en-US" altLang="zh-TW" dirty="0"/>
              <a:t>2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FB4456D-F4B3-06E0-4980-BF34937AA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" y="2162175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76FE7093-4C6D-B154-A656-2B2E05ED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5AA809B3-FB9E-0976-8358-EFF1331F6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16" y="446330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DBBDBB7-1F0E-91B7-411B-25747C6DEACE}"/>
              </a:ext>
            </a:extLst>
          </p:cNvPr>
          <p:cNvSpPr txBox="1"/>
          <p:nvPr/>
        </p:nvSpPr>
        <p:spPr>
          <a:xfrm>
            <a:off x="835796" y="2089243"/>
            <a:ext cx="4514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A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)(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endParaRPr lang="en-US" altLang="zh-TW" sz="3200" spc="10" baseline="400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2460AE-7D4E-F191-5095-C6877DA6F24B}"/>
              </a:ext>
            </a:extLst>
          </p:cNvPr>
          <p:cNvSpPr txBox="1"/>
          <p:nvPr/>
        </p:nvSpPr>
        <p:spPr>
          <a:xfrm>
            <a:off x="1089519" y="2861997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1B149FB-18BF-07ED-1802-176607842294}"/>
              </a:ext>
            </a:extLst>
          </p:cNvPr>
          <p:cNvSpPr txBox="1"/>
          <p:nvPr/>
        </p:nvSpPr>
        <p:spPr>
          <a:xfrm>
            <a:off x="1089519" y="3634751"/>
            <a:ext cx="327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70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B7924D4-A436-676A-DD18-D575E40FBADC}"/>
              </a:ext>
            </a:extLst>
          </p:cNvPr>
          <p:cNvSpPr/>
          <p:nvPr/>
        </p:nvSpPr>
        <p:spPr>
          <a:xfrm>
            <a:off x="126000" y="1000125"/>
            <a:ext cx="8892000" cy="115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0D54C40-D23C-9A44-C28C-0A8BCE0F7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07981FF-5ACE-5A5B-4F4E-7EC049DC6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034452"/>
          </a:xfrm>
        </p:spPr>
        <p:txBody>
          <a:bodyPr/>
          <a:lstStyle/>
          <a:p>
            <a:r>
              <a:rPr lang="zh-TW" altLang="en-US" dirty="0"/>
              <a:t>已知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3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8 </a:t>
            </a:r>
            <a:r>
              <a:rPr lang="zh-TW" altLang="en-US" dirty="0"/>
              <a:t>除以多項式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zh-TW" altLang="en-US" dirty="0"/>
              <a:t>，餘式為 </a:t>
            </a:r>
            <a:r>
              <a:rPr lang="en-US" altLang="zh-TW" dirty="0"/>
              <a:t>7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56A7BE8-C9E6-0B10-A21D-45267DBB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求除式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1D3DC8E5-5FB3-135B-378B-DB8058D2B1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028D335-D1E0-DDA0-C552-8C6F0A954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28905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0A689CEC-1250-6ABC-07E0-474BF3F4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2AAFE632-DDDD-833B-8C30-AA834A7B41EC}"/>
              </a:ext>
            </a:extLst>
          </p:cNvPr>
          <p:cNvSpPr txBox="1"/>
          <p:nvPr/>
        </p:nvSpPr>
        <p:spPr>
          <a:xfrm>
            <a:off x="874500" y="4058553"/>
            <a:ext cx="503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78BB96A3-A866-F309-3740-8925F8009AE3}"/>
              </a:ext>
            </a:extLst>
          </p:cNvPr>
          <p:cNvSpPr txBox="1"/>
          <p:nvPr/>
        </p:nvSpPr>
        <p:spPr>
          <a:xfrm>
            <a:off x="874500" y="4841547"/>
            <a:ext cx="462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B6162126-0950-2D4C-5B2A-DFF914A739DD}"/>
              </a:ext>
            </a:extLst>
          </p:cNvPr>
          <p:cNvGrpSpPr/>
          <p:nvPr/>
        </p:nvGrpSpPr>
        <p:grpSpPr>
          <a:xfrm>
            <a:off x="771525" y="2211070"/>
            <a:ext cx="7971085" cy="1649263"/>
            <a:chOff x="771525" y="2211070"/>
            <a:chExt cx="7971085" cy="1649263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xmlns="" id="{E9371979-F81B-85F6-442B-BA7CE23A40D0}"/>
                </a:ext>
              </a:extLst>
            </p:cNvPr>
            <p:cNvGrpSpPr/>
            <p:nvPr/>
          </p:nvGrpSpPr>
          <p:grpSpPr>
            <a:xfrm>
              <a:off x="771525" y="2211070"/>
              <a:ext cx="7971085" cy="584775"/>
              <a:chOff x="771525" y="2211070"/>
              <a:chExt cx="7971085" cy="584775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F95D832C-B86A-F857-33E6-FF00D43FD13A}"/>
                  </a:ext>
                </a:extLst>
              </p:cNvPr>
              <p:cNvSpPr/>
              <p:nvPr/>
            </p:nvSpPr>
            <p:spPr>
              <a:xfrm>
                <a:off x="771525" y="2233457"/>
                <a:ext cx="7971085" cy="540000"/>
              </a:xfrm>
              <a:prstGeom prst="rect">
                <a:avLst/>
              </a:prstGeom>
              <a:solidFill>
                <a:srgbClr val="FFF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30C259CF-DBD6-19FD-5062-68389E9647EA}"/>
                  </a:ext>
                </a:extLst>
              </p:cNvPr>
              <p:cNvSpPr txBox="1"/>
              <p:nvPr/>
            </p:nvSpPr>
            <p:spPr>
              <a:xfrm>
                <a:off x="874500" y="2211070"/>
                <a:ext cx="74671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3200">
                    <a:solidFill>
                      <a:srgbClr val="231F20"/>
                    </a:solidFill>
                    <a:latin typeface="Times New Roman"/>
                    <a:ea typeface="微軟正黑體" panose="020B0604030504040204" pitchFamily="34" charset="-120"/>
                    <a:cs typeface="Times New Roman"/>
                  </a:defRPr>
                </a:lvl1pPr>
              </a:lstStyle>
              <a:p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被除式     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＝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除式    </a:t>
                </a:r>
                <a:r>
                  <a:rPr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商式   </a:t>
                </a:r>
                <a:r>
                  <a:rPr lang="zh-TW" altLang="en-US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餘式</a:t>
                </a:r>
                <a:endParaRPr lang="zh-TW" altLang="en-US" b="1" dirty="0"/>
              </a:p>
            </p:txBody>
          </p:sp>
        </p:grp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116CF60E-2B89-E685-3135-186BEDC8094C}"/>
                </a:ext>
              </a:extLst>
            </p:cNvPr>
            <p:cNvSpPr txBox="1"/>
            <p:nvPr/>
          </p:nvSpPr>
          <p:spPr>
            <a:xfrm>
              <a:off x="874500" y="3275558"/>
              <a:ext cx="72699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3200">
                  <a:solidFill>
                    <a:srgbClr val="231F20"/>
                  </a:solidFill>
                  <a:latin typeface="Times New Roman"/>
                  <a:ea typeface="微軟正黑體" panose="020B0604030504040204" pitchFamily="34" charset="-120"/>
                  <a:cs typeface="Times New Roman"/>
                </a:defRPr>
              </a:lvl1pPr>
            </a:lstStyle>
            <a:p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zh-TW" baseline="4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＝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× </a:t>
              </a:r>
              <a:r>
                <a:rPr lang="pt-BR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pt-BR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pt-BR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pt-BR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pt-BR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pt-BR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862FAFCE-D53E-9E87-4CE6-702CDC58763B}"/>
                </a:ext>
              </a:extLst>
            </p:cNvPr>
            <p:cNvGrpSpPr/>
            <p:nvPr/>
          </p:nvGrpSpPr>
          <p:grpSpPr>
            <a:xfrm>
              <a:off x="1817095" y="2887324"/>
              <a:ext cx="6147861" cy="424342"/>
              <a:chOff x="1817095" y="2887324"/>
              <a:chExt cx="6147861" cy="424342"/>
            </a:xfrm>
          </p:grpSpPr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xmlns="" id="{CCE10FD5-773C-A44C-C525-93EA384F37C9}"/>
                  </a:ext>
                </a:extLst>
              </p:cNvPr>
              <p:cNvGrpSpPr/>
              <p:nvPr/>
            </p:nvGrpSpPr>
            <p:grpSpPr>
              <a:xfrm>
                <a:off x="1817095" y="2887324"/>
                <a:ext cx="144743" cy="424342"/>
                <a:chOff x="3239495" y="2993700"/>
                <a:chExt cx="144743" cy="424342"/>
              </a:xfrm>
            </p:grpSpPr>
            <p:sp>
              <p:nvSpPr>
                <p:cNvPr id="14" name="object 37">
                  <a:extLst>
                    <a:ext uri="{FF2B5EF4-FFF2-40B4-BE49-F238E27FC236}">
                      <a16:creationId xmlns:a16="http://schemas.microsoft.com/office/drawing/2014/main" xmlns="" id="{A91F7B1C-914F-E80D-7E0E-144D4FB2E3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15" name="直線接點 14">
                  <a:extLst>
                    <a:ext uri="{FF2B5EF4-FFF2-40B4-BE49-F238E27FC236}">
                      <a16:creationId xmlns:a16="http://schemas.microsoft.com/office/drawing/2014/main" xmlns="" id="{A7F9C854-D943-1A76-A598-1BF39EAC9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xmlns="" id="{6D164617-22EA-BBFD-1EFA-79146EC713B5}"/>
                  </a:ext>
                </a:extLst>
              </p:cNvPr>
              <p:cNvGrpSpPr/>
              <p:nvPr/>
            </p:nvGrpSpPr>
            <p:grpSpPr>
              <a:xfrm>
                <a:off x="4074742" y="2887324"/>
                <a:ext cx="144743" cy="424342"/>
                <a:chOff x="3239495" y="2993700"/>
                <a:chExt cx="144743" cy="424342"/>
              </a:xfrm>
            </p:grpSpPr>
            <p:sp>
              <p:nvSpPr>
                <p:cNvPr id="22" name="object 37">
                  <a:extLst>
                    <a:ext uri="{FF2B5EF4-FFF2-40B4-BE49-F238E27FC236}">
                      <a16:creationId xmlns:a16="http://schemas.microsoft.com/office/drawing/2014/main" xmlns="" id="{616FFE94-0580-F5BA-54E0-16F32CE64D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23" name="直線接點 22">
                  <a:extLst>
                    <a:ext uri="{FF2B5EF4-FFF2-40B4-BE49-F238E27FC236}">
                      <a16:creationId xmlns:a16="http://schemas.microsoft.com/office/drawing/2014/main" xmlns="" id="{FC367711-074E-3978-BA56-E4229D9AE9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xmlns="" id="{3264C47B-6EE1-B699-599C-472A0417B8E9}"/>
                  </a:ext>
                </a:extLst>
              </p:cNvPr>
              <p:cNvGrpSpPr/>
              <p:nvPr/>
            </p:nvGrpSpPr>
            <p:grpSpPr>
              <a:xfrm>
                <a:off x="5913824" y="2887324"/>
                <a:ext cx="144743" cy="424342"/>
                <a:chOff x="3239495" y="2993700"/>
                <a:chExt cx="144743" cy="424342"/>
              </a:xfrm>
            </p:grpSpPr>
            <p:sp>
              <p:nvSpPr>
                <p:cNvPr id="25" name="object 37">
                  <a:extLst>
                    <a:ext uri="{FF2B5EF4-FFF2-40B4-BE49-F238E27FC236}">
                      <a16:creationId xmlns:a16="http://schemas.microsoft.com/office/drawing/2014/main" xmlns="" id="{6100DD9E-10A7-38DA-6B76-69666346F5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26" name="直線接點 25">
                  <a:extLst>
                    <a:ext uri="{FF2B5EF4-FFF2-40B4-BE49-F238E27FC236}">
                      <a16:creationId xmlns:a16="http://schemas.microsoft.com/office/drawing/2014/main" xmlns="" id="{B87C42CC-C6E5-51BF-0046-7390EE9355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xmlns="" id="{B71AFE0A-01D2-A93C-C877-0C6A3386BE05}"/>
                  </a:ext>
                </a:extLst>
              </p:cNvPr>
              <p:cNvGrpSpPr/>
              <p:nvPr/>
            </p:nvGrpSpPr>
            <p:grpSpPr>
              <a:xfrm>
                <a:off x="7820213" y="2887324"/>
                <a:ext cx="144743" cy="424342"/>
                <a:chOff x="3239495" y="2993700"/>
                <a:chExt cx="144743" cy="424342"/>
              </a:xfrm>
            </p:grpSpPr>
            <p:sp>
              <p:nvSpPr>
                <p:cNvPr id="28" name="object 37">
                  <a:extLst>
                    <a:ext uri="{FF2B5EF4-FFF2-40B4-BE49-F238E27FC236}">
                      <a16:creationId xmlns:a16="http://schemas.microsoft.com/office/drawing/2014/main" xmlns="" id="{4B76DD16-BE66-AE32-4294-D6D96AD1E6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95" y="2993700"/>
                  <a:ext cx="144743" cy="1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" h="84454">
                      <a:moveTo>
                        <a:pt x="30556" y="0"/>
                      </a:moveTo>
                      <a:lnTo>
                        <a:pt x="0" y="83972"/>
                      </a:lnTo>
                      <a:lnTo>
                        <a:pt x="30556" y="63957"/>
                      </a:lnTo>
                      <a:lnTo>
                        <a:pt x="53829" y="63957"/>
                      </a:lnTo>
                      <a:lnTo>
                        <a:pt x="30556" y="0"/>
                      </a:lnTo>
                      <a:close/>
                    </a:path>
                    <a:path w="61595" h="84454">
                      <a:moveTo>
                        <a:pt x="53829" y="63957"/>
                      </a:moveTo>
                      <a:lnTo>
                        <a:pt x="30556" y="63957"/>
                      </a:lnTo>
                      <a:lnTo>
                        <a:pt x="61112" y="83972"/>
                      </a:lnTo>
                      <a:lnTo>
                        <a:pt x="53829" y="63957"/>
                      </a:lnTo>
                      <a:close/>
                    </a:path>
                  </a:pathLst>
                </a:custGeom>
                <a:solidFill>
                  <a:srgbClr val="F05A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29" name="直線接點 28">
                  <a:extLst>
                    <a:ext uri="{FF2B5EF4-FFF2-40B4-BE49-F238E27FC236}">
                      <a16:creationId xmlns:a16="http://schemas.microsoft.com/office/drawing/2014/main" xmlns="" id="{CBE9126B-2609-DD00-C514-B7696E8B99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6802" y="3130042"/>
                  <a:ext cx="0" cy="288000"/>
                </a:xfrm>
                <a:prstGeom prst="line">
                  <a:avLst/>
                </a:prstGeom>
                <a:ln w="22225">
                  <a:solidFill>
                    <a:srgbClr val="F05A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16303C93-CE63-BA74-E934-B946D3C49CB7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72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30" grpId="0"/>
      <p:bldP spid="30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B7924D4-A436-676A-DD18-D575E40FBADC}"/>
              </a:ext>
            </a:extLst>
          </p:cNvPr>
          <p:cNvSpPr/>
          <p:nvPr/>
        </p:nvSpPr>
        <p:spPr>
          <a:xfrm>
            <a:off x="126000" y="1000125"/>
            <a:ext cx="8892000" cy="1152000"/>
          </a:xfrm>
          <a:prstGeom prst="rect">
            <a:avLst/>
          </a:prstGeom>
          <a:solidFill>
            <a:srgbClr val="C4EAF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0D54C40-D23C-9A44-C28C-0A8BCE0F7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607981FF-5ACE-5A5B-4F4E-7EC049DC6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034452"/>
          </a:xfrm>
        </p:spPr>
        <p:txBody>
          <a:bodyPr/>
          <a:lstStyle/>
          <a:p>
            <a:r>
              <a:rPr lang="zh-TW" altLang="en-US" dirty="0"/>
              <a:t>已知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3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8 </a:t>
            </a:r>
            <a:r>
              <a:rPr lang="zh-TW" altLang="en-US" dirty="0"/>
              <a:t>除以多項式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zh-TW" altLang="en-US" dirty="0"/>
              <a:t>，餘式為 </a:t>
            </a:r>
            <a:r>
              <a:rPr lang="en-US" altLang="zh-TW" dirty="0"/>
              <a:t>7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B56A7BE8-C9E6-0B10-A21D-45267DBB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求除式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1D3DC8E5-5FB3-135B-378B-DB8058D2B1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028D335-D1E0-DDA0-C552-8C6F0A954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1" y="2289052"/>
            <a:ext cx="438913" cy="438913"/>
          </a:xfrm>
          <a:prstGeom prst="rect">
            <a:avLst/>
          </a:prstGeom>
        </p:spPr>
      </p:pic>
      <p:pic>
        <p:nvPicPr>
          <p:cNvPr id="10" name="解">
            <a:extLst>
              <a:ext uri="{FF2B5EF4-FFF2-40B4-BE49-F238E27FC236}">
                <a16:creationId xmlns:a16="http://schemas.microsoft.com/office/drawing/2014/main" xmlns="" id="{0A689CEC-1250-6ABC-07E0-474BF3F4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2AAFE632-DDDD-833B-8C30-AA834A7B41EC}"/>
              </a:ext>
            </a:extLst>
          </p:cNvPr>
          <p:cNvSpPr txBox="1"/>
          <p:nvPr/>
        </p:nvSpPr>
        <p:spPr>
          <a:xfrm>
            <a:off x="996899" y="2958941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78BB96A3-A866-F309-3740-8925F8009AE3}"/>
              </a:ext>
            </a:extLst>
          </p:cNvPr>
          <p:cNvSpPr txBox="1"/>
          <p:nvPr/>
        </p:nvSpPr>
        <p:spPr>
          <a:xfrm>
            <a:off x="736276" y="2215297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3200">
                <a:solidFill>
                  <a:srgbClr val="231F20"/>
                </a:solidFill>
                <a:latin typeface="Times New Roman"/>
                <a:ea typeface="微軟正黑體" panose="020B0604030504040204" pitchFamily="34" charset="-120"/>
                <a:cs typeface="Times New Roman"/>
              </a:defRPr>
            </a:lvl1pPr>
          </a:lstStyle>
          <a:p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zh-TW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/>
              <a:t>÷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pt-B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pt-BR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pt-BR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588 11">
            <a:extLst>
              <a:ext uri="{FF2B5EF4-FFF2-40B4-BE49-F238E27FC236}">
                <a16:creationId xmlns:a16="http://schemas.microsoft.com/office/drawing/2014/main" xmlns="" id="{9918BFCC-1E3E-C27B-8CEB-8B0AF56B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00" y="602539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6BE0B886-7D5B-57B6-D8BC-4D8FD191EF68}"/>
              </a:ext>
            </a:extLst>
          </p:cNvPr>
          <p:cNvGrpSpPr/>
          <p:nvPr/>
        </p:nvGrpSpPr>
        <p:grpSpPr>
          <a:xfrm>
            <a:off x="4360599" y="2834292"/>
            <a:ext cx="4230510" cy="3353732"/>
            <a:chOff x="4328700" y="2727965"/>
            <a:chExt cx="4230510" cy="3353732"/>
          </a:xfrm>
        </p:grpSpPr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xmlns="" id="{410855BD-D7BE-DD07-5194-D5E704BE48EC}"/>
                </a:ext>
              </a:extLst>
            </p:cNvPr>
            <p:cNvGrpSpPr/>
            <p:nvPr/>
          </p:nvGrpSpPr>
          <p:grpSpPr>
            <a:xfrm>
              <a:off x="4328700" y="2727965"/>
              <a:ext cx="4230510" cy="3297426"/>
              <a:chOff x="5852283" y="1757365"/>
              <a:chExt cx="4230510" cy="3297426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FECF16EC-EF00-F357-0039-9178CD2E98D0}"/>
                  </a:ext>
                </a:extLst>
              </p:cNvPr>
              <p:cNvSpPr/>
              <p:nvPr/>
            </p:nvSpPr>
            <p:spPr>
              <a:xfrm>
                <a:off x="5852283" y="2031194"/>
                <a:ext cx="4230510" cy="3023597"/>
              </a:xfrm>
              <a:prstGeom prst="rect">
                <a:avLst/>
              </a:prstGeom>
              <a:solidFill>
                <a:srgbClr val="FEF6D7"/>
              </a:solidFill>
              <a:ln w="28575">
                <a:solidFill>
                  <a:srgbClr val="FF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dirty="0"/>
              </a:p>
            </p:txBody>
          </p:sp>
          <p:pic>
            <p:nvPicPr>
              <p:cNvPr id="72" name="圖片 71">
                <a:extLst>
                  <a:ext uri="{FF2B5EF4-FFF2-40B4-BE49-F238E27FC236}">
                    <a16:creationId xmlns:a16="http://schemas.microsoft.com/office/drawing/2014/main" xmlns="" id="{C106DED8-8C9D-1F31-64F0-1A5DA2A96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8484" y="1757365"/>
                <a:ext cx="482315" cy="381533"/>
              </a:xfrm>
              <a:prstGeom prst="rect">
                <a:avLst/>
              </a:prstGeom>
            </p:spPr>
          </p:pic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4BD1F398-1DAF-344D-4EE5-BC6F1D335AFC}"/>
                </a:ext>
              </a:extLst>
            </p:cNvPr>
            <p:cNvGrpSpPr/>
            <p:nvPr/>
          </p:nvGrpSpPr>
          <p:grpSpPr>
            <a:xfrm>
              <a:off x="4461711" y="2980204"/>
              <a:ext cx="3855071" cy="3101493"/>
              <a:chOff x="959858" y="2326098"/>
              <a:chExt cx="3855071" cy="3101493"/>
            </a:xfrm>
          </p:grpSpPr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xmlns="" id="{C8236F51-20B9-A331-BBBB-3F44FA14969D}"/>
                  </a:ext>
                </a:extLst>
              </p:cNvPr>
              <p:cNvSpPr txBox="1"/>
              <p:nvPr/>
            </p:nvSpPr>
            <p:spPr>
              <a:xfrm>
                <a:off x="2060838" y="2326098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endPara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086653F6-64ED-68EF-EB6C-C3A9B51DF825}"/>
                  </a:ext>
                </a:extLst>
              </p:cNvPr>
              <p:cNvSpPr txBox="1"/>
              <p:nvPr/>
            </p:nvSpPr>
            <p:spPr>
              <a:xfrm>
                <a:off x="3218812" y="3864423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9C86C6F2-A0B9-A266-72C9-E8AD29496834}"/>
                  </a:ext>
                </a:extLst>
              </p:cNvPr>
              <p:cNvSpPr txBox="1"/>
              <p:nvPr/>
            </p:nvSpPr>
            <p:spPr>
              <a:xfrm>
                <a:off x="4394419" y="4904371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0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xmlns="" id="{7A56E982-CA1A-87B7-19B7-204D421FB81A}"/>
                  </a:ext>
                </a:extLst>
              </p:cNvPr>
              <p:cNvGrpSpPr/>
              <p:nvPr/>
            </p:nvGrpSpPr>
            <p:grpSpPr>
              <a:xfrm>
                <a:off x="1864292" y="2853280"/>
                <a:ext cx="2950637" cy="593152"/>
                <a:chOff x="1864292" y="2977105"/>
                <a:chExt cx="2950637" cy="593152"/>
              </a:xfrm>
            </p:grpSpPr>
            <p:cxnSp>
              <p:nvCxnSpPr>
                <p:cNvPr id="49" name="直線接點 48">
                  <a:extLst>
                    <a:ext uri="{FF2B5EF4-FFF2-40B4-BE49-F238E27FC236}">
                      <a16:creationId xmlns:a16="http://schemas.microsoft.com/office/drawing/2014/main" xmlns="" id="{42E308EE-24D2-33B9-7B66-7E9FE189DA7A}"/>
                    </a:ext>
                  </a:extLst>
                </p:cNvPr>
                <p:cNvCxnSpPr/>
                <p:nvPr/>
              </p:nvCxnSpPr>
              <p:spPr>
                <a:xfrm>
                  <a:off x="1970929" y="2991498"/>
                  <a:ext cx="284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手繪多邊形: 圖案 49">
                  <a:extLst>
                    <a:ext uri="{FF2B5EF4-FFF2-40B4-BE49-F238E27FC236}">
                      <a16:creationId xmlns:a16="http://schemas.microsoft.com/office/drawing/2014/main" xmlns="" id="{E9EE92B4-BD40-5B19-6CA1-9E66BB5206DB}"/>
                    </a:ext>
                  </a:extLst>
                </p:cNvPr>
                <p:cNvSpPr/>
                <p:nvPr/>
              </p:nvSpPr>
              <p:spPr>
                <a:xfrm rot="6701308">
                  <a:off x="1611314" y="3230083"/>
                  <a:ext cx="593152" cy="87196"/>
                </a:xfrm>
                <a:custGeom>
                  <a:avLst/>
                  <a:gdLst>
                    <a:gd name="connsiteX0" fmla="*/ 0 w 1133475"/>
                    <a:gd name="connsiteY0" fmla="*/ 414699 h 476611"/>
                    <a:gd name="connsiteX1" fmla="*/ 423862 w 1133475"/>
                    <a:gd name="connsiteY1" fmla="*/ 361 h 476611"/>
                    <a:gd name="connsiteX2" fmla="*/ 1133475 w 1133475"/>
                    <a:gd name="connsiteY2" fmla="*/ 476611 h 476611"/>
                    <a:gd name="connsiteX0" fmla="*/ 0 w 1133475"/>
                    <a:gd name="connsiteY0" fmla="*/ 533724 h 595636"/>
                    <a:gd name="connsiteX1" fmla="*/ 557212 w 1133475"/>
                    <a:gd name="connsiteY1" fmla="*/ 235 h 595636"/>
                    <a:gd name="connsiteX2" fmla="*/ 1133475 w 1133475"/>
                    <a:gd name="connsiteY2" fmla="*/ 595636 h 595636"/>
                    <a:gd name="connsiteX0" fmla="*/ 0 w 1133475"/>
                    <a:gd name="connsiteY0" fmla="*/ 533724 h 568138"/>
                    <a:gd name="connsiteX1" fmla="*/ 557212 w 1133475"/>
                    <a:gd name="connsiteY1" fmla="*/ 235 h 568138"/>
                    <a:gd name="connsiteX2" fmla="*/ 1133475 w 1133475"/>
                    <a:gd name="connsiteY2" fmla="*/ 568138 h 568138"/>
                    <a:gd name="connsiteX0" fmla="*/ 0 w 1133475"/>
                    <a:gd name="connsiteY0" fmla="*/ 533724 h 568138"/>
                    <a:gd name="connsiteX1" fmla="*/ 557212 w 1133475"/>
                    <a:gd name="connsiteY1" fmla="*/ 235 h 568138"/>
                    <a:gd name="connsiteX2" fmla="*/ 1133475 w 1133475"/>
                    <a:gd name="connsiteY2" fmla="*/ 568138 h 568138"/>
                    <a:gd name="connsiteX0" fmla="*/ 0 w 1133475"/>
                    <a:gd name="connsiteY0" fmla="*/ 533753 h 568167"/>
                    <a:gd name="connsiteX1" fmla="*/ 557212 w 1133475"/>
                    <a:gd name="connsiteY1" fmla="*/ 264 h 568167"/>
                    <a:gd name="connsiteX2" fmla="*/ 1133475 w 1133475"/>
                    <a:gd name="connsiteY2" fmla="*/ 568167 h 568167"/>
                    <a:gd name="connsiteX0" fmla="*/ 0 w 1133475"/>
                    <a:gd name="connsiteY0" fmla="*/ 387346 h 421760"/>
                    <a:gd name="connsiteX1" fmla="*/ 552449 w 1133475"/>
                    <a:gd name="connsiteY1" fmla="*/ 506 h 421760"/>
                    <a:gd name="connsiteX2" fmla="*/ 1133475 w 1133475"/>
                    <a:gd name="connsiteY2" fmla="*/ 421760 h 421760"/>
                    <a:gd name="connsiteX0" fmla="*/ 0 w 1126733"/>
                    <a:gd name="connsiteY0" fmla="*/ 387346 h 1024378"/>
                    <a:gd name="connsiteX1" fmla="*/ 552449 w 1126733"/>
                    <a:gd name="connsiteY1" fmla="*/ 506 h 1024378"/>
                    <a:gd name="connsiteX2" fmla="*/ 1126733 w 1126733"/>
                    <a:gd name="connsiteY2" fmla="*/ 1024378 h 1024378"/>
                    <a:gd name="connsiteX0" fmla="*/ 0 w 1126733"/>
                    <a:gd name="connsiteY0" fmla="*/ 387346 h 1024378"/>
                    <a:gd name="connsiteX1" fmla="*/ 552449 w 1126733"/>
                    <a:gd name="connsiteY1" fmla="*/ 506 h 1024378"/>
                    <a:gd name="connsiteX2" fmla="*/ 1126733 w 1126733"/>
                    <a:gd name="connsiteY2" fmla="*/ 1024378 h 1024378"/>
                    <a:gd name="connsiteX0" fmla="*/ 0 w 1126733"/>
                    <a:gd name="connsiteY0" fmla="*/ 616677 h 1253709"/>
                    <a:gd name="connsiteX1" fmla="*/ 545094 w 1126733"/>
                    <a:gd name="connsiteY1" fmla="*/ 207 h 1253709"/>
                    <a:gd name="connsiteX2" fmla="*/ 1126733 w 1126733"/>
                    <a:gd name="connsiteY2" fmla="*/ 1253709 h 1253709"/>
                    <a:gd name="connsiteX0" fmla="*/ 0 w 1126795"/>
                    <a:gd name="connsiteY0" fmla="*/ 533512 h 1253766"/>
                    <a:gd name="connsiteX1" fmla="*/ 545156 w 1126795"/>
                    <a:gd name="connsiteY1" fmla="*/ 264 h 1253766"/>
                    <a:gd name="connsiteX2" fmla="*/ 1126795 w 1126795"/>
                    <a:gd name="connsiteY2" fmla="*/ 1253766 h 1253766"/>
                    <a:gd name="connsiteX0" fmla="*/ 0 w 1068175"/>
                    <a:gd name="connsiteY0" fmla="*/ 533512 h 938101"/>
                    <a:gd name="connsiteX1" fmla="*/ 545156 w 1068175"/>
                    <a:gd name="connsiteY1" fmla="*/ 264 h 938101"/>
                    <a:gd name="connsiteX2" fmla="*/ 1068175 w 1068175"/>
                    <a:gd name="connsiteY2" fmla="*/ 938102 h 938101"/>
                    <a:gd name="connsiteX0" fmla="*/ 0 w 1068175"/>
                    <a:gd name="connsiteY0" fmla="*/ 618314 h 1022903"/>
                    <a:gd name="connsiteX1" fmla="*/ 541950 w 1068175"/>
                    <a:gd name="connsiteY1" fmla="*/ 207 h 1022903"/>
                    <a:gd name="connsiteX2" fmla="*/ 1068175 w 1068175"/>
                    <a:gd name="connsiteY2" fmla="*/ 1022904 h 1022903"/>
                    <a:gd name="connsiteX0" fmla="*/ 0 w 1068428"/>
                    <a:gd name="connsiteY0" fmla="*/ 681537 h 1022873"/>
                    <a:gd name="connsiteX1" fmla="*/ 542203 w 1068428"/>
                    <a:gd name="connsiteY1" fmla="*/ 177 h 1022873"/>
                    <a:gd name="connsiteX2" fmla="*/ 1068428 w 1068428"/>
                    <a:gd name="connsiteY2" fmla="*/ 1022874 h 1022873"/>
                    <a:gd name="connsiteX0" fmla="*/ 0 w 1097141"/>
                    <a:gd name="connsiteY0" fmla="*/ 681537 h 734436"/>
                    <a:gd name="connsiteX1" fmla="*/ 542203 w 1097141"/>
                    <a:gd name="connsiteY1" fmla="*/ 177 h 734436"/>
                    <a:gd name="connsiteX2" fmla="*/ 1097140 w 1097141"/>
                    <a:gd name="connsiteY2" fmla="*/ 734435 h 73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7141" h="734436">
                      <a:moveTo>
                        <a:pt x="0" y="681537"/>
                      </a:moveTo>
                      <a:cubicBezTo>
                        <a:pt x="93663" y="432546"/>
                        <a:pt x="353291" y="-10142"/>
                        <a:pt x="542203" y="177"/>
                      </a:cubicBezTo>
                      <a:cubicBezTo>
                        <a:pt x="731116" y="10496"/>
                        <a:pt x="1018530" y="-20715"/>
                        <a:pt x="1097140" y="73443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xmlns="" id="{BF7BFCA2-A6D5-8BC9-068E-FE03D41C95D7}"/>
                  </a:ext>
                </a:extLst>
              </p:cNvPr>
              <p:cNvSpPr txBox="1"/>
              <p:nvPr/>
            </p:nvSpPr>
            <p:spPr>
              <a:xfrm>
                <a:off x="959858" y="2920170"/>
                <a:ext cx="881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id="{749AA69F-AEC2-122B-D305-80E5272795E8}"/>
                  </a:ext>
                </a:extLst>
              </p:cNvPr>
              <p:cNvSpPr txBox="1"/>
              <p:nvPr/>
            </p:nvSpPr>
            <p:spPr>
              <a:xfrm>
                <a:off x="2060838" y="2920170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8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xmlns="" id="{45158CB9-81CF-4CD9-0147-1490833DA74C}"/>
                  </a:ext>
                </a:extLst>
              </p:cNvPr>
              <p:cNvSpPr txBox="1"/>
              <p:nvPr/>
            </p:nvSpPr>
            <p:spPr>
              <a:xfrm>
                <a:off x="2680203" y="2920170"/>
                <a:ext cx="1061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7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xmlns="" id="{3358525E-F936-9F9D-68F4-CD84C6D77F78}"/>
                  </a:ext>
                </a:extLst>
              </p:cNvPr>
              <p:cNvSpPr txBox="1"/>
              <p:nvPr/>
            </p:nvSpPr>
            <p:spPr>
              <a:xfrm>
                <a:off x="3778866" y="292017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1" name="直線接點 40">
                <a:extLst>
                  <a:ext uri="{FF2B5EF4-FFF2-40B4-BE49-F238E27FC236}">
                    <a16:creationId xmlns:a16="http://schemas.microsoft.com/office/drawing/2014/main" xmlns="" id="{DF0F4CC6-1C7F-43D0-754C-30ED5685FE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054" y="3907623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xmlns="" id="{7AE16728-A6BC-7D0E-DE23-397F9E2E0F1D}"/>
                  </a:ext>
                </a:extLst>
              </p:cNvPr>
              <p:cNvSpPr txBox="1"/>
              <p:nvPr/>
            </p:nvSpPr>
            <p:spPr>
              <a:xfrm>
                <a:off x="2060838" y="3366048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800" baseline="400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3" name="直線接點 42">
                <a:extLst>
                  <a:ext uri="{FF2B5EF4-FFF2-40B4-BE49-F238E27FC236}">
                    <a16:creationId xmlns:a16="http://schemas.microsoft.com/office/drawing/2014/main" xmlns="" id="{056CA2B2-D8C9-4697-B7CC-4CD8EC857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7054" y="4947573"/>
                <a:ext cx="284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xmlns="" id="{99BEA5BB-5782-82E4-4E94-0B97D45F14C2}"/>
                  </a:ext>
                </a:extLst>
              </p:cNvPr>
              <p:cNvSpPr txBox="1"/>
              <p:nvPr/>
            </p:nvSpPr>
            <p:spPr>
              <a:xfrm>
                <a:off x="3218812" y="4405998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xmlns="" id="{9B80A8F8-E745-CE8B-1039-9260E7F86094}"/>
                  </a:ext>
                </a:extLst>
              </p:cNvPr>
              <p:cNvSpPr txBox="1"/>
              <p:nvPr/>
            </p:nvSpPr>
            <p:spPr>
              <a:xfrm>
                <a:off x="2680203" y="2326098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xmlns="" id="{726FD46C-C310-CCB4-AC10-B091E1CB8589}"/>
                  </a:ext>
                </a:extLst>
              </p:cNvPr>
              <p:cNvSpPr txBox="1"/>
              <p:nvPr/>
            </p:nvSpPr>
            <p:spPr>
              <a:xfrm>
                <a:off x="2680203" y="3366048"/>
                <a:ext cx="1061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10</a:t>
                </a:r>
                <a:r>
                  <a:rPr lang="en-US" altLang="zh-TW" sz="28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xmlns="" id="{9462741F-2D66-21CC-30AE-9164786B10C6}"/>
                  </a:ext>
                </a:extLst>
              </p:cNvPr>
              <p:cNvSpPr txBox="1"/>
              <p:nvPr/>
            </p:nvSpPr>
            <p:spPr>
              <a:xfrm>
                <a:off x="3778866" y="3864423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xmlns="" id="{4F28C352-22B7-CEA1-5EAF-24E816BE8365}"/>
                  </a:ext>
                </a:extLst>
              </p:cNvPr>
              <p:cNvSpPr txBox="1"/>
              <p:nvPr/>
            </p:nvSpPr>
            <p:spPr>
              <a:xfrm>
                <a:off x="3778866" y="4405998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</a:t>
                </a:r>
                <a:endParaRPr lang="en-US" altLang="zh-TW" sz="2800" baseline="40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3" name="圖片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EB0B91B7-04A7-9895-982B-6FEC6A486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80B40819-786D-7191-DEFD-6A632A0B7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C7FBB37-7C00-0684-F09E-AC48BEB7A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996352"/>
          </a:xfrm>
        </p:spPr>
        <p:txBody>
          <a:bodyPr/>
          <a:lstStyle/>
          <a:p>
            <a:r>
              <a:rPr lang="zh-TW" altLang="en-US" dirty="0"/>
              <a:t>已知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 </a:t>
            </a:r>
            <a:r>
              <a:rPr lang="zh-TW" altLang="en-US" dirty="0"/>
              <a:t>除以多項式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39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E101CB0-3BBD-B818-D2FE-633DCAE1A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" y="2162175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8D626464-1B36-397F-60DE-DEC035C0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8D30B5C-75FE-0DF3-A48B-2034D52E47B5}"/>
              </a:ext>
            </a:extLst>
          </p:cNvPr>
          <p:cNvSpPr txBox="1"/>
          <p:nvPr/>
        </p:nvSpPr>
        <p:spPr>
          <a:xfrm>
            <a:off x="835796" y="2089243"/>
            <a:ext cx="6169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A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39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69A8344-EBE8-FD93-4EF4-B4091F59714C}"/>
              </a:ext>
            </a:extLst>
          </p:cNvPr>
          <p:cNvSpPr txBox="1"/>
          <p:nvPr/>
        </p:nvSpPr>
        <p:spPr>
          <a:xfrm>
            <a:off x="835796" y="2904424"/>
            <a:ext cx="538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39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A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6831CAE-6CEB-92E0-1CE3-D01ABAF38CAB}"/>
              </a:ext>
            </a:extLst>
          </p:cNvPr>
          <p:cNvSpPr txBox="1"/>
          <p:nvPr/>
        </p:nvSpPr>
        <p:spPr>
          <a:xfrm>
            <a:off x="835796" y="3719604"/>
            <a:ext cx="4726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44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A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×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4D99DC2-8B61-CEE7-DC13-D4FEBF0D3A4B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22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489E54D-4CCB-48FA-BC63-B93D4718C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0551DEE-961A-4F0B-9A2A-B7FC39ADB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8666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zh-TW" altLang="en-US" baseline="40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A9FAEC1-8346-4FBC-86A9-1A1818E74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B2D78A07-8909-41A1-8D3C-70F085D4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16" y="428552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7F5431E-8F7D-40C6-B147-A1A60CBC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FD05CF27-8EE2-4875-B998-47DC2375B9F8}"/>
              </a:ext>
            </a:extLst>
          </p:cNvPr>
          <p:cNvSpPr txBox="1"/>
          <p:nvPr/>
        </p:nvSpPr>
        <p:spPr>
          <a:xfrm>
            <a:off x="807223" y="2324358"/>
            <a:ext cx="3023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85724B5-92E1-4CA2-9EBC-DDA89BA060B9}"/>
              </a:ext>
            </a:extLst>
          </p:cNvPr>
          <p:cNvSpPr txBox="1"/>
          <p:nvPr/>
        </p:nvSpPr>
        <p:spPr>
          <a:xfrm>
            <a:off x="807223" y="3012553"/>
            <a:ext cx="425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E7FA59F0-B21F-4D58-8B23-E9670F541222}"/>
              </a:ext>
            </a:extLst>
          </p:cNvPr>
          <p:cNvSpPr txBox="1"/>
          <p:nvPr/>
        </p:nvSpPr>
        <p:spPr>
          <a:xfrm>
            <a:off x="807223" y="3700748"/>
            <a:ext cx="93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5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80B40819-786D-7191-DEFD-6A632A0B7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C7FBB37-7C00-0684-F09E-AC48BEB7A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996352"/>
          </a:xfrm>
        </p:spPr>
        <p:txBody>
          <a:bodyPr/>
          <a:lstStyle/>
          <a:p>
            <a:r>
              <a:rPr lang="zh-TW" altLang="en-US" dirty="0"/>
              <a:t>已知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 </a:t>
            </a:r>
            <a:r>
              <a:rPr lang="zh-TW" altLang="en-US" dirty="0"/>
              <a:t>除以多項式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得商式為 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zh-TW" altLang="en-US" dirty="0"/>
              <a:t>，餘式為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39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E101CB0-3BBD-B818-D2FE-633DCAE1A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" y="2162175"/>
            <a:ext cx="438913" cy="438913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8D626464-1B36-397F-60DE-DEC035C0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88 11">
            <a:extLst>
              <a:ext uri="{FF2B5EF4-FFF2-40B4-BE49-F238E27FC236}">
                <a16:creationId xmlns:a16="http://schemas.microsoft.com/office/drawing/2014/main" xmlns="" id="{8D428184-809A-1059-55A9-4E6079B09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99" y="6025392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8D30B5C-75FE-0DF3-A48B-2034D52E47B5}"/>
              </a:ext>
            </a:extLst>
          </p:cNvPr>
          <p:cNvSpPr txBox="1"/>
          <p:nvPr/>
        </p:nvSpPr>
        <p:spPr>
          <a:xfrm>
            <a:off x="835796" y="2089243"/>
            <a:ext cx="513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A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44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÷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69A8344-EBE8-FD93-4EF4-B4091F59714C}"/>
              </a:ext>
            </a:extLst>
          </p:cNvPr>
          <p:cNvSpPr txBox="1"/>
          <p:nvPr/>
        </p:nvSpPr>
        <p:spPr>
          <a:xfrm>
            <a:off x="1080345" y="2844225"/>
            <a:ext cx="223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11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6ABBAB6D-A4A4-5204-5AE8-E3CC1722432A}"/>
              </a:ext>
            </a:extLst>
          </p:cNvPr>
          <p:cNvSpPr txBox="1"/>
          <p:nvPr/>
        </p:nvSpPr>
        <p:spPr>
          <a:xfrm>
            <a:off x="5207852" y="2797625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0116B313-A134-6BFB-14E9-7DC84726BF08}"/>
              </a:ext>
            </a:extLst>
          </p:cNvPr>
          <p:cNvSpPr txBox="1"/>
          <p:nvPr/>
        </p:nvSpPr>
        <p:spPr>
          <a:xfrm>
            <a:off x="6614221" y="447684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70EFF12D-4A1E-A748-E1DB-84CC938E164A}"/>
              </a:ext>
            </a:extLst>
          </p:cNvPr>
          <p:cNvSpPr txBox="1"/>
          <p:nvPr/>
        </p:nvSpPr>
        <p:spPr>
          <a:xfrm>
            <a:off x="7884333" y="56013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391F8F1B-820A-4478-F1B1-31EC8E0CC339}"/>
              </a:ext>
            </a:extLst>
          </p:cNvPr>
          <p:cNvGrpSpPr/>
          <p:nvPr/>
        </p:nvGrpSpPr>
        <p:grpSpPr>
          <a:xfrm>
            <a:off x="3958259" y="3352356"/>
            <a:ext cx="4399684" cy="603707"/>
            <a:chOff x="4224084" y="3299191"/>
            <a:chExt cx="4399684" cy="603707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xmlns="" id="{200A2E64-107C-9197-F72B-E54C65884D3F}"/>
                </a:ext>
              </a:extLst>
            </p:cNvPr>
            <p:cNvGrpSpPr/>
            <p:nvPr/>
          </p:nvGrpSpPr>
          <p:grpSpPr>
            <a:xfrm>
              <a:off x="5277131" y="3309746"/>
              <a:ext cx="3346637" cy="593152"/>
              <a:chOff x="855925" y="2461598"/>
              <a:chExt cx="3346637" cy="593152"/>
            </a:xfrm>
          </p:grpSpPr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xmlns="" id="{485ACD25-9337-6B6F-C838-D5475728A8EB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3240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xmlns="" id="{3CD2697D-5CB5-98EB-55CC-B871CFC0DD0E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6C81AB12-4E31-158D-738E-5C65A1781A8C}"/>
                </a:ext>
              </a:extLst>
            </p:cNvPr>
            <p:cNvSpPr txBox="1"/>
            <p:nvPr/>
          </p:nvSpPr>
          <p:spPr>
            <a:xfrm>
              <a:off x="4224084" y="3299191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xmlns="" id="{333EF983-2CBD-6955-7864-D820B5BDFDE3}"/>
                </a:ext>
              </a:extLst>
            </p:cNvPr>
            <p:cNvGrpSpPr/>
            <p:nvPr/>
          </p:nvGrpSpPr>
          <p:grpSpPr>
            <a:xfrm>
              <a:off x="5473677" y="3299191"/>
              <a:ext cx="3066331" cy="584775"/>
              <a:chOff x="5473677" y="3299191"/>
              <a:chExt cx="3066331" cy="584775"/>
            </a:xfrm>
          </p:grpSpPr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xmlns="" id="{EFDEB489-FFD9-FAC3-8358-C9C024BFAD38}"/>
                  </a:ext>
                </a:extLst>
              </p:cNvPr>
              <p:cNvSpPr txBox="1"/>
              <p:nvPr/>
            </p:nvSpPr>
            <p:spPr>
              <a:xfrm>
                <a:off x="5473677" y="3299191"/>
                <a:ext cx="1119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xmlns="" id="{25B172C7-7C8B-5EBD-5A9D-11D5B2BD97AC}"/>
                  </a:ext>
                </a:extLst>
              </p:cNvPr>
              <p:cNvSpPr txBox="1"/>
              <p:nvPr/>
            </p:nvSpPr>
            <p:spPr>
              <a:xfrm>
                <a:off x="6469677" y="3299191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xmlns="" id="{6A854ED2-CDF1-B722-707A-C8310961E877}"/>
                  </a:ext>
                </a:extLst>
              </p:cNvPr>
              <p:cNvSpPr txBox="1"/>
              <p:nvPr/>
            </p:nvSpPr>
            <p:spPr>
              <a:xfrm>
                <a:off x="7534605" y="3299191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44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9AABA0F8-B55A-63DA-A9FB-2BC4F59ADE0A}"/>
              </a:ext>
            </a:extLst>
          </p:cNvPr>
          <p:cNvSpPr txBox="1"/>
          <p:nvPr/>
        </p:nvSpPr>
        <p:spPr>
          <a:xfrm>
            <a:off x="6203852" y="2797625"/>
            <a:ext cx="990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xmlns="" id="{08D26508-0C11-EA68-AAFF-F3C5198FA2A8}"/>
              </a:ext>
            </a:extLst>
          </p:cNvPr>
          <p:cNvGrpSpPr/>
          <p:nvPr/>
        </p:nvGrpSpPr>
        <p:grpSpPr>
          <a:xfrm>
            <a:off x="5114068" y="3922109"/>
            <a:ext cx="3240000" cy="584775"/>
            <a:chOff x="5379893" y="3868944"/>
            <a:chExt cx="3240000" cy="584775"/>
          </a:xfrm>
        </p:grpSpPr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14DD404D-A1D8-3C07-AFE3-E3B119D37AF4}"/>
                </a:ext>
              </a:extLst>
            </p:cNvPr>
            <p:cNvCxnSpPr>
              <a:cxnSpLocks/>
            </p:cNvCxnSpPr>
            <p:nvPr/>
          </p:nvCxnSpPr>
          <p:spPr>
            <a:xfrm>
              <a:off x="5379893" y="4438697"/>
              <a:ext cx="3240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DCA0F318-95C9-A2BD-C74A-28EDF42C2CFA}"/>
                </a:ext>
              </a:extLst>
            </p:cNvPr>
            <p:cNvSpPr txBox="1"/>
            <p:nvPr/>
          </p:nvSpPr>
          <p:spPr>
            <a:xfrm>
              <a:off x="5473677" y="3868944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xmlns="" id="{6CDE5DAB-3AEF-C208-3F6A-BD00EB6E7BFB}"/>
                </a:ext>
              </a:extLst>
            </p:cNvPr>
            <p:cNvSpPr txBox="1"/>
            <p:nvPr/>
          </p:nvSpPr>
          <p:spPr>
            <a:xfrm>
              <a:off x="6469677" y="3868944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13912797-8AE2-E35D-74D0-A89C0A69B8BB}"/>
              </a:ext>
            </a:extLst>
          </p:cNvPr>
          <p:cNvSpPr txBox="1"/>
          <p:nvPr/>
        </p:nvSpPr>
        <p:spPr>
          <a:xfrm>
            <a:off x="7268780" y="44768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xmlns="" id="{96A87FAC-DCB0-D868-2F2C-E75BC95C3281}"/>
              </a:ext>
            </a:extLst>
          </p:cNvPr>
          <p:cNvGrpSpPr/>
          <p:nvPr/>
        </p:nvGrpSpPr>
        <p:grpSpPr>
          <a:xfrm>
            <a:off x="5114068" y="5046593"/>
            <a:ext cx="3240000" cy="584775"/>
            <a:chOff x="5379893" y="4993428"/>
            <a:chExt cx="3240000" cy="584775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xmlns="" id="{76C8087A-222D-9E9B-619B-E153F1E6E96D}"/>
                </a:ext>
              </a:extLst>
            </p:cNvPr>
            <p:cNvCxnSpPr>
              <a:cxnSpLocks/>
            </p:cNvCxnSpPr>
            <p:nvPr/>
          </p:nvCxnSpPr>
          <p:spPr>
            <a:xfrm>
              <a:off x="5379893" y="5563181"/>
              <a:ext cx="3240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8DE15547-9A38-78EB-21E6-6B4B053AB66D}"/>
                </a:ext>
              </a:extLst>
            </p:cNvPr>
            <p:cNvSpPr txBox="1"/>
            <p:nvPr/>
          </p:nvSpPr>
          <p:spPr>
            <a:xfrm>
              <a:off x="6880046" y="4993428"/>
              <a:ext cx="7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11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9C1B2463-AF5B-F172-4171-51602824B5C4}"/>
                </a:ext>
              </a:extLst>
            </p:cNvPr>
            <p:cNvSpPr txBox="1"/>
            <p:nvPr/>
          </p:nvSpPr>
          <p:spPr>
            <a:xfrm>
              <a:off x="7534605" y="499342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44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4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8" grpId="0"/>
      <p:bldP spid="28" grpId="1"/>
      <p:bldP spid="29" grpId="0"/>
      <p:bldP spid="29" grpId="1"/>
      <p:bldP spid="30" grpId="0"/>
      <p:bldP spid="30" grpId="1"/>
      <p:bldP spid="42" grpId="0"/>
      <p:bldP spid="42" grpId="1"/>
      <p:bldP spid="44" grpId="0"/>
      <p:bldP spid="44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21" y="3195649"/>
            <a:ext cx="3117063" cy="934136"/>
          </a:xfrm>
          <a:prstGeom prst="rect">
            <a:avLst/>
          </a:prstGeom>
          <a:effectLst>
            <a:glow rad="228600">
              <a:srgbClr val="B7E7EB"/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87" y="3864164"/>
            <a:ext cx="936436" cy="9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5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585650D-0B67-48F0-8F38-142133A69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870F34FB-C4AA-4643-9A76-7B377520A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0BA7321D-9973-4047-8A2C-2C890BF25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553907"/>
          </a:xfrm>
        </p:spPr>
        <p:txBody>
          <a:bodyPr/>
          <a:lstStyle/>
          <a:p>
            <a:r>
              <a:rPr lang="zh-TW" altLang="en-US" dirty="0"/>
              <a:t>多項式的乘法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294B3656-C5D2-4E3D-8F1F-6A58B612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527" y="1555814"/>
            <a:ext cx="7980180" cy="584776"/>
          </a:xfrm>
        </p:spPr>
        <p:txBody>
          <a:bodyPr/>
          <a:lstStyle/>
          <a:p>
            <a:r>
              <a:rPr lang="zh-TW" altLang="en-US" dirty="0"/>
              <a:t>利用分配律與乘法公式進行多項式的乘法。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7E995A7-3796-497D-BE17-D4A2558E8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387162"/>
            <a:ext cx="432000" cy="432000"/>
          </a:xfrm>
          <a:prstGeom prst="rect">
            <a:avLst/>
          </a:prstGeom>
        </p:spPr>
      </p:pic>
      <p:sp>
        <p:nvSpPr>
          <p:cNvPr id="10" name="TextBox 370 7">
            <a:extLst>
              <a:ext uri="{FF2B5EF4-FFF2-40B4-BE49-F238E27FC236}">
                <a16:creationId xmlns:a16="http://schemas.microsoft.com/office/drawing/2014/main" xmlns="" id="{D5F93CC8-4055-4D98-BE01-0B3968214BAA}"/>
              </a:ext>
            </a:extLst>
          </p:cNvPr>
          <p:cNvSpPr txBox="1"/>
          <p:nvPr/>
        </p:nvSpPr>
        <p:spPr>
          <a:xfrm>
            <a:off x="1327882" y="2310775"/>
            <a:ext cx="6774611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</a:p>
          <a:p>
            <a:pPr marL="2800800">
              <a:spcBef>
                <a:spcPts val="1000"/>
              </a:spcBef>
            </a:pP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52362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CC64632-9E81-0C76-5566-DCB4ACADB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11134109-DF39-18D5-F3E5-1E5F797AF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1CEE13F5-98F3-37F8-10D0-16730174D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多項式的除法</a:t>
            </a:r>
          </a:p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82774E44-52FB-E599-810B-1F7737DF3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527" y="1374838"/>
            <a:ext cx="7980180" cy="996887"/>
          </a:xfrm>
        </p:spPr>
        <p:txBody>
          <a:bodyPr/>
          <a:lstStyle/>
          <a:p>
            <a:pPr marL="576000" indent="-576000"/>
            <a:r>
              <a:rPr lang="en-US" altLang="zh-TW" dirty="0"/>
              <a:t>(1) </a:t>
            </a:r>
            <a:r>
              <a:rPr lang="zh-TW" altLang="en-US" dirty="0"/>
              <a:t>多項式除以多項式時，先做降冪排列，再用直式算法運算。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61E2215-4D18-A838-469F-DA1B1BFFF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387162"/>
            <a:ext cx="432000" cy="432000"/>
          </a:xfrm>
          <a:prstGeom prst="rect">
            <a:avLst/>
          </a:prstGeom>
        </p:spPr>
      </p:pic>
      <p:sp>
        <p:nvSpPr>
          <p:cNvPr id="10" name="TextBox 370 7">
            <a:extLst>
              <a:ext uri="{FF2B5EF4-FFF2-40B4-BE49-F238E27FC236}">
                <a16:creationId xmlns:a16="http://schemas.microsoft.com/office/drawing/2014/main" xmlns="" id="{4B18B9F5-2E7F-B21B-8D01-A3BCD69394F7}"/>
              </a:ext>
            </a:extLst>
          </p:cNvPr>
          <p:cNvSpPr txBox="1"/>
          <p:nvPr/>
        </p:nvSpPr>
        <p:spPr>
          <a:xfrm>
            <a:off x="1299307" y="2329825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en-US" altLang="zh-TW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spc="-1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en-US" altLang="zh-TW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spc="-1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spc="-1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的商式與餘式：</a:t>
            </a:r>
            <a:endParaRPr lang="en-US" altLang="zh-TW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02CD9C22-9495-0BB3-4106-B4CC4D0F895B}"/>
              </a:ext>
            </a:extLst>
          </p:cNvPr>
          <p:cNvGrpSpPr/>
          <p:nvPr/>
        </p:nvGrpSpPr>
        <p:grpSpPr>
          <a:xfrm>
            <a:off x="1326908" y="2903948"/>
            <a:ext cx="4196046" cy="3388473"/>
            <a:chOff x="1161808" y="2903948"/>
            <a:chExt cx="4196046" cy="3388473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4EEB4F3A-2BE5-95F2-634B-ED04082881F1}"/>
                </a:ext>
              </a:extLst>
            </p:cNvPr>
            <p:cNvSpPr txBox="1"/>
            <p:nvPr/>
          </p:nvSpPr>
          <p:spPr>
            <a:xfrm>
              <a:off x="2603763" y="290394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xmlns="" id="{CA03CD15-C7C4-95E5-3B00-20D150971655}"/>
                </a:ext>
              </a:extLst>
            </p:cNvPr>
            <p:cNvSpPr txBox="1"/>
            <p:nvPr/>
          </p:nvSpPr>
          <p:spPr>
            <a:xfrm>
              <a:off x="3223128" y="458316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xmlns="" id="{CB2AF224-D561-81F9-FC6A-9CF5E388C796}"/>
                </a:ext>
              </a:extLst>
            </p:cNvPr>
            <p:cNvSpPr txBox="1"/>
            <p:nvPr/>
          </p:nvSpPr>
          <p:spPr>
            <a:xfrm>
              <a:off x="4732159" y="570764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27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2B510A65-8D94-5B62-1760-35D887A7EB3F}"/>
                </a:ext>
              </a:extLst>
            </p:cNvPr>
            <p:cNvGrpSpPr/>
            <p:nvPr/>
          </p:nvGrpSpPr>
          <p:grpSpPr>
            <a:xfrm>
              <a:off x="2407217" y="3469234"/>
              <a:ext cx="2950637" cy="593152"/>
              <a:chOff x="855925" y="2461598"/>
              <a:chExt cx="2950637" cy="593152"/>
            </a:xfrm>
          </p:grpSpPr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xmlns="" id="{EF28592C-4BB0-BEEE-E845-6104DEDD1F04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009E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手繪多邊形: 圖案 33">
                <a:extLst>
                  <a:ext uri="{FF2B5EF4-FFF2-40B4-BE49-F238E27FC236}">
                    <a16:creationId xmlns:a16="http://schemas.microsoft.com/office/drawing/2014/main" xmlns="" id="{436A3BA9-05F9-C721-60B4-79F8798226C1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9EDB"/>
                  </a:solidFill>
                </a:endParaRPr>
              </a:p>
            </p:txBody>
          </p:sp>
        </p:grp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B521FBD7-BF12-5CC6-D4E3-8CB02FF3FC24}"/>
                </a:ext>
              </a:extLst>
            </p:cNvPr>
            <p:cNvSpPr txBox="1"/>
            <p:nvPr/>
          </p:nvSpPr>
          <p:spPr>
            <a:xfrm>
              <a:off x="1161808" y="3458679"/>
              <a:ext cx="11753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spc="-1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xmlns="" id="{31609F16-29DD-26B6-D7BC-89341DF0C1F6}"/>
                </a:ext>
              </a:extLst>
            </p:cNvPr>
            <p:cNvSpPr txBox="1"/>
            <p:nvPr/>
          </p:nvSpPr>
          <p:spPr>
            <a:xfrm>
              <a:off x="2603763" y="3458679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A40DBC87-8856-6110-1B80-5A9184841BC3}"/>
                </a:ext>
              </a:extLst>
            </p:cNvPr>
            <p:cNvSpPr txBox="1"/>
            <p:nvPr/>
          </p:nvSpPr>
          <p:spPr>
            <a:xfrm>
              <a:off x="3223128" y="3458679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5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xmlns="" id="{A3AEE76D-BFF1-9BE3-46D2-051996DEC093}"/>
                </a:ext>
              </a:extLst>
            </p:cNvPr>
            <p:cNvSpPr txBox="1"/>
            <p:nvPr/>
          </p:nvSpPr>
          <p:spPr>
            <a:xfrm>
              <a:off x="4321791" y="3458679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xmlns="" id="{DAC4F054-B5B8-BEC4-CBB0-C5CB67E5748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79" y="4598185"/>
              <a:ext cx="2844000" cy="0"/>
            </a:xfrm>
            <a:prstGeom prst="line">
              <a:avLst/>
            </a:prstGeom>
            <a:ln w="25400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xmlns="" id="{5090C631-86C2-BE0D-3C4A-1C6038B18D7B}"/>
                </a:ext>
              </a:extLst>
            </p:cNvPr>
            <p:cNvSpPr txBox="1"/>
            <p:nvPr/>
          </p:nvSpPr>
          <p:spPr>
            <a:xfrm>
              <a:off x="2603763" y="402843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xmlns="" id="{BCB1199D-4443-F375-7D4B-9A7B379231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79" y="5722669"/>
              <a:ext cx="2844000" cy="0"/>
            </a:xfrm>
            <a:prstGeom prst="line">
              <a:avLst/>
            </a:prstGeom>
            <a:ln w="25400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xmlns="" id="{80182C37-E4B4-6FEB-7133-12EDFFFEA806}"/>
                </a:ext>
              </a:extLst>
            </p:cNvPr>
            <p:cNvSpPr txBox="1"/>
            <p:nvPr/>
          </p:nvSpPr>
          <p:spPr>
            <a:xfrm>
              <a:off x="3223128" y="515291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14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xmlns="" id="{B8D4C3E9-F893-020B-B124-F4830A98D86C}"/>
                </a:ext>
              </a:extLst>
            </p:cNvPr>
            <p:cNvSpPr txBox="1"/>
            <p:nvPr/>
          </p:nvSpPr>
          <p:spPr>
            <a:xfrm>
              <a:off x="3223128" y="290394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xmlns="" id="{0A306EDC-43DC-603B-8310-2474533E157A}"/>
                </a:ext>
              </a:extLst>
            </p:cNvPr>
            <p:cNvSpPr txBox="1"/>
            <p:nvPr/>
          </p:nvSpPr>
          <p:spPr>
            <a:xfrm>
              <a:off x="3223128" y="402843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9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xmlns="" id="{926E9A0A-F0E5-D62C-824B-D7B1D23D82B6}"/>
                </a:ext>
              </a:extLst>
            </p:cNvPr>
            <p:cNvSpPr txBox="1"/>
            <p:nvPr/>
          </p:nvSpPr>
          <p:spPr>
            <a:xfrm>
              <a:off x="4321791" y="458316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xmlns="" id="{FE8D66F6-84FB-CF0E-A2A6-136250DB505E}"/>
                </a:ext>
              </a:extLst>
            </p:cNvPr>
            <p:cNvSpPr txBox="1"/>
            <p:nvPr/>
          </p:nvSpPr>
          <p:spPr>
            <a:xfrm>
              <a:off x="4321791" y="515291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21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52AD9D07-D354-B564-946F-7540E7D547B7}"/>
              </a:ext>
            </a:extLst>
          </p:cNvPr>
          <p:cNvSpPr txBox="1"/>
          <p:nvPr/>
        </p:nvSpPr>
        <p:spPr>
          <a:xfrm>
            <a:off x="5925063" y="4602858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7</a:t>
            </a:r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27</a:t>
            </a:r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96842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CC64632-9E81-0C76-5566-DCB4ACADB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11134109-DF39-18D5-F3E5-1E5F797AF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1CEE13F5-98F3-37F8-10D0-16730174D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多項式的除法</a:t>
            </a:r>
          </a:p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82774E44-52FB-E599-810B-1F7737DF3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527" y="1374839"/>
            <a:ext cx="7980180" cy="682562"/>
          </a:xfrm>
        </p:spPr>
        <p:txBody>
          <a:bodyPr/>
          <a:lstStyle/>
          <a:p>
            <a:pPr marL="576000" indent="-576000"/>
            <a:r>
              <a:rPr lang="en-US" altLang="zh-TW" dirty="0"/>
              <a:t>(2) </a:t>
            </a:r>
            <a:r>
              <a:rPr lang="zh-TW" altLang="en-US" dirty="0"/>
              <a:t>多項式的乘除法如有缺項，通常要補 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61E2215-4D18-A838-469F-DA1B1BFFF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044262"/>
            <a:ext cx="432000" cy="432000"/>
          </a:xfrm>
          <a:prstGeom prst="rect">
            <a:avLst/>
          </a:prstGeom>
        </p:spPr>
      </p:pic>
      <p:sp>
        <p:nvSpPr>
          <p:cNvPr id="10" name="TextBox 370 7">
            <a:extLst>
              <a:ext uri="{FF2B5EF4-FFF2-40B4-BE49-F238E27FC236}">
                <a16:creationId xmlns:a16="http://schemas.microsoft.com/office/drawing/2014/main" xmlns="" id="{4B18B9F5-2E7F-B21B-8D01-A3BCD69394F7}"/>
              </a:ext>
            </a:extLst>
          </p:cNvPr>
          <p:cNvSpPr txBox="1"/>
          <p:nvPr/>
        </p:nvSpPr>
        <p:spPr>
          <a:xfrm>
            <a:off x="1299307" y="1986925"/>
            <a:ext cx="655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的商式與餘式：</a:t>
            </a:r>
            <a:endParaRPr lang="en-US" altLang="zh-TW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2F44BB8D-5CA2-92A3-50E9-D0D462D7F320}"/>
              </a:ext>
            </a:extLst>
          </p:cNvPr>
          <p:cNvGrpSpPr/>
          <p:nvPr/>
        </p:nvGrpSpPr>
        <p:grpSpPr>
          <a:xfrm>
            <a:off x="1519270" y="2738848"/>
            <a:ext cx="4003684" cy="3388473"/>
            <a:chOff x="1354170" y="2903948"/>
            <a:chExt cx="4003684" cy="3388473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AEE58588-76CC-74ED-6672-30161F51CFFC}"/>
                </a:ext>
              </a:extLst>
            </p:cNvPr>
            <p:cNvSpPr txBox="1"/>
            <p:nvPr/>
          </p:nvSpPr>
          <p:spPr>
            <a:xfrm>
              <a:off x="2603763" y="2903948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21E8C81B-B285-1D6B-1686-945598D550AF}"/>
                </a:ext>
              </a:extLst>
            </p:cNvPr>
            <p:cNvSpPr txBox="1"/>
            <p:nvPr/>
          </p:nvSpPr>
          <p:spPr>
            <a:xfrm>
              <a:off x="3223128" y="458316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6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85A37322-6132-0815-DB06-AAD0CAC4F660}"/>
                </a:ext>
              </a:extLst>
            </p:cNvPr>
            <p:cNvSpPr txBox="1"/>
            <p:nvPr/>
          </p:nvSpPr>
          <p:spPr>
            <a:xfrm>
              <a:off x="4732159" y="570764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19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xmlns="" id="{192B5136-50DD-4BA5-3B1A-3F1016696A59}"/>
                </a:ext>
              </a:extLst>
            </p:cNvPr>
            <p:cNvGrpSpPr/>
            <p:nvPr/>
          </p:nvGrpSpPr>
          <p:grpSpPr>
            <a:xfrm>
              <a:off x="2407217" y="3469234"/>
              <a:ext cx="2950637" cy="593152"/>
              <a:chOff x="855925" y="2461598"/>
              <a:chExt cx="2950637" cy="593152"/>
            </a:xfrm>
          </p:grpSpPr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xmlns="" id="{CC62FA99-D7A0-4205-CEAA-3420F612623E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009E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xmlns="" id="{8BD47A02-8F67-E52C-CD96-B7FBB5292521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009E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009EDB"/>
                  </a:solidFill>
                </a:endParaRPr>
              </a:p>
            </p:txBody>
          </p: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EF4C05E2-4BA6-1771-91E1-D05B6C51E1A4}"/>
                </a:ext>
              </a:extLst>
            </p:cNvPr>
            <p:cNvSpPr txBox="1"/>
            <p:nvPr/>
          </p:nvSpPr>
          <p:spPr>
            <a:xfrm>
              <a:off x="1354170" y="3458679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xmlns="" id="{41F9E9DB-1E3E-5D23-BACA-B32068B39679}"/>
                </a:ext>
              </a:extLst>
            </p:cNvPr>
            <p:cNvSpPr txBox="1"/>
            <p:nvPr/>
          </p:nvSpPr>
          <p:spPr>
            <a:xfrm>
              <a:off x="2603763" y="3458679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69D59B4A-94B5-5863-BBFC-953AC4E55C8B}"/>
                </a:ext>
              </a:extLst>
            </p:cNvPr>
            <p:cNvSpPr txBox="1"/>
            <p:nvPr/>
          </p:nvSpPr>
          <p:spPr>
            <a:xfrm>
              <a:off x="3223128" y="3458679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F05A8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F05A8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0</a:t>
              </a:r>
              <a:r>
                <a:rPr lang="en-US" altLang="zh-TW" sz="3200" i="1" dirty="0">
                  <a:solidFill>
                    <a:srgbClr val="F05A8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F05A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B7A70348-8971-1E07-766B-23AABA69548E}"/>
                </a:ext>
              </a:extLst>
            </p:cNvPr>
            <p:cNvSpPr txBox="1"/>
            <p:nvPr/>
          </p:nvSpPr>
          <p:spPr>
            <a:xfrm>
              <a:off x="4321791" y="3458679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AEB1FF02-5202-D06B-45C6-FF51DD6CB287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79" y="4598185"/>
              <a:ext cx="2844000" cy="0"/>
            </a:xfrm>
            <a:prstGeom prst="line">
              <a:avLst/>
            </a:prstGeom>
            <a:ln w="25400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xmlns="" id="{1C270B39-F729-C96E-525E-B8350D9DFA12}"/>
                </a:ext>
              </a:extLst>
            </p:cNvPr>
            <p:cNvSpPr txBox="1"/>
            <p:nvPr/>
          </p:nvSpPr>
          <p:spPr>
            <a:xfrm>
              <a:off x="2603763" y="402843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xmlns="" id="{18952B28-9FA3-5819-9E00-0362FEB6A3C5}"/>
                </a:ext>
              </a:extLst>
            </p:cNvPr>
            <p:cNvCxnSpPr>
              <a:cxnSpLocks/>
            </p:cNvCxnSpPr>
            <p:nvPr/>
          </p:nvCxnSpPr>
          <p:spPr>
            <a:xfrm>
              <a:off x="2509979" y="5722669"/>
              <a:ext cx="2844000" cy="0"/>
            </a:xfrm>
            <a:prstGeom prst="line">
              <a:avLst/>
            </a:prstGeom>
            <a:ln w="25400">
              <a:solidFill>
                <a:srgbClr val="009E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CB199721-56F2-5EDA-36C8-FBCFA5C87867}"/>
                </a:ext>
              </a:extLst>
            </p:cNvPr>
            <p:cNvSpPr txBox="1"/>
            <p:nvPr/>
          </p:nvSpPr>
          <p:spPr>
            <a:xfrm>
              <a:off x="3223128" y="515291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6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D18418E5-B1BD-A695-B1CD-320F66348846}"/>
                </a:ext>
              </a:extLst>
            </p:cNvPr>
            <p:cNvSpPr txBox="1"/>
            <p:nvPr/>
          </p:nvSpPr>
          <p:spPr>
            <a:xfrm>
              <a:off x="3223128" y="290394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CA5E39B6-BCA6-58A7-1534-64BD1BB68BA1}"/>
                </a:ext>
              </a:extLst>
            </p:cNvPr>
            <p:cNvSpPr txBox="1"/>
            <p:nvPr/>
          </p:nvSpPr>
          <p:spPr>
            <a:xfrm>
              <a:off x="3223128" y="402843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6</a:t>
              </a:r>
              <a:r>
                <a:rPr lang="en-US" altLang="zh-TW" sz="3200" i="1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0532B9CF-FE50-2625-3D0F-9465B6A6DB17}"/>
                </a:ext>
              </a:extLst>
            </p:cNvPr>
            <p:cNvSpPr txBox="1"/>
            <p:nvPr/>
          </p:nvSpPr>
          <p:spPr>
            <a:xfrm>
              <a:off x="4321791" y="458316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245F50B6-42D5-D4C0-E6F5-0706C7A7F350}"/>
                </a:ext>
              </a:extLst>
            </p:cNvPr>
            <p:cNvSpPr txBox="1"/>
            <p:nvPr/>
          </p:nvSpPr>
          <p:spPr>
            <a:xfrm>
              <a:off x="4321791" y="515291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009EDB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009EDB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  <a:endParaRPr lang="en-US" altLang="zh-TW" sz="3200" baseline="40000" dirty="0">
                <a:solidFill>
                  <a:srgbClr val="009ED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3CBD2833-C28B-5A67-356A-FB525335BE94}"/>
              </a:ext>
            </a:extLst>
          </p:cNvPr>
          <p:cNvSpPr txBox="1"/>
          <p:nvPr/>
        </p:nvSpPr>
        <p:spPr>
          <a:xfrm>
            <a:off x="5925063" y="4437758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en-US" altLang="zh-TW" sz="3200" i="1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19</a:t>
            </a:r>
            <a:r>
              <a:rPr lang="zh-TW" altLang="en-US" sz="3200" spc="1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37045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CC64632-9E81-0C76-5566-DCB4ACADB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11134109-DF39-18D5-F3E5-1E5F797AF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xmlns="" id="{1CEE13F5-98F3-37F8-10D0-16730174D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多項式的除法</a:t>
            </a:r>
          </a:p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xmlns="" id="{82774E44-52FB-E599-810B-1F7737DF3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527" y="1374839"/>
            <a:ext cx="7980180" cy="682562"/>
          </a:xfrm>
        </p:spPr>
        <p:txBody>
          <a:bodyPr/>
          <a:lstStyle/>
          <a:p>
            <a:pPr marL="576000" indent="-576000"/>
            <a:r>
              <a:rPr lang="en-US" altLang="zh-TW" dirty="0"/>
              <a:t>(3) </a:t>
            </a:r>
            <a:r>
              <a:rPr lang="zh-TW" altLang="en-US" dirty="0"/>
              <a:t>被除式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dirty="0"/>
              <a:t>除式</a:t>
            </a:r>
            <a:r>
              <a:rPr lang="en-US" altLang="zh-TW" dirty="0"/>
              <a:t>×</a:t>
            </a:r>
            <a:r>
              <a:rPr lang="zh-TW" altLang="en-US" dirty="0"/>
              <a:t>商式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dirty="0"/>
              <a:t>餘式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61E2215-4D18-A838-469F-DA1B1BFFF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044262"/>
            <a:ext cx="432000" cy="432000"/>
          </a:xfrm>
          <a:prstGeom prst="rect">
            <a:avLst/>
          </a:prstGeom>
        </p:spPr>
      </p:pic>
      <p:sp>
        <p:nvSpPr>
          <p:cNvPr id="10" name="TextBox 370 7">
            <a:extLst>
              <a:ext uri="{FF2B5EF4-FFF2-40B4-BE49-F238E27FC236}">
                <a16:creationId xmlns:a16="http://schemas.microsoft.com/office/drawing/2014/main" xmlns="" id="{4B18B9F5-2E7F-B21B-8D01-A3BCD69394F7}"/>
              </a:ext>
            </a:extLst>
          </p:cNvPr>
          <p:cNvSpPr txBox="1"/>
          <p:nvPr/>
        </p:nvSpPr>
        <p:spPr>
          <a:xfrm>
            <a:off x="1299307" y="1958350"/>
            <a:ext cx="751519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endParaRPr lang="en-US" altLang="zh-TW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商式為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，餘式為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所以 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009ED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3200" dirty="0">
                <a:solidFill>
                  <a:srgbClr val="009ED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rgbClr val="009EDB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40A639-85C3-6576-FA85-DD8B7C886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63" y="384200"/>
            <a:ext cx="1477619" cy="4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96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D7A39B0-5413-885F-4B7E-E84534C26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C54EDFE-B824-9953-80F8-1CAEB425F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223331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99BE84F-49EC-7B39-6EC1-C78456EA4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62D117AD-DCBF-FFBD-1107-8470BD22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375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FDB67B40-B7F3-B271-A52B-71AAD140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60437C-6E10-8A11-C630-D0EC4371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176511"/>
            <a:ext cx="435865" cy="4389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F40180-32E8-F49C-D374-46AE9C4D515D}"/>
              </a:ext>
            </a:extLst>
          </p:cNvPr>
          <p:cNvSpPr txBox="1"/>
          <p:nvPr/>
        </p:nvSpPr>
        <p:spPr>
          <a:xfrm>
            <a:off x="1369108" y="2103581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437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D7A39B0-5413-885F-4B7E-E84534C26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C54EDFE-B824-9953-80F8-1CAEB425F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223331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99BE84F-49EC-7B39-6EC1-C78456EA4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62D117AD-DCBF-FFBD-1107-8470BD22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87" y="371739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FDB67B40-B7F3-B271-A52B-71AAD140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60437C-6E10-8A11-C630-D0EC4371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176511"/>
            <a:ext cx="435865" cy="4389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F40180-32E8-F49C-D374-46AE9C4D515D}"/>
              </a:ext>
            </a:extLst>
          </p:cNvPr>
          <p:cNvSpPr txBox="1"/>
          <p:nvPr/>
        </p:nvSpPr>
        <p:spPr>
          <a:xfrm>
            <a:off x="1369108" y="210358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F7692B5-B427-42EF-4E14-0729CE2780AE}"/>
              </a:ext>
            </a:extLst>
          </p:cNvPr>
          <p:cNvSpPr txBox="1"/>
          <p:nvPr/>
        </p:nvSpPr>
        <p:spPr>
          <a:xfrm>
            <a:off x="1369108" y="284422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464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D7A39B0-5413-885F-4B7E-E84534C26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C54EDFE-B824-9953-80F8-1CAEB425F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223331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99BE84F-49EC-7B39-6EC1-C78456EA4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62D117AD-DCBF-FFBD-1107-8470BD22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12" y="2942845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FDB67B40-B7F3-B271-A52B-71AAD140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60437C-6E10-8A11-C630-D0EC4371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176511"/>
            <a:ext cx="435865" cy="4389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F40180-32E8-F49C-D374-46AE9C4D515D}"/>
              </a:ext>
            </a:extLst>
          </p:cNvPr>
          <p:cNvSpPr txBox="1"/>
          <p:nvPr/>
        </p:nvSpPr>
        <p:spPr>
          <a:xfrm>
            <a:off x="1369108" y="210358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96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6D7A39B0-5413-885F-4B7E-E84534C26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C54EDFE-B824-9953-80F8-1CAEB425F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223331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(4)</a:t>
            </a:r>
            <a:r>
              <a:rPr lang="zh-TW" altLang="en-US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endParaRPr lang="en-US" altLang="zh-TW" baseline="4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99BE84F-49EC-7B39-6EC1-C78456EA4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62D117AD-DCBF-FFBD-1107-8470BD22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87" y="3717396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FDB67B40-B7F3-B271-A52B-71AAD140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60437C-6E10-8A11-C630-D0EC4371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6" y="2176511"/>
            <a:ext cx="435865" cy="4389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F40180-32E8-F49C-D374-46AE9C4D515D}"/>
              </a:ext>
            </a:extLst>
          </p:cNvPr>
          <p:cNvSpPr txBox="1"/>
          <p:nvPr/>
        </p:nvSpPr>
        <p:spPr>
          <a:xfrm>
            <a:off x="1369108" y="210358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F7692B5-B427-42EF-4E14-0729CE2780AE}"/>
              </a:ext>
            </a:extLst>
          </p:cNvPr>
          <p:cNvSpPr txBox="1"/>
          <p:nvPr/>
        </p:nvSpPr>
        <p:spPr>
          <a:xfrm>
            <a:off x="1369108" y="2844225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0346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489E54D-4CCB-48FA-BC63-B93D4718C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0551DEE-961A-4F0B-9A2A-B7FC39ADB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8666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(2) 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A9FAEC1-8346-4FBC-86A9-1A1818E74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B2D78A07-8909-41A1-8D3C-70F085D4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01" y="374944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7F5431E-8F7D-40C6-B147-A1A60CBC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8F54C8C8-C10D-42B1-B92A-15E5950CAA8C}"/>
              </a:ext>
            </a:extLst>
          </p:cNvPr>
          <p:cNvSpPr txBox="1"/>
          <p:nvPr/>
        </p:nvSpPr>
        <p:spPr>
          <a:xfrm>
            <a:off x="807223" y="3012553"/>
            <a:ext cx="215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E125CF64-F67E-44BE-B61A-57136C4787FC}"/>
              </a:ext>
            </a:extLst>
          </p:cNvPr>
          <p:cNvSpPr txBox="1"/>
          <p:nvPr/>
        </p:nvSpPr>
        <p:spPr>
          <a:xfrm>
            <a:off x="807223" y="2324358"/>
            <a:ext cx="327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7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6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endParaRPr lang="en-US" altLang="zh-TW" sz="3200" spc="1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DF4ACC2-5787-7866-B7B1-F1B01076D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879D35A-CFD6-BF6E-9CBA-B71639F2F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pc="-100" dirty="0"/>
              <a:t>求右圖中綠色區域的周長及面積。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E8B5452-9495-7B00-60AA-5604AA936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40A73DA-D69B-6907-E74A-D85C0F7FAD9A}"/>
              </a:ext>
            </a:extLst>
          </p:cNvPr>
          <p:cNvSpPr txBox="1"/>
          <p:nvPr/>
        </p:nvSpPr>
        <p:spPr>
          <a:xfrm>
            <a:off x="732776" y="265135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周長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pic>
        <p:nvPicPr>
          <p:cNvPr id="11" name="解">
            <a:extLst>
              <a:ext uri="{FF2B5EF4-FFF2-40B4-BE49-F238E27FC236}">
                <a16:creationId xmlns:a16="http://schemas.microsoft.com/office/drawing/2014/main" xmlns="" id="{522042F5-A89C-43FC-C0FA-17FF7FC1D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7A1B8A7A-30C0-13A8-3898-BFE733915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1517878"/>
            <a:ext cx="435865" cy="43891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6685AA1-BCFA-F126-8E66-1DC69DE38D8E}"/>
              </a:ext>
            </a:extLst>
          </p:cNvPr>
          <p:cNvSpPr txBox="1"/>
          <p:nvPr/>
        </p:nvSpPr>
        <p:spPr>
          <a:xfrm>
            <a:off x="732776" y="3346255"/>
            <a:ext cx="6660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[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)]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[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)]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9644AF1E-E9AA-03C6-A4D1-9F300797E1A1}"/>
              </a:ext>
            </a:extLst>
          </p:cNvPr>
          <p:cNvSpPr txBox="1"/>
          <p:nvPr/>
        </p:nvSpPr>
        <p:spPr>
          <a:xfrm>
            <a:off x="732776" y="4041155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3298A82E-1843-7E0A-2581-046099C9571D}"/>
              </a:ext>
            </a:extLst>
          </p:cNvPr>
          <p:cNvSpPr txBox="1"/>
          <p:nvPr/>
        </p:nvSpPr>
        <p:spPr>
          <a:xfrm>
            <a:off x="732776" y="4736055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D9F59CFE-52F0-EF52-50F8-B7F4CFE43798}"/>
              </a:ext>
            </a:extLst>
          </p:cNvPr>
          <p:cNvSpPr txBox="1"/>
          <p:nvPr/>
        </p:nvSpPr>
        <p:spPr>
          <a:xfrm>
            <a:off x="732776" y="54309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533460A7-27A2-28E9-531C-5A752C7E4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08" y="493291"/>
            <a:ext cx="1941275" cy="274091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D67B1A6D-06BE-3AB6-8EBA-4EA3B9661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96" y="490910"/>
            <a:ext cx="1277420" cy="74432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ED3A0386-1987-3431-F2CA-D7A61C1B2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21" y="1529309"/>
            <a:ext cx="870053" cy="1890983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75D6AFD6-596E-3DD4-C32C-C1D2EFE87145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2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3" grpId="0"/>
      <p:bldP spid="23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4DF4ACC2-5787-7866-B7B1-F1B01076D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879D35A-CFD6-BF6E-9CBA-B71639F2F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pc="-100" dirty="0"/>
              <a:t>求右圖中綠色區域的周長及面積。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E8B5452-9495-7B00-60AA-5604AA936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40A73DA-D69B-6907-E74A-D85C0F7FAD9A}"/>
              </a:ext>
            </a:extLst>
          </p:cNvPr>
          <p:cNvSpPr txBox="1"/>
          <p:nvPr/>
        </p:nvSpPr>
        <p:spPr>
          <a:xfrm>
            <a:off x="694676" y="14416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面積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pic>
        <p:nvPicPr>
          <p:cNvPr id="11" name="解">
            <a:extLst>
              <a:ext uri="{FF2B5EF4-FFF2-40B4-BE49-F238E27FC236}">
                <a16:creationId xmlns:a16="http://schemas.microsoft.com/office/drawing/2014/main" xmlns="" id="{522042F5-A89C-43FC-C0FA-17FF7FC1D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7A1B8A7A-30C0-13A8-3898-BFE733915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1517878"/>
            <a:ext cx="435865" cy="43891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6685AA1-BCFA-F126-8E66-1DC69DE38D8E}"/>
              </a:ext>
            </a:extLst>
          </p:cNvPr>
          <p:cNvSpPr txBox="1"/>
          <p:nvPr/>
        </p:nvSpPr>
        <p:spPr>
          <a:xfrm>
            <a:off x="694676" y="2125388"/>
            <a:ext cx="5840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[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)][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)]</a:t>
            </a:r>
          </a:p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　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×1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9644AF1E-E9AA-03C6-A4D1-9F300797E1A1}"/>
              </a:ext>
            </a:extLst>
          </p:cNvPr>
          <p:cNvSpPr txBox="1"/>
          <p:nvPr/>
        </p:nvSpPr>
        <p:spPr>
          <a:xfrm>
            <a:off x="694676" y="3301539"/>
            <a:ext cx="7048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3298A82E-1843-7E0A-2581-046099C9571D}"/>
              </a:ext>
            </a:extLst>
          </p:cNvPr>
          <p:cNvSpPr txBox="1"/>
          <p:nvPr/>
        </p:nvSpPr>
        <p:spPr>
          <a:xfrm>
            <a:off x="694676" y="3985247"/>
            <a:ext cx="668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D9F59CFE-52F0-EF52-50F8-B7F4CFE43798}"/>
              </a:ext>
            </a:extLst>
          </p:cNvPr>
          <p:cNvSpPr txBox="1"/>
          <p:nvPr/>
        </p:nvSpPr>
        <p:spPr>
          <a:xfrm>
            <a:off x="694676" y="4668955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11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73FDE836-B8F3-B7D7-1966-BCD4D8028B12}"/>
              </a:ext>
            </a:extLst>
          </p:cNvPr>
          <p:cNvGrpSpPr/>
          <p:nvPr/>
        </p:nvGrpSpPr>
        <p:grpSpPr>
          <a:xfrm>
            <a:off x="1122440" y="5555844"/>
            <a:ext cx="7705162" cy="584775"/>
            <a:chOff x="6404109" y="4922138"/>
            <a:chExt cx="7705162" cy="584775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7AFB6CE7-7674-4004-FD98-3905687D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109" y="5006624"/>
              <a:ext cx="867500" cy="478148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61805F19-E65E-DDEC-7F85-3278A9732D9B}"/>
                </a:ext>
              </a:extLst>
            </p:cNvPr>
            <p:cNvSpPr txBox="1"/>
            <p:nvPr/>
          </p:nvSpPr>
          <p:spPr>
            <a:xfrm>
              <a:off x="7168781" y="4922138"/>
              <a:ext cx="69404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周長為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，面積為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11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10" name="Picture 588 11">
            <a:extLst>
              <a:ext uri="{FF2B5EF4-FFF2-40B4-BE49-F238E27FC236}">
                <a16:creationId xmlns:a16="http://schemas.microsoft.com/office/drawing/2014/main" xmlns="" id="{15AD32E6-A8BB-A7CD-D852-CBF2158F8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3CC1D491-C463-A3DD-AE17-F4E2880F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08" y="493291"/>
            <a:ext cx="1941275" cy="274091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A68DD930-C973-4852-4C6C-F85E4CBF8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96" y="490910"/>
            <a:ext cx="1277420" cy="74432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C7E31594-5BD2-2E54-44A7-4ADAEB6FA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21" y="1529309"/>
            <a:ext cx="870053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E9B0D7B-B5B7-FAC5-B594-A3E57E01F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B7CFACC-E12A-7A44-6C20-4D4685D27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185231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8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69F00E0-0A72-A76E-D89B-927A9155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E9B76004-B3E1-7D8E-34D5-3E9A0737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69993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B146080A-846B-7722-F8D8-E6EB2EEA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D3AA2CA-6268-7B90-22D7-7A95F1481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8" y="2101412"/>
            <a:ext cx="435865" cy="4389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1CBBE0C-3F37-4CBA-35F5-513C54C237B2}"/>
              </a:ext>
            </a:extLst>
          </p:cNvPr>
          <p:cNvSpPr txBox="1"/>
          <p:nvPr/>
        </p:nvSpPr>
        <p:spPr>
          <a:xfrm>
            <a:off x="5709163" y="3586858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8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D1C9880-365C-9B05-61E7-4F5DE982AFBA}"/>
              </a:ext>
            </a:extLst>
          </p:cNvPr>
          <p:cNvSpPr txBox="1"/>
          <p:nvPr/>
        </p:nvSpPr>
        <p:spPr>
          <a:xfrm>
            <a:off x="2337063" y="205304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5366642-5EA4-987F-34AE-AF9A6CD6736F}"/>
              </a:ext>
            </a:extLst>
          </p:cNvPr>
          <p:cNvSpPr txBox="1"/>
          <p:nvPr/>
        </p:nvSpPr>
        <p:spPr>
          <a:xfrm>
            <a:off x="2956428" y="3732263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213B4B7-192C-DCA1-0252-5905C7EF885A}"/>
              </a:ext>
            </a:extLst>
          </p:cNvPr>
          <p:cNvSpPr txBox="1"/>
          <p:nvPr/>
        </p:nvSpPr>
        <p:spPr>
          <a:xfrm>
            <a:off x="4670644" y="48567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DB96D9EF-8DD5-4BC1-CC3F-CC28ACF330C4}"/>
              </a:ext>
            </a:extLst>
          </p:cNvPr>
          <p:cNvGrpSpPr/>
          <p:nvPr/>
        </p:nvGrpSpPr>
        <p:grpSpPr>
          <a:xfrm>
            <a:off x="1497838" y="2607779"/>
            <a:ext cx="3593316" cy="603707"/>
            <a:chOff x="1497838" y="2607779"/>
            <a:chExt cx="3593316" cy="60370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EEA6BFF7-B7E2-05AD-F874-A0ED329B8A42}"/>
                </a:ext>
              </a:extLst>
            </p:cNvPr>
            <p:cNvGrpSpPr/>
            <p:nvPr/>
          </p:nvGrpSpPr>
          <p:grpSpPr>
            <a:xfrm>
              <a:off x="2140517" y="2618334"/>
              <a:ext cx="2950637" cy="593152"/>
              <a:chOff x="855925" y="2461598"/>
              <a:chExt cx="2950637" cy="593152"/>
            </a:xfrm>
          </p:grpSpPr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xmlns="" id="{138E7DBF-F7EE-7468-B60F-B1AF7ADEEFB4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手繪多邊形: 圖案 13">
                <a:extLst>
                  <a:ext uri="{FF2B5EF4-FFF2-40B4-BE49-F238E27FC236}">
                    <a16:creationId xmlns:a16="http://schemas.microsoft.com/office/drawing/2014/main" xmlns="" id="{9872B37F-F46F-745B-B3EE-2FB8C3C37498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760A0F4F-78EA-1C5D-C35E-E2E3089D144B}"/>
                </a:ext>
              </a:extLst>
            </p:cNvPr>
            <p:cNvSpPr txBox="1"/>
            <p:nvPr/>
          </p:nvSpPr>
          <p:spPr>
            <a:xfrm>
              <a:off x="1497838" y="2607779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596190D7-AF76-3E18-37A7-9BA9F815B6BE}"/>
                </a:ext>
              </a:extLst>
            </p:cNvPr>
            <p:cNvGrpSpPr/>
            <p:nvPr/>
          </p:nvGrpSpPr>
          <p:grpSpPr>
            <a:xfrm>
              <a:off x="2337063" y="2607779"/>
              <a:ext cx="2723431" cy="584775"/>
              <a:chOff x="2337063" y="2607779"/>
              <a:chExt cx="2723431" cy="584775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B48C5E31-1A94-05E8-0217-940EDBF15C41}"/>
                  </a:ext>
                </a:extLst>
              </p:cNvPr>
              <p:cNvSpPr txBox="1"/>
              <p:nvPr/>
            </p:nvSpPr>
            <p:spPr>
              <a:xfrm>
                <a:off x="2337063" y="2607779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E3D9BA9E-7A24-A219-ACCB-EC34D26219DF}"/>
                  </a:ext>
                </a:extLst>
              </p:cNvPr>
              <p:cNvSpPr txBox="1"/>
              <p:nvPr/>
            </p:nvSpPr>
            <p:spPr>
              <a:xfrm>
                <a:off x="2956428" y="260777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D5C2BB2A-448F-6D07-2AE5-5D3938F8667A}"/>
                  </a:ext>
                </a:extLst>
              </p:cNvPr>
              <p:cNvSpPr txBox="1"/>
              <p:nvPr/>
            </p:nvSpPr>
            <p:spPr>
              <a:xfrm>
                <a:off x="4055091" y="260777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4B8F5897-C037-2DBD-DF81-8707908E59FA}"/>
              </a:ext>
            </a:extLst>
          </p:cNvPr>
          <p:cNvGrpSpPr/>
          <p:nvPr/>
        </p:nvGrpSpPr>
        <p:grpSpPr>
          <a:xfrm>
            <a:off x="2243279" y="3177532"/>
            <a:ext cx="2844000" cy="584775"/>
            <a:chOff x="2243279" y="3177532"/>
            <a:chExt cx="2844000" cy="584775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62A9F54F-19E9-9BF0-5EC0-FB82C72FD5BB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374728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B18E043C-2221-8C02-5E62-3F7F184099AA}"/>
                </a:ext>
              </a:extLst>
            </p:cNvPr>
            <p:cNvSpPr txBox="1"/>
            <p:nvPr/>
          </p:nvSpPr>
          <p:spPr>
            <a:xfrm>
              <a:off x="2337063" y="3177532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78E7ACAE-1621-0A9E-0C60-5B598455463F}"/>
              </a:ext>
            </a:extLst>
          </p:cNvPr>
          <p:cNvGrpSpPr/>
          <p:nvPr/>
        </p:nvGrpSpPr>
        <p:grpSpPr>
          <a:xfrm>
            <a:off x="2243279" y="4302016"/>
            <a:ext cx="2844000" cy="584775"/>
            <a:chOff x="2243279" y="4302016"/>
            <a:chExt cx="2844000" cy="58477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C9D260B8-3FE0-AE78-54C0-15192832253C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79" y="4871769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D3575154-010B-18F4-E761-0E0C35511659}"/>
                </a:ext>
              </a:extLst>
            </p:cNvPr>
            <p:cNvSpPr txBox="1"/>
            <p:nvPr/>
          </p:nvSpPr>
          <p:spPr>
            <a:xfrm>
              <a:off x="2956428" y="4302016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CCA813DD-5504-0AF7-F925-6464A3DE49BE}"/>
              </a:ext>
            </a:extLst>
          </p:cNvPr>
          <p:cNvSpPr txBox="1"/>
          <p:nvPr/>
        </p:nvSpPr>
        <p:spPr>
          <a:xfrm>
            <a:off x="2956428" y="20530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3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3" grpId="0"/>
      <p:bldP spid="23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E9B0D7B-B5B7-FAC5-B594-A3E57E01F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B7CFACC-E12A-7A44-6C20-4D4685D27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185231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69F00E0-0A72-A76E-D89B-927A9155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E9B76004-B3E1-7D8E-34D5-3E9A0737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41" y="569993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B146080A-846B-7722-F8D8-E6EB2EEA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1CBBE0C-3F37-4CBA-35F5-513C54C237B2}"/>
              </a:ext>
            </a:extLst>
          </p:cNvPr>
          <p:cNvSpPr txBox="1"/>
          <p:nvPr/>
        </p:nvSpPr>
        <p:spPr>
          <a:xfrm>
            <a:off x="5709163" y="3586858"/>
            <a:ext cx="2737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3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0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D1C9880-365C-9B05-61E7-4F5DE982AFBA}"/>
              </a:ext>
            </a:extLst>
          </p:cNvPr>
          <p:cNvSpPr txBox="1"/>
          <p:nvPr/>
        </p:nvSpPr>
        <p:spPr>
          <a:xfrm>
            <a:off x="2756163" y="204034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5366642-5EA4-987F-34AE-AF9A6CD6736F}"/>
              </a:ext>
            </a:extLst>
          </p:cNvPr>
          <p:cNvSpPr txBox="1"/>
          <p:nvPr/>
        </p:nvSpPr>
        <p:spPr>
          <a:xfrm>
            <a:off x="3864081" y="3719563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213B4B7-192C-DCA1-0252-5905C7EF885A}"/>
              </a:ext>
            </a:extLst>
          </p:cNvPr>
          <p:cNvSpPr txBox="1"/>
          <p:nvPr/>
        </p:nvSpPr>
        <p:spPr>
          <a:xfrm>
            <a:off x="4962744" y="48440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4E44251E-6693-B309-AA5B-A37EF6BF9080}"/>
              </a:ext>
            </a:extLst>
          </p:cNvPr>
          <p:cNvGrpSpPr/>
          <p:nvPr/>
        </p:nvGrpSpPr>
        <p:grpSpPr>
          <a:xfrm>
            <a:off x="1379570" y="2595079"/>
            <a:ext cx="4003684" cy="603707"/>
            <a:chOff x="1379570" y="2595079"/>
            <a:chExt cx="4003684" cy="60370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EEA6BFF7-B7E2-05AD-F874-A0ED329B8A42}"/>
                </a:ext>
              </a:extLst>
            </p:cNvPr>
            <p:cNvGrpSpPr/>
            <p:nvPr/>
          </p:nvGrpSpPr>
          <p:grpSpPr>
            <a:xfrm>
              <a:off x="2432617" y="2605634"/>
              <a:ext cx="2950637" cy="593152"/>
              <a:chOff x="855925" y="2461598"/>
              <a:chExt cx="2950637" cy="593152"/>
            </a:xfrm>
          </p:grpSpPr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xmlns="" id="{138E7DBF-F7EE-7468-B60F-B1AF7ADEEFB4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手繪多邊形: 圖案 13">
                <a:extLst>
                  <a:ext uri="{FF2B5EF4-FFF2-40B4-BE49-F238E27FC236}">
                    <a16:creationId xmlns:a16="http://schemas.microsoft.com/office/drawing/2014/main" xmlns="" id="{9872B37F-F46F-745B-B3EE-2FB8C3C37498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760A0F4F-78EA-1C5D-C35E-E2E3089D144B}"/>
                </a:ext>
              </a:extLst>
            </p:cNvPr>
            <p:cNvSpPr txBox="1"/>
            <p:nvPr/>
          </p:nvSpPr>
          <p:spPr>
            <a:xfrm>
              <a:off x="1379570" y="2595079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49B7662F-4FB8-7B05-450A-07B88BA89D3A}"/>
                </a:ext>
              </a:extLst>
            </p:cNvPr>
            <p:cNvGrpSpPr/>
            <p:nvPr/>
          </p:nvGrpSpPr>
          <p:grpSpPr>
            <a:xfrm>
              <a:off x="2756163" y="2595079"/>
              <a:ext cx="2596431" cy="584775"/>
              <a:chOff x="2756163" y="2595079"/>
              <a:chExt cx="2596431" cy="584775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B48C5E31-1A94-05E8-0217-940EDBF15C41}"/>
                  </a:ext>
                </a:extLst>
              </p:cNvPr>
              <p:cNvSpPr txBox="1"/>
              <p:nvPr/>
            </p:nvSpPr>
            <p:spPr>
              <a:xfrm>
                <a:off x="2756163" y="2595079"/>
                <a:ext cx="50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E3D9BA9E-7A24-A219-ACCB-EC34D26219DF}"/>
                  </a:ext>
                </a:extLst>
              </p:cNvPr>
              <p:cNvSpPr txBox="1"/>
              <p:nvPr/>
            </p:nvSpPr>
            <p:spPr>
              <a:xfrm>
                <a:off x="3248528" y="2595079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5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D5C2BB2A-448F-6D07-2AE5-5D3938F8667A}"/>
                  </a:ext>
                </a:extLst>
              </p:cNvPr>
              <p:cNvSpPr txBox="1"/>
              <p:nvPr/>
            </p:nvSpPr>
            <p:spPr>
              <a:xfrm>
                <a:off x="4347191" y="2595079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CCA813DD-5504-0AF7-F925-6464A3DE49BE}"/>
              </a:ext>
            </a:extLst>
          </p:cNvPr>
          <p:cNvSpPr txBox="1"/>
          <p:nvPr/>
        </p:nvSpPr>
        <p:spPr>
          <a:xfrm>
            <a:off x="3248528" y="20403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60E36BE1-A7A5-5EAB-4459-CA13B6154632}"/>
              </a:ext>
            </a:extLst>
          </p:cNvPr>
          <p:cNvGrpSpPr/>
          <p:nvPr/>
        </p:nvGrpSpPr>
        <p:grpSpPr>
          <a:xfrm>
            <a:off x="2535379" y="3164832"/>
            <a:ext cx="2844000" cy="584775"/>
            <a:chOff x="2535379" y="3164832"/>
            <a:chExt cx="2844000" cy="584775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62A9F54F-19E9-9BF0-5EC0-FB82C72FD5BB}"/>
                </a:ext>
              </a:extLst>
            </p:cNvPr>
            <p:cNvCxnSpPr>
              <a:cxnSpLocks/>
            </p:cNvCxnSpPr>
            <p:nvPr/>
          </p:nvCxnSpPr>
          <p:spPr>
            <a:xfrm>
              <a:off x="2535379" y="3734585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B18E043C-2221-8C02-5E62-3F7F184099AA}"/>
                </a:ext>
              </a:extLst>
            </p:cNvPr>
            <p:cNvSpPr txBox="1"/>
            <p:nvPr/>
          </p:nvSpPr>
          <p:spPr>
            <a:xfrm>
              <a:off x="2758147" y="3164832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0468ECE1-751A-9B5C-E65A-8B9F03A57631}"/>
                </a:ext>
              </a:extLst>
            </p:cNvPr>
            <p:cNvSpPr txBox="1"/>
            <p:nvPr/>
          </p:nvSpPr>
          <p:spPr>
            <a:xfrm>
              <a:off x="3248528" y="316483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AB32946B-E95A-6789-D987-98E6BD4FC230}"/>
              </a:ext>
            </a:extLst>
          </p:cNvPr>
          <p:cNvSpPr txBox="1"/>
          <p:nvPr/>
        </p:nvSpPr>
        <p:spPr>
          <a:xfrm>
            <a:off x="4347191" y="37195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D77B2153-811D-DD88-E7B5-03E5BB4D6B3B}"/>
              </a:ext>
            </a:extLst>
          </p:cNvPr>
          <p:cNvGrpSpPr/>
          <p:nvPr/>
        </p:nvGrpSpPr>
        <p:grpSpPr>
          <a:xfrm>
            <a:off x="2535379" y="4289316"/>
            <a:ext cx="2844000" cy="584775"/>
            <a:chOff x="2535379" y="4289316"/>
            <a:chExt cx="2844000" cy="58477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C9D260B8-3FE0-AE78-54C0-15192832253C}"/>
                </a:ext>
              </a:extLst>
            </p:cNvPr>
            <p:cNvCxnSpPr>
              <a:cxnSpLocks/>
            </p:cNvCxnSpPr>
            <p:nvPr/>
          </p:nvCxnSpPr>
          <p:spPr>
            <a:xfrm>
              <a:off x="2535379" y="4859069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D3575154-010B-18F4-E761-0E0C35511659}"/>
                </a:ext>
              </a:extLst>
            </p:cNvPr>
            <p:cNvSpPr txBox="1"/>
            <p:nvPr/>
          </p:nvSpPr>
          <p:spPr>
            <a:xfrm>
              <a:off x="3864081" y="4289316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390D4990-9320-E072-FCE5-1D3C403BFA20}"/>
                </a:ext>
              </a:extLst>
            </p:cNvPr>
            <p:cNvSpPr txBox="1"/>
            <p:nvPr/>
          </p:nvSpPr>
          <p:spPr>
            <a:xfrm>
              <a:off x="4347191" y="428931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F440E0A8-46F9-C54B-990D-59BC8EAC2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8" y="2101412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3" grpId="0"/>
      <p:bldP spid="23" grpId="1"/>
      <p:bldP spid="25" grpId="0"/>
      <p:bldP spid="25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E9B0D7B-B5B7-FAC5-B594-A3E57E01F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B7CFACC-E12A-7A44-6C20-4D4685D27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185231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69F00E0-0A72-A76E-D89B-927A9155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E9B76004-B3E1-7D8E-34D5-3E9A0737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67" y="586749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B146080A-846B-7722-F8D8-E6EB2EEA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xmlns="" id="{E1CBBE0C-3F37-4CBA-35F5-513C54C237B2}"/>
                  </a:ext>
                </a:extLst>
              </p:cNvPr>
              <p:cNvSpPr txBox="1"/>
              <p:nvPr/>
            </p:nvSpPr>
            <p:spPr>
              <a:xfrm>
                <a:off x="5723677" y="3586858"/>
                <a:ext cx="2941190" cy="1660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商式為 </a:t>
                </a:r>
                <a:r>
                  <a:rPr lang="en-US" altLang="zh-TW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3</a:t>
                </a:r>
                <a:r>
                  <a:rPr lang="en-US" altLang="zh-TW" sz="3200" i="1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x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，</a:t>
                </a:r>
                <a:endParaRPr lang="en-US" altLang="zh-TW" sz="3200" spc="1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/>
                </a:endParaRPr>
              </a:p>
              <a:p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餘式為 </a:t>
                </a:r>
                <a:r>
                  <a:rPr lang="en-US" altLang="zh-TW" sz="3200" dirty="0">
                    <a:solidFill>
                      <a:srgbClr val="EC008C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spc="1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/>
                  </a:rPr>
                  <a:t>。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1CBBE0C-3F37-4CBA-35F5-513C54C23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77" y="3586858"/>
                <a:ext cx="2941190" cy="1660968"/>
              </a:xfrm>
              <a:prstGeom prst="rect">
                <a:avLst/>
              </a:prstGeom>
              <a:blipFill>
                <a:blip r:embed="rId4"/>
                <a:stretch>
                  <a:fillRect l="-5394" r="-4564" b="-4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D1C9880-365C-9B05-61E7-4F5DE982AFBA}"/>
              </a:ext>
            </a:extLst>
          </p:cNvPr>
          <p:cNvSpPr txBox="1"/>
          <p:nvPr/>
        </p:nvSpPr>
        <p:spPr>
          <a:xfrm>
            <a:off x="2685406" y="224536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5366642-5EA4-987F-34AE-AF9A6CD6736F}"/>
              </a:ext>
            </a:extLst>
          </p:cNvPr>
          <p:cNvSpPr txBox="1"/>
          <p:nvPr/>
        </p:nvSpPr>
        <p:spPr>
          <a:xfrm>
            <a:off x="4125509" y="4038879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="" id="{6213B4B7-192C-DCA1-0252-5905C7EF885A}"/>
                  </a:ext>
                </a:extLst>
              </p:cNvPr>
              <p:cNvSpPr txBox="1"/>
              <p:nvPr/>
            </p:nvSpPr>
            <p:spPr>
              <a:xfrm>
                <a:off x="4916394" y="5468162"/>
                <a:ext cx="49244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213B4B7-192C-DCA1-0252-5905C7EF8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94" y="5468162"/>
                <a:ext cx="492443" cy="876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246EFB91-1816-64AD-003F-8923713BCE6F}"/>
              </a:ext>
            </a:extLst>
          </p:cNvPr>
          <p:cNvGrpSpPr/>
          <p:nvPr/>
        </p:nvGrpSpPr>
        <p:grpSpPr>
          <a:xfrm>
            <a:off x="1230628" y="2914395"/>
            <a:ext cx="4208869" cy="603707"/>
            <a:chOff x="1230628" y="2914395"/>
            <a:chExt cx="4208869" cy="60370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EEA6BFF7-B7E2-05AD-F874-A0ED329B8A42}"/>
                </a:ext>
              </a:extLst>
            </p:cNvPr>
            <p:cNvGrpSpPr/>
            <p:nvPr/>
          </p:nvGrpSpPr>
          <p:grpSpPr>
            <a:xfrm>
              <a:off x="2488860" y="2924950"/>
              <a:ext cx="2950637" cy="593152"/>
              <a:chOff x="855925" y="2461598"/>
              <a:chExt cx="2950637" cy="593152"/>
            </a:xfrm>
          </p:grpSpPr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xmlns="" id="{138E7DBF-F7EE-7468-B60F-B1AF7ADEEFB4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手繪多邊形: 圖案 13">
                <a:extLst>
                  <a:ext uri="{FF2B5EF4-FFF2-40B4-BE49-F238E27FC236}">
                    <a16:creationId xmlns:a16="http://schemas.microsoft.com/office/drawing/2014/main" xmlns="" id="{9872B37F-F46F-745B-B3EE-2FB8C3C37498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760A0F4F-78EA-1C5D-C35E-E2E3089D144B}"/>
                </a:ext>
              </a:extLst>
            </p:cNvPr>
            <p:cNvSpPr txBox="1"/>
            <p:nvPr/>
          </p:nvSpPr>
          <p:spPr>
            <a:xfrm>
              <a:off x="1230628" y="2914395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58088B61-01F1-BE0C-F99B-014052422321}"/>
                </a:ext>
              </a:extLst>
            </p:cNvPr>
            <p:cNvGrpSpPr/>
            <p:nvPr/>
          </p:nvGrpSpPr>
          <p:grpSpPr>
            <a:xfrm>
              <a:off x="2685406" y="2914395"/>
              <a:ext cx="2723431" cy="584775"/>
              <a:chOff x="2685406" y="2914395"/>
              <a:chExt cx="2723431" cy="584775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B48C5E31-1A94-05E8-0217-940EDBF15C41}"/>
                  </a:ext>
                </a:extLst>
              </p:cNvPr>
              <p:cNvSpPr txBox="1"/>
              <p:nvPr/>
            </p:nvSpPr>
            <p:spPr>
              <a:xfrm>
                <a:off x="2685406" y="2914395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xmlns="" id="{E3D9BA9E-7A24-A219-ACCB-EC34D26219DF}"/>
                  </a:ext>
                </a:extLst>
              </p:cNvPr>
              <p:cNvSpPr txBox="1"/>
              <p:nvPr/>
            </p:nvSpPr>
            <p:spPr>
              <a:xfrm>
                <a:off x="3304771" y="2914395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4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D5C2BB2A-448F-6D07-2AE5-5D3938F8667A}"/>
                  </a:ext>
                </a:extLst>
              </p:cNvPr>
              <p:cNvSpPr txBox="1"/>
              <p:nvPr/>
            </p:nvSpPr>
            <p:spPr>
              <a:xfrm>
                <a:off x="4403434" y="2914395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xmlns="" id="{CCA813DD-5504-0AF7-F925-6464A3DE49BE}"/>
                  </a:ext>
                </a:extLst>
              </p:cNvPr>
              <p:cNvSpPr txBox="1"/>
              <p:nvPr/>
            </p:nvSpPr>
            <p:spPr>
              <a:xfrm>
                <a:off x="3304771" y="2042164"/>
                <a:ext cx="1005403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CA813DD-5504-0AF7-F925-6464A3DE4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771" y="2042164"/>
                <a:ext cx="1005403" cy="876650"/>
              </a:xfrm>
              <a:prstGeom prst="rect">
                <a:avLst/>
              </a:prstGeom>
              <a:blipFill>
                <a:blip r:embed="rId6"/>
                <a:stretch>
                  <a:fillRect l="-15152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58BECEDE-A6E9-264B-8BBA-B560DACB2C01}"/>
              </a:ext>
            </a:extLst>
          </p:cNvPr>
          <p:cNvGrpSpPr/>
          <p:nvPr/>
        </p:nvGrpSpPr>
        <p:grpSpPr>
          <a:xfrm>
            <a:off x="2591622" y="3484148"/>
            <a:ext cx="2844000" cy="584775"/>
            <a:chOff x="2591622" y="3484148"/>
            <a:chExt cx="2844000" cy="584775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62A9F54F-19E9-9BF0-5EC0-FB82C72FD5BB}"/>
                </a:ext>
              </a:extLst>
            </p:cNvPr>
            <p:cNvCxnSpPr>
              <a:cxnSpLocks/>
            </p:cNvCxnSpPr>
            <p:nvPr/>
          </p:nvCxnSpPr>
          <p:spPr>
            <a:xfrm>
              <a:off x="2591622" y="4053901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B18E043C-2221-8C02-5E62-3F7F184099AA}"/>
                </a:ext>
              </a:extLst>
            </p:cNvPr>
            <p:cNvSpPr txBox="1"/>
            <p:nvPr/>
          </p:nvSpPr>
          <p:spPr>
            <a:xfrm>
              <a:off x="2685406" y="3484148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0468ECE1-751A-9B5C-E65A-8B9F03A57631}"/>
                </a:ext>
              </a:extLst>
            </p:cNvPr>
            <p:cNvSpPr txBox="1"/>
            <p:nvPr/>
          </p:nvSpPr>
          <p:spPr>
            <a:xfrm>
              <a:off x="3304771" y="348414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AB32946B-E95A-6789-D987-98E6BD4FC230}"/>
              </a:ext>
            </a:extLst>
          </p:cNvPr>
          <p:cNvSpPr txBox="1"/>
          <p:nvPr/>
        </p:nvSpPr>
        <p:spPr>
          <a:xfrm>
            <a:off x="4403434" y="40421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B0C61B13-2BF6-5B13-7828-4CC828C4C7DE}"/>
              </a:ext>
            </a:extLst>
          </p:cNvPr>
          <p:cNvGrpSpPr/>
          <p:nvPr/>
        </p:nvGrpSpPr>
        <p:grpSpPr>
          <a:xfrm>
            <a:off x="2591622" y="4561754"/>
            <a:ext cx="2844000" cy="918199"/>
            <a:chOff x="2591622" y="4561754"/>
            <a:chExt cx="2844000" cy="918199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C9D260B8-3FE0-AE78-54C0-15192832253C}"/>
                </a:ext>
              </a:extLst>
            </p:cNvPr>
            <p:cNvCxnSpPr>
              <a:cxnSpLocks/>
            </p:cNvCxnSpPr>
            <p:nvPr/>
          </p:nvCxnSpPr>
          <p:spPr>
            <a:xfrm>
              <a:off x="2591622" y="5479953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D3575154-010B-18F4-E761-0E0C35511659}"/>
                </a:ext>
              </a:extLst>
            </p:cNvPr>
            <p:cNvSpPr txBox="1"/>
            <p:nvPr/>
          </p:nvSpPr>
          <p:spPr>
            <a:xfrm>
              <a:off x="4125509" y="4761032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xmlns="" id="{390D4990-9320-E072-FCE5-1D3C403BFA20}"/>
                    </a:ext>
                  </a:extLst>
                </p:cNvPr>
                <p:cNvSpPr txBox="1"/>
                <p:nvPr/>
              </p:nvSpPr>
              <p:spPr>
                <a:xfrm>
                  <a:off x="4403434" y="4561754"/>
                  <a:ext cx="1005403" cy="876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3200" dirty="0">
                      <a:solidFill>
                        <a:srgbClr val="EC008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＋</a:t>
                  </a:r>
                  <a:r>
                    <a:rPr lang="zh-TW" altLang="en-US" sz="3200" dirty="0">
                      <a:solidFill>
                        <a:srgbClr val="EC008C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solidFill>
                                <a:srgbClr val="EC008C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EC008C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altLang="zh-TW" sz="3200" baseline="40000" dirty="0">
                    <a:solidFill>
                      <a:srgbClr val="EC008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390D4990-9320-E072-FCE5-1D3C403B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434" y="4561754"/>
                  <a:ext cx="1005403" cy="876650"/>
                </a:xfrm>
                <a:prstGeom prst="rect">
                  <a:avLst/>
                </a:prstGeom>
                <a:blipFill>
                  <a:blip r:embed="rId7"/>
                  <a:stretch>
                    <a:fillRect l="-15152" b="-97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0BD91568-057B-7986-2E9E-4E7894634A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8" y="2101412"/>
            <a:ext cx="43586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3" grpId="0"/>
      <p:bldP spid="23" grpId="1"/>
      <p:bldP spid="25" grpId="0"/>
      <p:bldP spid="2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E9B0D7B-B5B7-FAC5-B594-A3E57E01F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B7CFACC-E12A-7A44-6C20-4D4685D27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185231"/>
          </a:xfrm>
        </p:spPr>
        <p:txBody>
          <a:bodyPr/>
          <a:lstStyle/>
          <a:p>
            <a:r>
              <a:rPr lang="zh-TW" altLang="en-US" dirty="0"/>
              <a:t>求下列各式的商式及餘式：</a:t>
            </a:r>
            <a:endParaRPr lang="en-US" altLang="zh-TW" dirty="0"/>
          </a:p>
          <a:p>
            <a:r>
              <a:rPr lang="en-US" altLang="zh-TW" dirty="0"/>
              <a:t>(4)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16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10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69F00E0-0A72-A76E-D89B-927A9155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E9B76004-B3E1-7D8E-34D5-3E9A0737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56" y="5667307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B146080A-846B-7722-F8D8-E6EB2EEA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1CBBE0C-3F37-4CBA-35F5-513C54C237B2}"/>
              </a:ext>
            </a:extLst>
          </p:cNvPr>
          <p:cNvSpPr txBox="1"/>
          <p:nvPr/>
        </p:nvSpPr>
        <p:spPr>
          <a:xfrm>
            <a:off x="5890370" y="3761483"/>
            <a:ext cx="2943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商式為 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，</a:t>
            </a:r>
            <a:endParaRPr lang="en-US" altLang="zh-TW" sz="3200" spc="1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/>
            </a:endParaRPr>
          </a:p>
          <a:p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餘式為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9</a:t>
            </a:r>
            <a:r>
              <a:rPr lang="zh-TW" altLang="en-US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1D1C9880-365C-9B05-61E7-4F5DE982AFBA}"/>
              </a:ext>
            </a:extLst>
          </p:cNvPr>
          <p:cNvSpPr txBox="1"/>
          <p:nvPr/>
        </p:nvSpPr>
        <p:spPr>
          <a:xfrm>
            <a:off x="2845063" y="211291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5366642-5EA4-987F-34AE-AF9A6CD6736F}"/>
              </a:ext>
            </a:extLst>
          </p:cNvPr>
          <p:cNvSpPr txBox="1"/>
          <p:nvPr/>
        </p:nvSpPr>
        <p:spPr>
          <a:xfrm>
            <a:off x="4022917" y="3792134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213B4B7-192C-DCA1-0252-5905C7EF885A}"/>
              </a:ext>
            </a:extLst>
          </p:cNvPr>
          <p:cNvSpPr txBox="1"/>
          <p:nvPr/>
        </p:nvSpPr>
        <p:spPr>
          <a:xfrm>
            <a:off x="4403434" y="491661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9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E3D9BA9E-7A24-A219-ACCB-EC34D26219DF}"/>
              </a:ext>
            </a:extLst>
          </p:cNvPr>
          <p:cNvSpPr txBox="1"/>
          <p:nvPr/>
        </p:nvSpPr>
        <p:spPr>
          <a:xfrm>
            <a:off x="3407364" y="2667650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ECF26EE4-19D5-5BB1-0A16-1845A44EA23E}"/>
              </a:ext>
            </a:extLst>
          </p:cNvPr>
          <p:cNvGrpSpPr/>
          <p:nvPr/>
        </p:nvGrpSpPr>
        <p:grpSpPr>
          <a:xfrm>
            <a:off x="1230627" y="2667650"/>
            <a:ext cx="4208870" cy="603707"/>
            <a:chOff x="1230627" y="2667650"/>
            <a:chExt cx="4208870" cy="60370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EEA6BFF7-B7E2-05AD-F874-A0ED329B8A42}"/>
                </a:ext>
              </a:extLst>
            </p:cNvPr>
            <p:cNvGrpSpPr/>
            <p:nvPr/>
          </p:nvGrpSpPr>
          <p:grpSpPr>
            <a:xfrm>
              <a:off x="2488860" y="2678205"/>
              <a:ext cx="2950637" cy="593152"/>
              <a:chOff x="855925" y="2461598"/>
              <a:chExt cx="2950637" cy="593152"/>
            </a:xfrm>
          </p:grpSpPr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xmlns="" id="{138E7DBF-F7EE-7468-B60F-B1AF7ADEEFB4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手繪多邊形: 圖案 13">
                <a:extLst>
                  <a:ext uri="{FF2B5EF4-FFF2-40B4-BE49-F238E27FC236}">
                    <a16:creationId xmlns:a16="http://schemas.microsoft.com/office/drawing/2014/main" xmlns="" id="{9872B37F-F46F-745B-B3EE-2FB8C3C37498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760A0F4F-78EA-1C5D-C35E-E2E3089D144B}"/>
                </a:ext>
              </a:extLst>
            </p:cNvPr>
            <p:cNvSpPr txBox="1"/>
            <p:nvPr/>
          </p:nvSpPr>
          <p:spPr>
            <a:xfrm>
              <a:off x="1230627" y="2667650"/>
              <a:ext cx="1188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A0BE135C-8E18-A30B-4737-BDCDA7FF0F3B}"/>
                </a:ext>
              </a:extLst>
            </p:cNvPr>
            <p:cNvGrpSpPr/>
            <p:nvPr/>
          </p:nvGrpSpPr>
          <p:grpSpPr>
            <a:xfrm>
              <a:off x="2685406" y="2667650"/>
              <a:ext cx="2723431" cy="584775"/>
              <a:chOff x="2685406" y="2667650"/>
              <a:chExt cx="2723431" cy="584775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xmlns="" id="{B48C5E31-1A94-05E8-0217-940EDBF15C41}"/>
                  </a:ext>
                </a:extLst>
              </p:cNvPr>
              <p:cNvSpPr txBox="1"/>
              <p:nvPr/>
            </p:nvSpPr>
            <p:spPr>
              <a:xfrm>
                <a:off x="2685406" y="2667650"/>
                <a:ext cx="91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16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D5C2BB2A-448F-6D07-2AE5-5D3938F8667A}"/>
                  </a:ext>
                </a:extLst>
              </p:cNvPr>
              <p:cNvSpPr txBox="1"/>
              <p:nvPr/>
            </p:nvSpPr>
            <p:spPr>
              <a:xfrm>
                <a:off x="4403434" y="2667650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CCA813DD-5504-0AF7-F925-6464A3DE49BE}"/>
              </a:ext>
            </a:extLst>
          </p:cNvPr>
          <p:cNvSpPr txBox="1"/>
          <p:nvPr/>
        </p:nvSpPr>
        <p:spPr>
          <a:xfrm>
            <a:off x="3407364" y="21129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5774B968-9754-E3C1-5211-6F2CA3D7FBEB}"/>
              </a:ext>
            </a:extLst>
          </p:cNvPr>
          <p:cNvGrpSpPr/>
          <p:nvPr/>
        </p:nvGrpSpPr>
        <p:grpSpPr>
          <a:xfrm>
            <a:off x="2591622" y="3237403"/>
            <a:ext cx="2844000" cy="584775"/>
            <a:chOff x="2591622" y="3237403"/>
            <a:chExt cx="2844000" cy="584775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62A9F54F-19E9-9BF0-5EC0-FB82C72FD5BB}"/>
                </a:ext>
              </a:extLst>
            </p:cNvPr>
            <p:cNvCxnSpPr>
              <a:cxnSpLocks/>
            </p:cNvCxnSpPr>
            <p:nvPr/>
          </p:nvCxnSpPr>
          <p:spPr>
            <a:xfrm>
              <a:off x="2591622" y="3807156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B18E043C-2221-8C02-5E62-3F7F184099AA}"/>
                </a:ext>
              </a:extLst>
            </p:cNvPr>
            <p:cNvSpPr txBox="1"/>
            <p:nvPr/>
          </p:nvSpPr>
          <p:spPr>
            <a:xfrm>
              <a:off x="2685406" y="3237403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0468ECE1-751A-9B5C-E65A-8B9F03A57631}"/>
                </a:ext>
              </a:extLst>
            </p:cNvPr>
            <p:cNvSpPr txBox="1"/>
            <p:nvPr/>
          </p:nvSpPr>
          <p:spPr>
            <a:xfrm>
              <a:off x="3407364" y="323740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AB32946B-E95A-6789-D987-98E6BD4FC230}"/>
              </a:ext>
            </a:extLst>
          </p:cNvPr>
          <p:cNvSpPr txBox="1"/>
          <p:nvPr/>
        </p:nvSpPr>
        <p:spPr>
          <a:xfrm>
            <a:off x="4403434" y="379213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FF5A6946-3E83-4853-C24F-024EF78DBC39}"/>
              </a:ext>
            </a:extLst>
          </p:cNvPr>
          <p:cNvGrpSpPr/>
          <p:nvPr/>
        </p:nvGrpSpPr>
        <p:grpSpPr>
          <a:xfrm>
            <a:off x="2591622" y="4361887"/>
            <a:ext cx="2844000" cy="584775"/>
            <a:chOff x="2591622" y="4361887"/>
            <a:chExt cx="2844000" cy="58477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C9D260B8-3FE0-AE78-54C0-15192832253C}"/>
                </a:ext>
              </a:extLst>
            </p:cNvPr>
            <p:cNvCxnSpPr>
              <a:cxnSpLocks/>
            </p:cNvCxnSpPr>
            <p:nvPr/>
          </p:nvCxnSpPr>
          <p:spPr>
            <a:xfrm>
              <a:off x="2591622" y="4931640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D3575154-010B-18F4-E761-0E0C35511659}"/>
                </a:ext>
              </a:extLst>
            </p:cNvPr>
            <p:cNvSpPr txBox="1"/>
            <p:nvPr/>
          </p:nvSpPr>
          <p:spPr>
            <a:xfrm>
              <a:off x="4022917" y="4361887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390D4990-9320-E072-FCE5-1D3C403BFA20}"/>
                </a:ext>
              </a:extLst>
            </p:cNvPr>
            <p:cNvSpPr txBox="1"/>
            <p:nvPr/>
          </p:nvSpPr>
          <p:spPr>
            <a:xfrm>
              <a:off x="4403434" y="436188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052EA214-73C0-F6E0-3167-9F33047E1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8" y="2101412"/>
            <a:ext cx="435865" cy="438913"/>
          </a:xfrm>
          <a:prstGeom prst="rect">
            <a:avLst/>
          </a:prstGeom>
        </p:spPr>
      </p:pic>
      <p:pic>
        <p:nvPicPr>
          <p:cNvPr id="33" name="圖片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CD2A6B5-CAF8-12A2-829D-90FE2C470D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88" y="382807"/>
            <a:ext cx="1612395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7" grpId="0"/>
      <p:bldP spid="17" grpId="1"/>
      <p:bldP spid="23" grpId="0"/>
      <p:bldP spid="23" grpId="1"/>
      <p:bldP spid="25" grpId="0"/>
      <p:bldP spid="25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D1DF0D21-39E7-5B59-5D56-BBEE6CBA4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9289A79-6F5F-1CCA-5BE4-D20253C1F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032831"/>
          </a:xfrm>
        </p:spPr>
        <p:txBody>
          <a:bodyPr/>
          <a:lstStyle/>
          <a:p>
            <a:r>
              <a:rPr lang="zh-TW" altLang="en-US" dirty="0"/>
              <a:t>已知多項式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除以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 </a:t>
            </a:r>
            <a:r>
              <a:rPr lang="zh-TW" altLang="en-US" dirty="0"/>
              <a:t>得商式為 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zh-TW" altLang="en-US" dirty="0"/>
              <a:t>，餘式為 </a:t>
            </a:r>
            <a:r>
              <a:rPr lang="en-US" altLang="zh-TW" dirty="0"/>
              <a:t>6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 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694B548-5565-45CE-DB2F-571000619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778BD2B-63AE-6866-3CA1-C82B0D5E16A4}"/>
              </a:ext>
            </a:extLst>
          </p:cNvPr>
          <p:cNvSpPr txBox="1"/>
          <p:nvPr/>
        </p:nvSpPr>
        <p:spPr>
          <a:xfrm>
            <a:off x="694676" y="1911580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被除式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除式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商式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餘式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pic>
        <p:nvPicPr>
          <p:cNvPr id="6" name="解">
            <a:extLst>
              <a:ext uri="{FF2B5EF4-FFF2-40B4-BE49-F238E27FC236}">
                <a16:creationId xmlns:a16="http://schemas.microsoft.com/office/drawing/2014/main" xmlns="" id="{18660436-C286-DB85-A9FA-609E94A9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583A333-AE7B-6910-B4A4-07ACCBB94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1987778"/>
            <a:ext cx="435865" cy="438913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2CE8D761-7D4C-576A-2921-0D26C4A91D0E}"/>
              </a:ext>
            </a:extLst>
          </p:cNvPr>
          <p:cNvGrpSpPr/>
          <p:nvPr/>
        </p:nvGrpSpPr>
        <p:grpSpPr>
          <a:xfrm>
            <a:off x="5186440" y="5403444"/>
            <a:ext cx="3605514" cy="584775"/>
            <a:chOff x="6404109" y="4922138"/>
            <a:chExt cx="3605514" cy="58477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3BB96650-321E-EE52-29FD-19581AC98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109" y="5006624"/>
              <a:ext cx="867500" cy="478148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A9C5C16-B28C-BA8D-E958-62CF2503A48F}"/>
                </a:ext>
              </a:extLst>
            </p:cNvPr>
            <p:cNvSpPr txBox="1"/>
            <p:nvPr/>
          </p:nvSpPr>
          <p:spPr>
            <a:xfrm>
              <a:off x="7168781" y="4922138"/>
              <a:ext cx="28408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2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2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14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11" name="Picture 588 11">
            <a:extLst>
              <a:ext uri="{FF2B5EF4-FFF2-40B4-BE49-F238E27FC236}">
                <a16:creationId xmlns:a16="http://schemas.microsoft.com/office/drawing/2014/main" xmlns="" id="{CC05ED8B-A532-D329-1E06-2BBD9D557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F82CCF64-43EE-844D-2EC6-20ABA089E792}"/>
              </a:ext>
            </a:extLst>
          </p:cNvPr>
          <p:cNvSpPr txBox="1"/>
          <p:nvPr/>
        </p:nvSpPr>
        <p:spPr>
          <a:xfrm>
            <a:off x="1672576" y="2603202"/>
            <a:ext cx="4637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C66CBDD-FA8F-A1A6-BCC3-37CDED65241F}"/>
              </a:ext>
            </a:extLst>
          </p:cNvPr>
          <p:cNvSpPr txBox="1"/>
          <p:nvPr/>
        </p:nvSpPr>
        <p:spPr>
          <a:xfrm>
            <a:off x="1913876" y="329482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20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A72CC90-B24A-4157-AAAD-6A9529AC3474}"/>
              </a:ext>
            </a:extLst>
          </p:cNvPr>
          <p:cNvSpPr txBox="1"/>
          <p:nvPr/>
        </p:nvSpPr>
        <p:spPr>
          <a:xfrm>
            <a:off x="1913876" y="398644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55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14B77D8-C4D8-5E25-1ACF-013A22A84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44E0B95-3081-6206-E141-DB7FC35ED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020131"/>
          </a:xfrm>
        </p:spPr>
        <p:txBody>
          <a:bodyPr/>
          <a:lstStyle/>
          <a:p>
            <a:r>
              <a:rPr lang="zh-TW" altLang="en-US" dirty="0"/>
              <a:t>已知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為一個多項式，且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×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12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53D8B4C-668C-FA03-523E-EE084127A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27CBFCF-4D28-C205-A747-6B2168F832BC}"/>
              </a:ext>
            </a:extLst>
          </p:cNvPr>
          <p:cNvSpPr txBox="1"/>
          <p:nvPr/>
        </p:nvSpPr>
        <p:spPr>
          <a:xfrm>
            <a:off x="810786" y="1955122"/>
            <a:ext cx="5365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10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</a:p>
        </p:txBody>
      </p:sp>
      <p:pic>
        <p:nvPicPr>
          <p:cNvPr id="6" name="解">
            <a:extLst>
              <a:ext uri="{FF2B5EF4-FFF2-40B4-BE49-F238E27FC236}">
                <a16:creationId xmlns:a16="http://schemas.microsoft.com/office/drawing/2014/main" xmlns="" id="{6EBF0067-5B4A-4D2C-D75D-34B15332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AA8E360-3944-0929-0513-EE7199DF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2031320"/>
            <a:ext cx="435865" cy="43891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4C11FCE0-0D2B-63E5-F9EC-C1699EE41509}"/>
              </a:ext>
            </a:extLst>
          </p:cNvPr>
          <p:cNvSpPr txBox="1"/>
          <p:nvPr/>
        </p:nvSpPr>
        <p:spPr>
          <a:xfrm>
            <a:off x="810786" y="2799758"/>
            <a:ext cx="5365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pt-BR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10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EA5D20F-E6C0-A74A-3F69-AE6C2600C9F6}"/>
              </a:ext>
            </a:extLst>
          </p:cNvPr>
          <p:cNvSpPr txBox="1"/>
          <p:nvPr/>
        </p:nvSpPr>
        <p:spPr>
          <a:xfrm>
            <a:off x="810786" y="3644393"/>
            <a:ext cx="441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pt-BR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 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F1804B9-F0F7-86C0-1E16-6A7B0EDDA548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6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A14B77D8-C4D8-5E25-1ACF-013A22A84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44E0B95-3081-6206-E141-DB7FC35ED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776" y="834069"/>
            <a:ext cx="7980180" cy="1020131"/>
          </a:xfrm>
        </p:spPr>
        <p:txBody>
          <a:bodyPr/>
          <a:lstStyle/>
          <a:p>
            <a:r>
              <a:rPr lang="zh-TW" altLang="en-US" dirty="0"/>
              <a:t>已知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zh-TW" altLang="en-US" dirty="0"/>
              <a:t>為一個多項式，且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×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12</a:t>
            </a:r>
            <a:r>
              <a:rPr lang="zh-TW" altLang="en-US" dirty="0"/>
              <a:t>，求多項式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53D8B4C-668C-FA03-523E-EE084127A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27CBFCF-4D28-C205-A747-6B2168F832BC}"/>
              </a:ext>
            </a:extLst>
          </p:cNvPr>
          <p:cNvSpPr txBox="1"/>
          <p:nvPr/>
        </p:nvSpPr>
        <p:spPr>
          <a:xfrm>
            <a:off x="810786" y="1955122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pt-BR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÷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pt-BR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pic>
        <p:nvPicPr>
          <p:cNvPr id="6" name="解">
            <a:extLst>
              <a:ext uri="{FF2B5EF4-FFF2-40B4-BE49-F238E27FC236}">
                <a16:creationId xmlns:a16="http://schemas.microsoft.com/office/drawing/2014/main" xmlns="" id="{6EBF0067-5B4A-4D2C-D75D-34B15332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AA8E360-3944-0929-0513-EE7199DF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" y="2031320"/>
            <a:ext cx="435865" cy="438913"/>
          </a:xfrm>
          <a:prstGeom prst="rect">
            <a:avLst/>
          </a:prstGeom>
        </p:spPr>
      </p:pic>
      <p:pic>
        <p:nvPicPr>
          <p:cNvPr id="8" name="Picture 588 11">
            <a:extLst>
              <a:ext uri="{FF2B5EF4-FFF2-40B4-BE49-F238E27FC236}">
                <a16:creationId xmlns:a16="http://schemas.microsoft.com/office/drawing/2014/main" xmlns="" id="{69E2BCEF-9014-8120-9CCC-1C76AE41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4C11FCE0-0D2B-63E5-F9EC-C1699EE41509}"/>
              </a:ext>
            </a:extLst>
          </p:cNvPr>
          <p:cNvSpPr txBox="1"/>
          <p:nvPr/>
        </p:nvSpPr>
        <p:spPr>
          <a:xfrm>
            <a:off x="1054626" y="279975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pt-BR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pt-BR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F0728C7F-BB4F-C5EC-3FEB-827207F9C1C4}"/>
              </a:ext>
            </a:extLst>
          </p:cNvPr>
          <p:cNvSpPr txBox="1"/>
          <p:nvPr/>
        </p:nvSpPr>
        <p:spPr>
          <a:xfrm>
            <a:off x="5980150" y="217097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x</a:t>
            </a:r>
            <a:endParaRPr lang="zh-TW" altLang="en-US" sz="320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A40B88CC-0487-832A-E344-79BB0770441F}"/>
              </a:ext>
            </a:extLst>
          </p:cNvPr>
          <p:cNvSpPr txBox="1"/>
          <p:nvPr/>
        </p:nvSpPr>
        <p:spPr>
          <a:xfrm>
            <a:off x="6599515" y="3850192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6DD9C9ED-FAC1-7639-421F-C48BAF9396BD}"/>
              </a:ext>
            </a:extLst>
          </p:cNvPr>
          <p:cNvSpPr txBox="1"/>
          <p:nvPr/>
        </p:nvSpPr>
        <p:spPr>
          <a:xfrm>
            <a:off x="8313731" y="49746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xmlns="" id="{8245F3C7-B7AC-9111-FA17-8D0A292963A2}"/>
              </a:ext>
            </a:extLst>
          </p:cNvPr>
          <p:cNvGrpSpPr/>
          <p:nvPr/>
        </p:nvGrpSpPr>
        <p:grpSpPr>
          <a:xfrm>
            <a:off x="4730557" y="2725708"/>
            <a:ext cx="4003684" cy="603707"/>
            <a:chOff x="4730557" y="2725708"/>
            <a:chExt cx="4003684" cy="603707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xmlns="" id="{2936F89A-E647-13B7-89B6-108A03940251}"/>
                </a:ext>
              </a:extLst>
            </p:cNvPr>
            <p:cNvGrpSpPr/>
            <p:nvPr/>
          </p:nvGrpSpPr>
          <p:grpSpPr>
            <a:xfrm>
              <a:off x="5783604" y="2736263"/>
              <a:ext cx="2950637" cy="593152"/>
              <a:chOff x="855925" y="2461598"/>
              <a:chExt cx="2950637" cy="593152"/>
            </a:xfrm>
          </p:grpSpPr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xmlns="" id="{2D6B7730-91FE-E0E4-F0BB-E1B0087C8822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手繪多邊形: 圖案 33">
                <a:extLst>
                  <a:ext uri="{FF2B5EF4-FFF2-40B4-BE49-F238E27FC236}">
                    <a16:creationId xmlns:a16="http://schemas.microsoft.com/office/drawing/2014/main" xmlns="" id="{FEEA5086-8D49-2DA7-840C-C6F6B0C28DD5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EC00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BD3819AD-4B44-3404-991F-F06FD7ED58F8}"/>
                </a:ext>
              </a:extLst>
            </p:cNvPr>
            <p:cNvSpPr txBox="1"/>
            <p:nvPr/>
          </p:nvSpPr>
          <p:spPr>
            <a:xfrm>
              <a:off x="4730557" y="2725708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xmlns="" id="{CF815332-AE8B-1526-4C88-70712140D2C3}"/>
                </a:ext>
              </a:extLst>
            </p:cNvPr>
            <p:cNvGrpSpPr/>
            <p:nvPr/>
          </p:nvGrpSpPr>
          <p:grpSpPr>
            <a:xfrm>
              <a:off x="5980150" y="2725708"/>
              <a:ext cx="2723431" cy="584775"/>
              <a:chOff x="5980150" y="2725708"/>
              <a:chExt cx="2723431" cy="584775"/>
            </a:xfrm>
          </p:grpSpPr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xmlns="" id="{363BE745-A22B-60AE-8613-70E2390C3F00}"/>
                  </a:ext>
                </a:extLst>
              </p:cNvPr>
              <p:cNvSpPr txBox="1"/>
              <p:nvPr/>
            </p:nvSpPr>
            <p:spPr>
              <a:xfrm>
                <a:off x="5980150" y="2725708"/>
                <a:ext cx="708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baseline="400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xmlns="" id="{B47AFADB-4239-EFD3-9060-8425BB26CE60}"/>
                  </a:ext>
                </a:extLst>
              </p:cNvPr>
              <p:cNvSpPr txBox="1"/>
              <p:nvPr/>
            </p:nvSpPr>
            <p:spPr>
              <a:xfrm>
                <a:off x="6599515" y="2725708"/>
                <a:ext cx="1188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5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id="{A9D81CB2-304B-2398-248B-4B2B46DBA81E}"/>
                  </a:ext>
                </a:extLst>
              </p:cNvPr>
              <p:cNvSpPr txBox="1"/>
              <p:nvPr/>
            </p:nvSpPr>
            <p:spPr>
              <a:xfrm>
                <a:off x="7698178" y="2725708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EC008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－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endParaRPr lang="en-US" altLang="zh-TW" sz="3200" baseline="40000" dirty="0">
                  <a:solidFill>
                    <a:srgbClr val="EC008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ED7FDD4B-9FA6-0A33-7AF9-421B47A5CDD0}"/>
              </a:ext>
            </a:extLst>
          </p:cNvPr>
          <p:cNvSpPr txBox="1"/>
          <p:nvPr/>
        </p:nvSpPr>
        <p:spPr>
          <a:xfrm>
            <a:off x="6599515" y="217097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3A1AF3C1-4832-0604-8F2F-444621E4F823}"/>
              </a:ext>
            </a:extLst>
          </p:cNvPr>
          <p:cNvGrpSpPr/>
          <p:nvPr/>
        </p:nvGrpSpPr>
        <p:grpSpPr>
          <a:xfrm>
            <a:off x="5886366" y="3295461"/>
            <a:ext cx="2844000" cy="584775"/>
            <a:chOff x="5886366" y="3295461"/>
            <a:chExt cx="2844000" cy="584775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xmlns="" id="{D736ABC9-162A-B8F3-A522-72DF29EF47E2}"/>
                </a:ext>
              </a:extLst>
            </p:cNvPr>
            <p:cNvCxnSpPr>
              <a:cxnSpLocks/>
            </p:cNvCxnSpPr>
            <p:nvPr/>
          </p:nvCxnSpPr>
          <p:spPr>
            <a:xfrm>
              <a:off x="5886366" y="3865214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xmlns="" id="{67CB60F2-CF4C-2F6E-8D46-3933F145C1CF}"/>
                </a:ext>
              </a:extLst>
            </p:cNvPr>
            <p:cNvSpPr txBox="1"/>
            <p:nvPr/>
          </p:nvSpPr>
          <p:spPr>
            <a:xfrm>
              <a:off x="5980150" y="3295461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xmlns="" id="{5FD1BAE7-CA8A-5B2E-A866-CDA8CAE9FBAF}"/>
                </a:ext>
              </a:extLst>
            </p:cNvPr>
            <p:cNvSpPr txBox="1"/>
            <p:nvPr/>
          </p:nvSpPr>
          <p:spPr>
            <a:xfrm>
              <a:off x="6599515" y="3295461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6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9856CD6C-4090-75B6-A6C2-637DDA81432C}"/>
              </a:ext>
            </a:extLst>
          </p:cNvPr>
          <p:cNvSpPr txBox="1"/>
          <p:nvPr/>
        </p:nvSpPr>
        <p:spPr>
          <a:xfrm>
            <a:off x="7698178" y="38501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US" altLang="zh-TW" sz="3200" baseline="40000" dirty="0">
              <a:solidFill>
                <a:srgbClr val="EC00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5C362F96-3082-87E5-9E90-166F917970BE}"/>
              </a:ext>
            </a:extLst>
          </p:cNvPr>
          <p:cNvGrpSpPr/>
          <p:nvPr/>
        </p:nvGrpSpPr>
        <p:grpSpPr>
          <a:xfrm>
            <a:off x="5886366" y="4419945"/>
            <a:ext cx="2844000" cy="584775"/>
            <a:chOff x="5886366" y="4419945"/>
            <a:chExt cx="2844000" cy="584775"/>
          </a:xfrm>
        </p:grpSpPr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xmlns="" id="{8DAB22C5-E0A4-CE37-8C23-EF6D0380BF59}"/>
                </a:ext>
              </a:extLst>
            </p:cNvPr>
            <p:cNvCxnSpPr>
              <a:cxnSpLocks/>
            </p:cNvCxnSpPr>
            <p:nvPr/>
          </p:nvCxnSpPr>
          <p:spPr>
            <a:xfrm>
              <a:off x="5886366" y="4989698"/>
              <a:ext cx="2844000" cy="0"/>
            </a:xfrm>
            <a:prstGeom prst="line">
              <a:avLst/>
            </a:prstGeom>
            <a:ln w="25400">
              <a:solidFill>
                <a:srgbClr val="EC0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xmlns="" id="{819291EE-2E42-817F-F35F-F01A8C61BE6F}"/>
                </a:ext>
              </a:extLst>
            </p:cNvPr>
            <p:cNvSpPr txBox="1"/>
            <p:nvPr/>
          </p:nvSpPr>
          <p:spPr>
            <a:xfrm>
              <a:off x="6599515" y="4419945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xmlns="" id="{2E700F8D-716F-831F-EBA2-A8F9489E02B6}"/>
                </a:ext>
              </a:extLst>
            </p:cNvPr>
            <p:cNvSpPr txBox="1"/>
            <p:nvPr/>
          </p:nvSpPr>
          <p:spPr>
            <a:xfrm>
              <a:off x="7698178" y="441994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EC00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05F1DD44-5AB3-D078-B175-787281D5AE6B}"/>
              </a:ext>
            </a:extLst>
          </p:cNvPr>
          <p:cNvGrpSpPr/>
          <p:nvPr/>
        </p:nvGrpSpPr>
        <p:grpSpPr>
          <a:xfrm>
            <a:off x="6071808" y="5606643"/>
            <a:ext cx="2363187" cy="584775"/>
            <a:chOff x="6404109" y="4922138"/>
            <a:chExt cx="2363187" cy="584775"/>
          </a:xfrm>
        </p:grpSpPr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xmlns="" id="{FEE4AEF0-0491-0A8A-9D03-C114A7B7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109" y="5006624"/>
              <a:ext cx="867500" cy="478148"/>
            </a:xfrm>
            <a:prstGeom prst="rect">
              <a:avLst/>
            </a:prstGeom>
          </p:spPr>
        </p:pic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xmlns="" id="{7F9C3089-4A05-026D-16A5-F81955178F9E}"/>
                </a:ext>
              </a:extLst>
            </p:cNvPr>
            <p:cNvSpPr txBox="1"/>
            <p:nvPr/>
          </p:nvSpPr>
          <p:spPr>
            <a:xfrm>
              <a:off x="7168781" y="4922138"/>
              <a:ext cx="1598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3</a:t>
              </a:r>
              <a:r>
                <a:rPr lang="en-US" altLang="zh-TW" sz="3200" i="1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x</a:t>
              </a:r>
              <a:r>
                <a:rPr lang="zh-TW" altLang="en-US" sz="3200" dirty="0">
                  <a:solidFill>
                    <a:srgbClr val="EC008C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dobe 明體 Std L"/>
                </a:rPr>
                <a:t>－</a:t>
              </a:r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1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10" name="圖片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9603A-4932-F353-4CEA-DDAD5D2E3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29" grpId="0"/>
      <p:bldP spid="29" grpId="1"/>
      <p:bldP spid="30" grpId="0"/>
      <p:bldP spid="30" grpId="1"/>
      <p:bldP spid="31" grpId="0"/>
      <p:bldP spid="31" grpId="1"/>
      <p:bldP spid="43" grpId="0"/>
      <p:bldP spid="43" grpId="1"/>
      <p:bldP spid="45" grpId="0"/>
      <p:bldP spid="45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3A9D80D-3B74-F20D-673A-2F45CF8B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298040"/>
            <a:ext cx="8820000" cy="4110909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9B525C5F-ED2F-B97C-31AD-C82822A780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34476A93-B747-232C-4D4A-07E234097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18" y="2954730"/>
            <a:ext cx="196291" cy="44379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5E9B25C-E9D4-BCC9-015F-905E04D2B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26" y="2324605"/>
            <a:ext cx="196291" cy="44379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A218A959-F510-5B07-B2EF-0B072F87D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18" y="2332225"/>
            <a:ext cx="196291" cy="4437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66529DC3-6501-4329-6741-7C5015FD4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67" y="1696718"/>
            <a:ext cx="196291" cy="44379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70842708-EB01-E014-2EE6-535FFDD22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04" y="1696718"/>
            <a:ext cx="196291" cy="44379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48B4B603-857F-2119-2559-795ADE58FD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3" y="1565878"/>
            <a:ext cx="438913" cy="435865"/>
          </a:xfrm>
          <a:prstGeom prst="rect">
            <a:avLst/>
          </a:prstGeom>
        </p:spPr>
      </p:pic>
      <p:pic>
        <p:nvPicPr>
          <p:cNvPr id="21" name="解">
            <a:extLst>
              <a:ext uri="{FF2B5EF4-FFF2-40B4-BE49-F238E27FC236}">
                <a16:creationId xmlns:a16="http://schemas.microsoft.com/office/drawing/2014/main" xmlns="" id="{ACF0A13C-DFBC-ACE1-D1C1-2DCA43B8B8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588 11">
            <a:extLst>
              <a:ext uri="{FF2B5EF4-FFF2-40B4-BE49-F238E27FC236}">
                <a16:creationId xmlns:a16="http://schemas.microsoft.com/office/drawing/2014/main" xmlns="" id="{01466D77-01E2-3E4C-3539-09CA562D0D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5698229-37C0-4569-B7CE-BA039CCB51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902" y="382807"/>
            <a:ext cx="1889942" cy="4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E489E54D-4CCB-48FA-BC63-B93D4718C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0551DEE-961A-4F0B-9A2A-B7FC39ADB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1061048"/>
            <a:ext cx="8626415" cy="1188666"/>
          </a:xfrm>
        </p:spPr>
        <p:txBody>
          <a:bodyPr/>
          <a:lstStyle/>
          <a:p>
            <a:r>
              <a:rPr lang="zh-TW" altLang="en-US" dirty="0"/>
              <a:t>計算下列各式：</a:t>
            </a:r>
            <a:endParaRPr lang="en-US" altLang="zh-TW" dirty="0"/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A9FAEC1-8346-4FBC-86A9-1A1818E74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422402"/>
            <a:ext cx="438913" cy="438913"/>
          </a:xfrm>
          <a:prstGeom prst="rect">
            <a:avLst/>
          </a:prstGeom>
        </p:spPr>
      </p:pic>
      <p:pic>
        <p:nvPicPr>
          <p:cNvPr id="5" name="Picture 588 11">
            <a:extLst>
              <a:ext uri="{FF2B5EF4-FFF2-40B4-BE49-F238E27FC236}">
                <a16:creationId xmlns:a16="http://schemas.microsoft.com/office/drawing/2014/main" xmlns="" id="{B2D78A07-8909-41A1-8D3C-70F085D4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01" y="3749443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解">
            <a:extLst>
              <a:ext uri="{FF2B5EF4-FFF2-40B4-BE49-F238E27FC236}">
                <a16:creationId xmlns:a16="http://schemas.microsoft.com/office/drawing/2014/main" xmlns="" id="{67F5431E-8F7D-40C6-B147-A1A60CBC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8F54C8C8-C10D-42B1-B92A-15E5950CAA8C}"/>
              </a:ext>
            </a:extLst>
          </p:cNvPr>
          <p:cNvSpPr txBox="1"/>
          <p:nvPr/>
        </p:nvSpPr>
        <p:spPr>
          <a:xfrm>
            <a:off x="807223" y="3012553"/>
            <a:ext cx="254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20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en-US" altLang="zh-TW" sz="3200" spc="1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2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E125CF64-F67E-44BE-B61A-57136C4787FC}"/>
              </a:ext>
            </a:extLst>
          </p:cNvPr>
          <p:cNvSpPr txBox="1"/>
          <p:nvPr/>
        </p:nvSpPr>
        <p:spPr>
          <a:xfrm>
            <a:off x="807223" y="2324358"/>
            <a:ext cx="361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＝－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5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r>
              <a:rPr lang="zh-TW" altLang="en-US" sz="3200" spc="1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＋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en-US" altLang="zh-TW" sz="3200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4</a:t>
            </a:r>
            <a:r>
              <a:rPr lang="en-US" altLang="zh-TW" sz="3200" i="1" spc="1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/>
              </a:rPr>
              <a:t>x</a:t>
            </a:r>
            <a:endParaRPr lang="en-US" altLang="zh-TW" sz="3200" spc="10" dirty="0">
              <a:solidFill>
                <a:srgbClr val="EC008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7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69F9C6F-7388-49B2-D9AB-B0D050E4A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5" y="1987294"/>
            <a:ext cx="1441706" cy="1441706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E1E057F-0C47-3250-2846-11E1B3832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C91EE39F-95C7-3D92-DD21-65B07CE8A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171410"/>
          </a:xfrm>
        </p:spPr>
        <p:txBody>
          <a:bodyPr/>
          <a:lstStyle/>
          <a:p>
            <a:pPr marL="406800" indent="-406800"/>
            <a:r>
              <a:rPr lang="en-US" altLang="zh-TW" dirty="0"/>
              <a:t>1.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個數分別填入右圖剩餘的 </a:t>
            </a:r>
            <a:r>
              <a:rPr lang="en-US" altLang="zh-TW" dirty="0"/>
              <a:t>6 </a:t>
            </a:r>
            <a:r>
              <a:rPr lang="zh-TW" altLang="en-US" dirty="0"/>
              <a:t>個空白方格中，使得直、橫、斜每排 </a:t>
            </a:r>
            <a:r>
              <a:rPr lang="en-US" altLang="zh-TW" dirty="0"/>
              <a:t>3 </a:t>
            </a:r>
            <a:r>
              <a:rPr lang="zh-TW" altLang="en-US" dirty="0"/>
              <a:t>個數的和都相等，則：</a:t>
            </a:r>
            <a:endParaRPr lang="en-US" altLang="zh-TW" dirty="0"/>
          </a:p>
          <a:p>
            <a:pPr marL="982800" indent="-576000"/>
            <a:r>
              <a:rPr lang="en-US" altLang="zh-TW" dirty="0"/>
              <a:t>(1) </a:t>
            </a:r>
            <a:r>
              <a:rPr lang="zh-TW" altLang="en-US" dirty="0"/>
              <a:t>求 </a:t>
            </a:r>
            <a:r>
              <a:rPr lang="en-US" altLang="zh-TW" i="1" dirty="0"/>
              <a:t>a</a:t>
            </a:r>
            <a:r>
              <a:rPr lang="zh-TW" altLang="en-US" dirty="0"/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58B875-6DD9-C1DB-7BC5-5CA99DDD0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" y="3134760"/>
            <a:ext cx="438913" cy="435865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41869D6E-41E8-B1EB-8AF9-BED744EB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88 11">
            <a:extLst>
              <a:ext uri="{FF2B5EF4-FFF2-40B4-BE49-F238E27FC236}">
                <a16:creationId xmlns:a16="http://schemas.microsoft.com/office/drawing/2014/main" xmlns="" id="{21F9E50D-E073-72A6-B194-C2CCA9C5D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47A1D8F1-A630-34C9-15C4-7DAE59295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98" y="2517667"/>
            <a:ext cx="194462" cy="442570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4B26075-481E-5312-E198-23B3B376D591}"/>
              </a:ext>
            </a:extLst>
          </p:cNvPr>
          <p:cNvSpPr txBox="1"/>
          <p:nvPr/>
        </p:nvSpPr>
        <p:spPr>
          <a:xfrm>
            <a:off x="748221" y="3699906"/>
            <a:ext cx="6202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(1) 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如圖，因為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48C22BC6-D175-6242-EB6B-42BF8CBDEC1A}"/>
              </a:ext>
            </a:extLst>
          </p:cNvPr>
          <p:cNvSpPr txBox="1"/>
          <p:nvPr/>
        </p:nvSpPr>
        <p:spPr>
          <a:xfrm>
            <a:off x="1347399" y="4329923"/>
            <a:ext cx="3137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所以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C6BF03A9-6466-E889-EE72-EA5583F19871}"/>
              </a:ext>
            </a:extLst>
          </p:cNvPr>
          <p:cNvSpPr txBox="1"/>
          <p:nvPr/>
        </p:nvSpPr>
        <p:spPr>
          <a:xfrm>
            <a:off x="1423599" y="495994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FD90FD4A-CFE5-8FA3-F34A-806E0FACC718}"/>
              </a:ext>
            </a:extLst>
          </p:cNvPr>
          <p:cNvGrpSpPr/>
          <p:nvPr/>
        </p:nvGrpSpPr>
        <p:grpSpPr>
          <a:xfrm>
            <a:off x="6414708" y="5606643"/>
            <a:ext cx="2145178" cy="584775"/>
            <a:chOff x="6404109" y="4922138"/>
            <a:chExt cx="2145178" cy="584775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62FC85B6-4B28-D183-7E79-907256BDD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109" y="5006624"/>
              <a:ext cx="867500" cy="478148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3808157F-C2C0-24CB-5AB9-726C79120291}"/>
                </a:ext>
              </a:extLst>
            </p:cNvPr>
            <p:cNvSpPr txBox="1"/>
            <p:nvPr/>
          </p:nvSpPr>
          <p:spPr>
            <a:xfrm>
              <a:off x="7168781" y="4922138"/>
              <a:ext cx="13805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Adobe 明體 Std L"/>
                </a:rPr>
                <a:t>(1) 8</a:t>
              </a: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7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69F9C6F-7388-49B2-D9AB-B0D050E4A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5" y="1987294"/>
            <a:ext cx="1441706" cy="1441706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E1E057F-0C47-3250-2846-11E1B3832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C91EE39F-95C7-3D92-DD21-65B07CE8A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179249"/>
          </a:xfrm>
        </p:spPr>
        <p:txBody>
          <a:bodyPr/>
          <a:lstStyle/>
          <a:p>
            <a:pPr marL="406800" indent="-406800"/>
            <a:r>
              <a:rPr lang="en-US" altLang="zh-TW" dirty="0"/>
              <a:t>1.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個數分別填入右圖剩餘的 </a:t>
            </a:r>
            <a:r>
              <a:rPr lang="en-US" altLang="zh-TW" dirty="0"/>
              <a:t>6 </a:t>
            </a:r>
            <a:r>
              <a:rPr lang="zh-TW" altLang="en-US" dirty="0"/>
              <a:t>個空白方格中，使得直、橫、斜每排 </a:t>
            </a:r>
            <a:r>
              <a:rPr lang="en-US" altLang="zh-TW" dirty="0"/>
              <a:t>3 </a:t>
            </a:r>
            <a:r>
              <a:rPr lang="zh-TW" altLang="en-US" dirty="0"/>
              <a:t>個數的和都相等，則：</a:t>
            </a:r>
            <a:endParaRPr lang="en-US" altLang="zh-TW" dirty="0"/>
          </a:p>
          <a:p>
            <a:pPr marL="982800" indent="-576000"/>
            <a:r>
              <a:rPr lang="en-US" altLang="zh-TW" dirty="0"/>
              <a:t>(2) </a:t>
            </a:r>
            <a:r>
              <a:rPr lang="zh-TW" altLang="en-US" dirty="0"/>
              <a:t>完成其他空格。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58B875-6DD9-C1DB-7BC5-5CA99DDD0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" y="3134760"/>
            <a:ext cx="438913" cy="435865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41869D6E-41E8-B1EB-8AF9-BED744EB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47A1D8F1-A630-34C9-15C4-7DAE59295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98" y="2517667"/>
            <a:ext cx="194462" cy="44257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7287480" y="2025635"/>
            <a:ext cx="711488" cy="1386698"/>
            <a:chOff x="7287480" y="2025635"/>
            <a:chExt cx="711488" cy="1386698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8A81CDD9-EF32-8122-345F-1832E250E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480" y="2030006"/>
              <a:ext cx="174346" cy="44257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D1505663-3E5E-E3EF-9CD3-30564FD72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311" y="2025635"/>
              <a:ext cx="227990" cy="44257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A2593865-D958-DB68-774D-ED72050D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155" y="2969763"/>
              <a:ext cx="254813" cy="44257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F8F430F7-CFCF-BDE4-8890-A30C6465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253" y="2967381"/>
              <a:ext cx="174346" cy="442570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4B26075-481E-5312-E198-23B3B376D591}"/>
              </a:ext>
            </a:extLst>
          </p:cNvPr>
          <p:cNvSpPr txBox="1"/>
          <p:nvPr/>
        </p:nvSpPr>
        <p:spPr>
          <a:xfrm>
            <a:off x="1280686" y="3441193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(2) 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同理，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d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48C22BC6-D175-6242-EB6B-42BF8CBDEC1A}"/>
              </a:ext>
            </a:extLst>
          </p:cNvPr>
          <p:cNvSpPr txBox="1"/>
          <p:nvPr/>
        </p:nvSpPr>
        <p:spPr>
          <a:xfrm>
            <a:off x="3087713" y="4147410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e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f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e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C6BF03A9-6466-E889-EE72-EA5583F19871}"/>
              </a:ext>
            </a:extLst>
          </p:cNvPr>
          <p:cNvSpPr txBox="1"/>
          <p:nvPr/>
        </p:nvSpPr>
        <p:spPr>
          <a:xfrm>
            <a:off x="1956064" y="4853627"/>
            <a:ext cx="5416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故每排總和為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15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7401F9EA-7428-8453-9398-39569B0E46A1}"/>
              </a:ext>
            </a:extLst>
          </p:cNvPr>
          <p:cNvSpPr txBox="1"/>
          <p:nvPr/>
        </p:nvSpPr>
        <p:spPr>
          <a:xfrm>
            <a:off x="6690707" y="34411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d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57206ABF-2DFF-91C0-52BB-78141FFA34B7}"/>
              </a:ext>
            </a:extLst>
          </p:cNvPr>
          <p:cNvSpPr txBox="1"/>
          <p:nvPr/>
        </p:nvSpPr>
        <p:spPr>
          <a:xfrm>
            <a:off x="6604982" y="414741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f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F8F31E58-EAC8-1730-0741-096B7314DED4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57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0" grpId="0"/>
      <p:bldP spid="20" grpId="1"/>
      <p:bldP spid="22" grpId="0"/>
      <p:bldP spid="22" grpId="1"/>
      <p:bldP spid="30" grpId="0"/>
      <p:bldP spid="30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08CAFF84-4D7F-B7F5-1001-129F5A220FCC}"/>
              </a:ext>
            </a:extLst>
          </p:cNvPr>
          <p:cNvGrpSpPr/>
          <p:nvPr/>
        </p:nvGrpSpPr>
        <p:grpSpPr>
          <a:xfrm>
            <a:off x="5392675" y="4763287"/>
            <a:ext cx="3478877" cy="1459385"/>
            <a:chOff x="5392675" y="4826787"/>
            <a:chExt cx="3478877" cy="1459385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BB55007D-7675-D25A-93C2-068BEA1F9E36}"/>
                </a:ext>
              </a:extLst>
            </p:cNvPr>
            <p:cNvGrpSpPr/>
            <p:nvPr/>
          </p:nvGrpSpPr>
          <p:grpSpPr>
            <a:xfrm>
              <a:off x="5392675" y="5320466"/>
              <a:ext cx="3478877" cy="584775"/>
              <a:chOff x="6404109" y="4922138"/>
              <a:chExt cx="3478877" cy="584775"/>
            </a:xfrm>
          </p:grpSpPr>
          <p:pic>
            <p:nvPicPr>
              <p:cNvPr id="28" name="圖片 27">
                <a:extLst>
                  <a:ext uri="{FF2B5EF4-FFF2-40B4-BE49-F238E27FC236}">
                    <a16:creationId xmlns:a16="http://schemas.microsoft.com/office/drawing/2014/main" xmlns="" id="{0BC79638-1624-E54C-A356-10461A8FC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4109" y="5006624"/>
                <a:ext cx="867500" cy="478148"/>
              </a:xfrm>
              <a:prstGeom prst="rect">
                <a:avLst/>
              </a:prstGeom>
            </p:spPr>
          </p:pic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xmlns="" id="{A4822CD2-FEAB-214C-5502-F9AFFF2162D0}"/>
                  </a:ext>
                </a:extLst>
              </p:cNvPr>
              <p:cNvSpPr txBox="1"/>
              <p:nvPr/>
            </p:nvSpPr>
            <p:spPr>
              <a:xfrm>
                <a:off x="7168781" y="4922138"/>
                <a:ext cx="2714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Adobe 明體 Std L"/>
                  </a:rPr>
                  <a:t>(2)                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p:grp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226EC19A-CD0C-BEF6-74E9-110B91B94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816" y="4826787"/>
              <a:ext cx="1502057" cy="1459385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69F9C6F-7388-49B2-D9AB-B0D050E4A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5" y="1987294"/>
            <a:ext cx="1441706" cy="1441706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E1E057F-0C47-3250-2846-11E1B3832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C91EE39F-95C7-3D92-DD21-65B07CE8A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205711"/>
          </a:xfrm>
        </p:spPr>
        <p:txBody>
          <a:bodyPr/>
          <a:lstStyle/>
          <a:p>
            <a:pPr marL="406800" indent="-406800"/>
            <a:r>
              <a:rPr lang="en-US" altLang="zh-TW" dirty="0"/>
              <a:t>1.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個數分別填入右圖剩餘的 </a:t>
            </a:r>
            <a:r>
              <a:rPr lang="en-US" altLang="zh-TW" dirty="0"/>
              <a:t>6 </a:t>
            </a:r>
            <a:r>
              <a:rPr lang="zh-TW" altLang="en-US" dirty="0"/>
              <a:t>個空白方格中，使得直、橫、斜每排 </a:t>
            </a:r>
            <a:r>
              <a:rPr lang="en-US" altLang="zh-TW" dirty="0"/>
              <a:t>3 </a:t>
            </a:r>
            <a:r>
              <a:rPr lang="zh-TW" altLang="en-US" dirty="0"/>
              <a:t>個數的和都相等，則：</a:t>
            </a:r>
            <a:endParaRPr lang="en-US" altLang="zh-TW" dirty="0"/>
          </a:p>
          <a:p>
            <a:pPr marL="982800" indent="-576000"/>
            <a:r>
              <a:rPr lang="en-US" altLang="zh-TW" dirty="0"/>
              <a:t>(2) </a:t>
            </a:r>
            <a:r>
              <a:rPr lang="zh-TW" altLang="en-US" dirty="0"/>
              <a:t>完成其他空格。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58B875-6DD9-C1DB-7BC5-5CA99DDD0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" y="3134760"/>
            <a:ext cx="438913" cy="435865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41869D6E-41E8-B1EB-8AF9-BED744EB5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ACDFD932-2537-EC12-9230-DC30C00A117E}"/>
              </a:ext>
            </a:extLst>
          </p:cNvPr>
          <p:cNvGrpSpPr/>
          <p:nvPr/>
        </p:nvGrpSpPr>
        <p:grpSpPr>
          <a:xfrm>
            <a:off x="7287480" y="2025635"/>
            <a:ext cx="1162980" cy="1386698"/>
            <a:chOff x="7287480" y="2025635"/>
            <a:chExt cx="1162980" cy="1386698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47A1D8F1-A630-34C9-15C4-7DAE5929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998" y="2517667"/>
              <a:ext cx="194462" cy="44257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8A81CDD9-EF32-8122-345F-1832E250E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480" y="2030006"/>
              <a:ext cx="174346" cy="44257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D1505663-3E5E-E3EF-9CD3-30564FD72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311" y="2025635"/>
              <a:ext cx="227990" cy="44257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A2593865-D958-DB68-774D-ED72050D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155" y="2969763"/>
              <a:ext cx="254813" cy="44257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F8F430F7-CFCF-BDE4-8890-A30C6465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253" y="2967381"/>
              <a:ext cx="174346" cy="442570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4B26075-481E-5312-E198-23B3B376D591}"/>
              </a:ext>
            </a:extLst>
          </p:cNvPr>
          <p:cNvSpPr txBox="1"/>
          <p:nvPr/>
        </p:nvSpPr>
        <p:spPr>
          <a:xfrm>
            <a:off x="1956064" y="3098293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所以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48C22BC6-D175-6242-EB6B-42BF8CBDEC1A}"/>
              </a:ext>
            </a:extLst>
          </p:cNvPr>
          <p:cNvSpPr txBox="1"/>
          <p:nvPr/>
        </p:nvSpPr>
        <p:spPr>
          <a:xfrm>
            <a:off x="2879394" y="3804510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e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C6BF03A9-6466-E889-EE72-EA5583F19871}"/>
              </a:ext>
            </a:extLst>
          </p:cNvPr>
          <p:cNvSpPr txBox="1"/>
          <p:nvPr/>
        </p:nvSpPr>
        <p:spPr>
          <a:xfrm>
            <a:off x="2856952" y="451072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15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8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</a:p>
        </p:txBody>
      </p:sp>
      <p:pic>
        <p:nvPicPr>
          <p:cNvPr id="18" name="Picture 588 11">
            <a:extLst>
              <a:ext uri="{FF2B5EF4-FFF2-40B4-BE49-F238E27FC236}">
                <a16:creationId xmlns:a16="http://schemas.microsoft.com/office/drawing/2014/main" xmlns="" id="{3ED057A6-1722-0302-FACE-487BCA9B16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9367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17E32E-508A-65C6-A7B1-F06EBD62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16" y="834069"/>
            <a:ext cx="2257963" cy="225796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C667B806-919C-06C5-46DE-009656FE5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48A1C76-E61F-26B9-BCC2-881C0B428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462748"/>
          </a:xfrm>
        </p:spPr>
        <p:txBody>
          <a:bodyPr/>
          <a:lstStyle/>
          <a:p>
            <a:pPr marL="406800" indent="-406800"/>
            <a:r>
              <a:rPr lang="en-US" altLang="zh-TW" dirty="0"/>
              <a:t>2.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個多項式分別填入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右圖剩餘的 </a:t>
            </a:r>
            <a:r>
              <a:rPr lang="en-US" altLang="zh-TW" dirty="0"/>
              <a:t>6 </a:t>
            </a:r>
            <a:r>
              <a:rPr lang="zh-TW" altLang="en-US" dirty="0"/>
              <a:t>個方格中，使得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直、橫、斜每排 </a:t>
            </a:r>
            <a:r>
              <a:rPr lang="en-US" altLang="zh-TW" dirty="0"/>
              <a:t>3 </a:t>
            </a:r>
            <a:r>
              <a:rPr lang="zh-TW" altLang="en-US" dirty="0"/>
              <a:t>個多項式的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和都相等，則此 </a:t>
            </a:r>
            <a:r>
              <a:rPr lang="en-US" altLang="zh-TW" dirty="0"/>
              <a:t>6 </a:t>
            </a:r>
            <a:r>
              <a:rPr lang="zh-TW" altLang="en-US" dirty="0"/>
              <a:t>個多項式分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別為何？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2E9517D-DBB1-9A0E-011D-F7CA91B8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3361760"/>
            <a:ext cx="438913" cy="435865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EE0EC8D-A2BA-A8A5-F117-2DF2F783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23DB973-844C-FFDA-0CFD-CC46EAD6842B}"/>
              </a:ext>
            </a:extLst>
          </p:cNvPr>
          <p:cNvSpPr txBox="1"/>
          <p:nvPr/>
        </p:nvSpPr>
        <p:spPr>
          <a:xfrm>
            <a:off x="749564" y="3326893"/>
            <a:ext cx="5883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因為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f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FF7C444F-6D20-8D61-470B-214DFE7C8F7B}"/>
              </a:ext>
            </a:extLst>
          </p:cNvPr>
          <p:cNvGrpSpPr/>
          <p:nvPr/>
        </p:nvGrpSpPr>
        <p:grpSpPr>
          <a:xfrm>
            <a:off x="6735880" y="1049086"/>
            <a:ext cx="1685766" cy="1847181"/>
            <a:chOff x="6735880" y="1049086"/>
            <a:chExt cx="1685766" cy="184718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C28D904-9C7E-F44E-297E-C0AD9AE5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257" y="1049086"/>
              <a:ext cx="151181" cy="34625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CC7B9F25-3659-EB2F-E57C-2E7B88CB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333" y="1049087"/>
              <a:ext cx="151181" cy="346253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CA61577B-49D7-5550-087D-3FAD0A60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80" y="2522689"/>
              <a:ext cx="136550" cy="346253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FD3253D-1DA8-B260-9B95-F7218A34C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880" y="2550014"/>
              <a:ext cx="175565" cy="34625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0B4602B1-11EF-E10F-52EC-47DC229C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36" y="1775634"/>
              <a:ext cx="136550" cy="346253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2F4B6F64-A0DF-C1FC-B541-9DAB64D1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74" y="2524272"/>
              <a:ext cx="195072" cy="346253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C1A3355B-E482-9B30-631B-06972717BB30}"/>
              </a:ext>
            </a:extLst>
          </p:cNvPr>
          <p:cNvSpPr txBox="1"/>
          <p:nvPr/>
        </p:nvSpPr>
        <p:spPr>
          <a:xfrm>
            <a:off x="765639" y="3941744"/>
            <a:ext cx="391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所以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f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E26DCD2-8E27-8659-9372-2635DB6C23B0}"/>
              </a:ext>
            </a:extLst>
          </p:cNvPr>
          <p:cNvSpPr txBox="1"/>
          <p:nvPr/>
        </p:nvSpPr>
        <p:spPr>
          <a:xfrm>
            <a:off x="765639" y="4556595"/>
            <a:ext cx="697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同理，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BF5EB1B7-C0C8-AE7C-E929-A0D1DF01D018}"/>
              </a:ext>
            </a:extLst>
          </p:cNvPr>
          <p:cNvSpPr txBox="1"/>
          <p:nvPr/>
        </p:nvSpPr>
        <p:spPr>
          <a:xfrm>
            <a:off x="1984839" y="5171446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5C02F433-A49F-2631-1E70-1A7C1F42A823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17E32E-508A-65C6-A7B1-F06EBD62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16" y="834069"/>
            <a:ext cx="2257963" cy="225796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C667B806-919C-06C5-46DE-009656FE5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48A1C76-E61F-26B9-BCC2-881C0B428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462748"/>
          </a:xfrm>
        </p:spPr>
        <p:txBody>
          <a:bodyPr/>
          <a:lstStyle/>
          <a:p>
            <a:pPr marL="406800" indent="-406800"/>
            <a:r>
              <a:rPr lang="en-US" altLang="zh-TW" dirty="0"/>
              <a:t>2.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個多項式分別填入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右圖剩餘的 </a:t>
            </a:r>
            <a:r>
              <a:rPr lang="en-US" altLang="zh-TW" dirty="0"/>
              <a:t>6 </a:t>
            </a:r>
            <a:r>
              <a:rPr lang="zh-TW" altLang="en-US" dirty="0"/>
              <a:t>個方格中，使得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直、橫、斜每排 </a:t>
            </a:r>
            <a:r>
              <a:rPr lang="en-US" altLang="zh-TW" dirty="0"/>
              <a:t>3 </a:t>
            </a:r>
            <a:r>
              <a:rPr lang="zh-TW" altLang="en-US" dirty="0"/>
              <a:t>個多項式的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和都相等，則此 </a:t>
            </a:r>
            <a:r>
              <a:rPr lang="en-US" altLang="zh-TW" dirty="0"/>
              <a:t>6 </a:t>
            </a:r>
            <a:r>
              <a:rPr lang="zh-TW" altLang="en-US" dirty="0"/>
              <a:t>個多項式分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別為何？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2E9517D-DBB1-9A0E-011D-F7CA91B8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3361760"/>
            <a:ext cx="438913" cy="435865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EE0EC8D-A2BA-A8A5-F117-2DF2F783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23DB973-844C-FFDA-0CFD-CC46EAD6842B}"/>
              </a:ext>
            </a:extLst>
          </p:cNvPr>
          <p:cNvSpPr txBox="1"/>
          <p:nvPr/>
        </p:nvSpPr>
        <p:spPr>
          <a:xfrm>
            <a:off x="1984839" y="3326893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d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d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e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D22B7AA6-04CB-8854-28A3-1B9A416CE6A5}"/>
              </a:ext>
            </a:extLst>
          </p:cNvPr>
          <p:cNvGrpSpPr/>
          <p:nvPr/>
        </p:nvGrpSpPr>
        <p:grpSpPr>
          <a:xfrm>
            <a:off x="6735880" y="1049086"/>
            <a:ext cx="1685766" cy="1847181"/>
            <a:chOff x="6735880" y="1049086"/>
            <a:chExt cx="1685766" cy="184718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C28D904-9C7E-F44E-297E-C0AD9AE5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257" y="1049086"/>
              <a:ext cx="151181" cy="34625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CC7B9F25-3659-EB2F-E57C-2E7B88CB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333" y="1049087"/>
              <a:ext cx="151181" cy="346253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CA61577B-49D7-5550-087D-3FAD0A60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80" y="2522689"/>
              <a:ext cx="136550" cy="346253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FD3253D-1DA8-B260-9B95-F7218A34C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880" y="2550014"/>
              <a:ext cx="175565" cy="34625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0B4602B1-11EF-E10F-52EC-47DC229C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36" y="1775634"/>
              <a:ext cx="136550" cy="346253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2F4B6F64-A0DF-C1FC-B541-9DAB64D1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74" y="2524272"/>
              <a:ext cx="195072" cy="346253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C1A3355B-E482-9B30-631B-06972717BB30}"/>
              </a:ext>
            </a:extLst>
          </p:cNvPr>
          <p:cNvSpPr txBox="1"/>
          <p:nvPr/>
        </p:nvSpPr>
        <p:spPr>
          <a:xfrm>
            <a:off x="1984839" y="394174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e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E26DCD2-8E27-8659-9372-2635DB6C23B0}"/>
              </a:ext>
            </a:extLst>
          </p:cNvPr>
          <p:cNvSpPr txBox="1"/>
          <p:nvPr/>
        </p:nvSpPr>
        <p:spPr>
          <a:xfrm>
            <a:off x="765639" y="4556595"/>
            <a:ext cx="6683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故每排總和為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  <a:p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5C02F433-A49F-2631-1E70-1A7C1F42A823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2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4" grpId="0"/>
      <p:bldP spid="24" grpId="1"/>
      <p:bldP spid="25" grpId="0"/>
      <p:bldP spid="25" grpId="1"/>
      <p:bldP spid="27" grpId="0"/>
      <p:bldP spid="27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17E32E-508A-65C6-A7B1-F06EBD62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16" y="834069"/>
            <a:ext cx="2257963" cy="225796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C667B806-919C-06C5-46DE-009656FE5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48A1C76-E61F-26B9-BCC2-881C0B428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421415"/>
          </a:xfrm>
        </p:spPr>
        <p:txBody>
          <a:bodyPr/>
          <a:lstStyle/>
          <a:p>
            <a:pPr marL="406800" indent="-406800"/>
            <a:r>
              <a:rPr lang="en-US" altLang="zh-TW" dirty="0"/>
              <a:t>2.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個多項式分別填入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右圖剩餘的 </a:t>
            </a:r>
            <a:r>
              <a:rPr lang="en-US" altLang="zh-TW" dirty="0"/>
              <a:t>6 </a:t>
            </a:r>
            <a:r>
              <a:rPr lang="zh-TW" altLang="en-US" dirty="0"/>
              <a:t>個方格中，使得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直、橫、斜每排 </a:t>
            </a:r>
            <a:r>
              <a:rPr lang="en-US" altLang="zh-TW" dirty="0"/>
              <a:t>3 </a:t>
            </a:r>
            <a:r>
              <a:rPr lang="zh-TW" altLang="en-US" dirty="0"/>
              <a:t>個多項式的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和都相等，則此 </a:t>
            </a:r>
            <a:r>
              <a:rPr lang="en-US" altLang="zh-TW" dirty="0"/>
              <a:t>6 </a:t>
            </a:r>
            <a:r>
              <a:rPr lang="zh-TW" altLang="en-US" dirty="0"/>
              <a:t>個多項式分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別為何？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2E9517D-DBB1-9A0E-011D-F7CA91B8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3361760"/>
            <a:ext cx="438913" cy="435865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EE0EC8D-A2BA-A8A5-F117-2DF2F783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23DB973-844C-FFDA-0CFD-CC46EAD6842B}"/>
              </a:ext>
            </a:extLst>
          </p:cNvPr>
          <p:cNvSpPr txBox="1"/>
          <p:nvPr/>
        </p:nvSpPr>
        <p:spPr>
          <a:xfrm>
            <a:off x="765639" y="3326893"/>
            <a:ext cx="648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所以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c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endParaRPr lang="en-US" altLang="zh-TW" sz="3200" i="1" baseline="400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5630BEFA-6070-BD8B-2660-A6CE76F497FD}"/>
              </a:ext>
            </a:extLst>
          </p:cNvPr>
          <p:cNvGrpSpPr/>
          <p:nvPr/>
        </p:nvGrpSpPr>
        <p:grpSpPr>
          <a:xfrm>
            <a:off x="6735880" y="1049086"/>
            <a:ext cx="1685766" cy="1847181"/>
            <a:chOff x="6735880" y="1049086"/>
            <a:chExt cx="1685766" cy="184718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C28D904-9C7E-F44E-297E-C0AD9AE5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257" y="1049086"/>
              <a:ext cx="151181" cy="34625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CC7B9F25-3659-EB2F-E57C-2E7B88CB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333" y="1049087"/>
              <a:ext cx="151181" cy="346253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CA61577B-49D7-5550-087D-3FAD0A60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80" y="2522689"/>
              <a:ext cx="136550" cy="346253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FD3253D-1DA8-B260-9B95-F7218A34C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880" y="2550014"/>
              <a:ext cx="175565" cy="34625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0B4602B1-11EF-E10F-52EC-47DC229C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36" y="1775634"/>
              <a:ext cx="136550" cy="346253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2F4B6F64-A0DF-C1FC-B541-9DAB64D1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74" y="2524272"/>
              <a:ext cx="195072" cy="346253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C1A3355B-E482-9B30-631B-06972717BB30}"/>
              </a:ext>
            </a:extLst>
          </p:cNvPr>
          <p:cNvSpPr txBox="1"/>
          <p:nvPr/>
        </p:nvSpPr>
        <p:spPr>
          <a:xfrm>
            <a:off x="1689564" y="4017944"/>
            <a:ext cx="679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9E26DCD2-8E27-8659-9372-2635DB6C23B0}"/>
              </a:ext>
            </a:extLst>
          </p:cNvPr>
          <p:cNvSpPr txBox="1"/>
          <p:nvPr/>
        </p:nvSpPr>
        <p:spPr>
          <a:xfrm>
            <a:off x="1689564" y="470899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d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endParaRPr lang="en-US" altLang="zh-TW" sz="3200" i="1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5C02F433-A49F-2631-1E70-1A7C1F42A823}"/>
              </a:ext>
            </a:extLst>
          </p:cNvPr>
          <p:cNvSpPr txBox="1"/>
          <p:nvPr/>
        </p:nvSpPr>
        <p:spPr>
          <a:xfrm>
            <a:off x="7672494" y="5959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接續下頁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1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4" grpId="0"/>
      <p:bldP spid="24" grpId="1"/>
      <p:bldP spid="25" grpId="0"/>
      <p:bldP spid="25" grpId="1"/>
      <p:bldP spid="27" grpId="0"/>
      <p:bldP spid="27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A17E32E-508A-65C6-A7B1-F06EBD62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16" y="834069"/>
            <a:ext cx="2257963" cy="225796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C667B806-919C-06C5-46DE-009656FE5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48A1C76-E61F-26B9-BCC2-881C0B428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26" y="834069"/>
            <a:ext cx="8490548" cy="2471082"/>
          </a:xfrm>
        </p:spPr>
        <p:txBody>
          <a:bodyPr/>
          <a:lstStyle/>
          <a:p>
            <a:pPr marL="406800" indent="-406800"/>
            <a:r>
              <a:rPr lang="en-US" altLang="zh-TW" dirty="0"/>
              <a:t>2. </a:t>
            </a:r>
            <a:r>
              <a:rPr lang="zh-TW" altLang="en-US" dirty="0"/>
              <a:t>如果要將 </a:t>
            </a:r>
            <a:r>
              <a:rPr lang="en-US" altLang="zh-TW" dirty="0"/>
              <a:t>6 </a:t>
            </a:r>
            <a:r>
              <a:rPr lang="zh-TW" altLang="en-US" dirty="0"/>
              <a:t>個多項式分別填入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右圖剩餘的 </a:t>
            </a:r>
            <a:r>
              <a:rPr lang="en-US" altLang="zh-TW" dirty="0"/>
              <a:t>6 </a:t>
            </a:r>
            <a:r>
              <a:rPr lang="zh-TW" altLang="en-US" dirty="0"/>
              <a:t>個方格中，使得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直、橫、斜每排 </a:t>
            </a:r>
            <a:r>
              <a:rPr lang="en-US" altLang="zh-TW" dirty="0"/>
              <a:t>3 </a:t>
            </a:r>
            <a:r>
              <a:rPr lang="zh-TW" altLang="en-US" dirty="0"/>
              <a:t>個多項式的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和都相等，則此 </a:t>
            </a:r>
            <a:r>
              <a:rPr lang="en-US" altLang="zh-TW" dirty="0"/>
              <a:t>6 </a:t>
            </a:r>
            <a:r>
              <a:rPr lang="zh-TW" altLang="en-US" dirty="0"/>
              <a:t>個多項式分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別為何？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2E9517D-DBB1-9A0E-011D-F7CA91B8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3361760"/>
            <a:ext cx="438913" cy="435865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1EE0EC8D-A2BA-A8A5-F117-2DF2F783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16" y="6349392"/>
            <a:ext cx="432000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607D8521-BB00-2714-2EE0-95353BC7263E}"/>
              </a:ext>
            </a:extLst>
          </p:cNvPr>
          <p:cNvGrpSpPr/>
          <p:nvPr/>
        </p:nvGrpSpPr>
        <p:grpSpPr>
          <a:xfrm>
            <a:off x="6735880" y="1049086"/>
            <a:ext cx="1685766" cy="1847181"/>
            <a:chOff x="6735880" y="1049086"/>
            <a:chExt cx="1685766" cy="1847181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xmlns="" id="{7C28D904-9C7E-F44E-297E-C0AD9AE5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257" y="1049086"/>
              <a:ext cx="151181" cy="346253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CC7B9F25-3659-EB2F-E57C-2E7B88CB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333" y="1049087"/>
              <a:ext cx="151181" cy="346253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CA61577B-49D7-5550-087D-3FAD0A60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80" y="2522689"/>
              <a:ext cx="136550" cy="346253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FD3253D-1DA8-B260-9B95-F7218A34C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880" y="2550014"/>
              <a:ext cx="175565" cy="34625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0B4602B1-11EF-E10F-52EC-47DC229C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36" y="1775634"/>
              <a:ext cx="136550" cy="346253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xmlns="" id="{2F4B6F64-A0DF-C1FC-B541-9DAB64D1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74" y="2524272"/>
              <a:ext cx="195072" cy="346253"/>
            </a:xfrm>
            <a:prstGeom prst="rect">
              <a:avLst/>
            </a:prstGeom>
          </p:spPr>
        </p:pic>
      </p:grpSp>
      <p:pic>
        <p:nvPicPr>
          <p:cNvPr id="29" name="Picture 588 11">
            <a:extLst>
              <a:ext uri="{FF2B5EF4-FFF2-40B4-BE49-F238E27FC236}">
                <a16:creationId xmlns:a16="http://schemas.microsoft.com/office/drawing/2014/main" xmlns="" id="{8DB6D535-CCFC-96F8-70D5-F35AE4A5E2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79" y="5824621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D52C1951-5BA5-19F3-46D1-6BE62C716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5" y="4619370"/>
            <a:ext cx="867500" cy="4781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D6801E1-734D-6A11-4012-38FE3B5043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72" y="3181348"/>
            <a:ext cx="3291846" cy="3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BFA977A-BC89-6F62-8118-68195E784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49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91A6B6-7CEA-B68D-D4B9-686E659C6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2200" dirty="0"/>
              <a:t>已知 </a:t>
            </a:r>
            <a:r>
              <a:rPr lang="en-US" altLang="zh-TW" sz="2200" dirty="0"/>
              <a:t>12</a:t>
            </a:r>
            <a:r>
              <a:rPr lang="en-US" altLang="zh-TW" sz="2200" i="1" dirty="0"/>
              <a:t>x</a:t>
            </a:r>
            <a:r>
              <a:rPr lang="en-US" altLang="zh-TW" sz="2200" baseline="30000" dirty="0"/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dirty="0"/>
              <a:t>63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/>
              <a:t>4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dirty="0"/>
              <a:t>9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200" dirty="0"/>
              <a:t>×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i="1" dirty="0"/>
              <a:t>ax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i="1" dirty="0"/>
              <a:t>b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/>
              <a:t>，求 </a:t>
            </a:r>
            <a:r>
              <a:rPr lang="en-US" altLang="zh-TW" sz="2200" i="1" dirty="0"/>
              <a:t>a</a:t>
            </a:r>
            <a:r>
              <a:rPr lang="zh-TW" altLang="en-US" sz="2200" dirty="0"/>
              <a:t>、</a:t>
            </a:r>
            <a:r>
              <a:rPr lang="en-US" altLang="zh-TW" sz="2200" i="1" dirty="0"/>
              <a:t>b</a:t>
            </a:r>
            <a:r>
              <a:rPr lang="zh-TW" altLang="en-US" sz="2200" dirty="0"/>
              <a:t>。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xmlns="" id="{BAD351C7-154E-96AA-EE75-560032725C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0626" y="5616046"/>
            <a:ext cx="2975274" cy="581554"/>
          </a:xfrm>
        </p:spPr>
        <p:txBody>
          <a:bodyPr/>
          <a:lstStyle/>
          <a:p>
            <a:r>
              <a:rPr lang="en-US" altLang="zh-TW" dirty="0"/>
              <a:t># </a:t>
            </a:r>
            <a:r>
              <a:rPr lang="zh-TW" altLang="en-US" dirty="0"/>
              <a:t>多項式的除法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B21B2A0-EB6F-B997-978D-24BCEE7BE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1819835"/>
            <a:ext cx="1306986" cy="697384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5E50FB05-95F8-0A22-1EBA-BD9B1C2A96DB}"/>
              </a:ext>
            </a:extLst>
          </p:cNvPr>
          <p:cNvGrpSpPr/>
          <p:nvPr/>
        </p:nvGrpSpPr>
        <p:grpSpPr>
          <a:xfrm>
            <a:off x="1858372" y="1751877"/>
            <a:ext cx="4208869" cy="3388473"/>
            <a:chOff x="1807572" y="1777277"/>
            <a:chExt cx="4208869" cy="3388473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4B2D95C7-A56F-B799-08BD-C560F84A015D}"/>
                </a:ext>
              </a:extLst>
            </p:cNvPr>
            <p:cNvSpPr txBox="1"/>
            <p:nvPr/>
          </p:nvSpPr>
          <p:spPr>
            <a:xfrm>
              <a:off x="3440150" y="1777277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endPara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E0200A95-9D61-AD8D-8F96-D08B949B7B2E}"/>
                </a:ext>
              </a:extLst>
            </p:cNvPr>
            <p:cNvSpPr txBox="1"/>
            <p:nvPr/>
          </p:nvSpPr>
          <p:spPr>
            <a:xfrm>
              <a:off x="3984308" y="3456492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28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61740486-795E-FA2A-E5FC-E7C50EA3C21D}"/>
                </a:ext>
              </a:extLst>
            </p:cNvPr>
            <p:cNvSpPr txBox="1"/>
            <p:nvPr/>
          </p:nvSpPr>
          <p:spPr>
            <a:xfrm>
              <a:off x="5595931" y="45809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7F4632C6-723A-C83F-5598-C91CAC5CC2EF}"/>
                </a:ext>
              </a:extLst>
            </p:cNvPr>
            <p:cNvGrpSpPr/>
            <p:nvPr/>
          </p:nvGrpSpPr>
          <p:grpSpPr>
            <a:xfrm>
              <a:off x="3065804" y="2342563"/>
              <a:ext cx="2950637" cy="593152"/>
              <a:chOff x="855925" y="2461598"/>
              <a:chExt cx="2950637" cy="593152"/>
            </a:xfrm>
          </p:grpSpPr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xmlns="" id="{5856CDB3-236F-4A30-C2D5-D09E0D0D35D3}"/>
                  </a:ext>
                </a:extLst>
              </p:cNvPr>
              <p:cNvCxnSpPr/>
              <p:nvPr/>
            </p:nvCxnSpPr>
            <p:spPr>
              <a:xfrm>
                <a:off x="962562" y="2466065"/>
                <a:ext cx="2844000" cy="0"/>
              </a:xfrm>
              <a:prstGeom prst="line">
                <a:avLst/>
              </a:prstGeom>
              <a:ln w="25400">
                <a:solidFill>
                  <a:srgbClr val="5455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手繪多邊形: 圖案 17">
                <a:extLst>
                  <a:ext uri="{FF2B5EF4-FFF2-40B4-BE49-F238E27FC236}">
                    <a16:creationId xmlns:a16="http://schemas.microsoft.com/office/drawing/2014/main" xmlns="" id="{D37ABEEA-F0EC-A98D-4430-A21BDF220EAE}"/>
                  </a:ext>
                </a:extLst>
              </p:cNvPr>
              <p:cNvSpPr/>
              <p:nvPr/>
            </p:nvSpPr>
            <p:spPr>
              <a:xfrm rot="6701308">
                <a:off x="602947" y="2714576"/>
                <a:ext cx="593152" cy="87196"/>
              </a:xfrm>
              <a:custGeom>
                <a:avLst/>
                <a:gdLst>
                  <a:gd name="connsiteX0" fmla="*/ 0 w 1133475"/>
                  <a:gd name="connsiteY0" fmla="*/ 414699 h 476611"/>
                  <a:gd name="connsiteX1" fmla="*/ 423862 w 1133475"/>
                  <a:gd name="connsiteY1" fmla="*/ 361 h 476611"/>
                  <a:gd name="connsiteX2" fmla="*/ 1133475 w 1133475"/>
                  <a:gd name="connsiteY2" fmla="*/ 476611 h 476611"/>
                  <a:gd name="connsiteX0" fmla="*/ 0 w 1133475"/>
                  <a:gd name="connsiteY0" fmla="*/ 533724 h 595636"/>
                  <a:gd name="connsiteX1" fmla="*/ 557212 w 1133475"/>
                  <a:gd name="connsiteY1" fmla="*/ 235 h 595636"/>
                  <a:gd name="connsiteX2" fmla="*/ 1133475 w 1133475"/>
                  <a:gd name="connsiteY2" fmla="*/ 595636 h 595636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24 h 568138"/>
                  <a:gd name="connsiteX1" fmla="*/ 557212 w 1133475"/>
                  <a:gd name="connsiteY1" fmla="*/ 235 h 568138"/>
                  <a:gd name="connsiteX2" fmla="*/ 1133475 w 1133475"/>
                  <a:gd name="connsiteY2" fmla="*/ 568138 h 568138"/>
                  <a:gd name="connsiteX0" fmla="*/ 0 w 1133475"/>
                  <a:gd name="connsiteY0" fmla="*/ 533753 h 568167"/>
                  <a:gd name="connsiteX1" fmla="*/ 557212 w 1133475"/>
                  <a:gd name="connsiteY1" fmla="*/ 264 h 568167"/>
                  <a:gd name="connsiteX2" fmla="*/ 1133475 w 1133475"/>
                  <a:gd name="connsiteY2" fmla="*/ 568167 h 568167"/>
                  <a:gd name="connsiteX0" fmla="*/ 0 w 1133475"/>
                  <a:gd name="connsiteY0" fmla="*/ 387346 h 421760"/>
                  <a:gd name="connsiteX1" fmla="*/ 552449 w 1133475"/>
                  <a:gd name="connsiteY1" fmla="*/ 506 h 421760"/>
                  <a:gd name="connsiteX2" fmla="*/ 1133475 w 1133475"/>
                  <a:gd name="connsiteY2" fmla="*/ 421760 h 421760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387346 h 1024378"/>
                  <a:gd name="connsiteX1" fmla="*/ 552449 w 1126733"/>
                  <a:gd name="connsiteY1" fmla="*/ 506 h 1024378"/>
                  <a:gd name="connsiteX2" fmla="*/ 1126733 w 1126733"/>
                  <a:gd name="connsiteY2" fmla="*/ 1024378 h 1024378"/>
                  <a:gd name="connsiteX0" fmla="*/ 0 w 1126733"/>
                  <a:gd name="connsiteY0" fmla="*/ 616677 h 1253709"/>
                  <a:gd name="connsiteX1" fmla="*/ 545094 w 1126733"/>
                  <a:gd name="connsiteY1" fmla="*/ 207 h 1253709"/>
                  <a:gd name="connsiteX2" fmla="*/ 1126733 w 1126733"/>
                  <a:gd name="connsiteY2" fmla="*/ 1253709 h 1253709"/>
                  <a:gd name="connsiteX0" fmla="*/ 0 w 1126795"/>
                  <a:gd name="connsiteY0" fmla="*/ 533512 h 1253766"/>
                  <a:gd name="connsiteX1" fmla="*/ 545156 w 1126795"/>
                  <a:gd name="connsiteY1" fmla="*/ 264 h 1253766"/>
                  <a:gd name="connsiteX2" fmla="*/ 1126795 w 1126795"/>
                  <a:gd name="connsiteY2" fmla="*/ 1253766 h 1253766"/>
                  <a:gd name="connsiteX0" fmla="*/ 0 w 1068175"/>
                  <a:gd name="connsiteY0" fmla="*/ 533512 h 938101"/>
                  <a:gd name="connsiteX1" fmla="*/ 545156 w 1068175"/>
                  <a:gd name="connsiteY1" fmla="*/ 264 h 938101"/>
                  <a:gd name="connsiteX2" fmla="*/ 1068175 w 1068175"/>
                  <a:gd name="connsiteY2" fmla="*/ 938102 h 938101"/>
                  <a:gd name="connsiteX0" fmla="*/ 0 w 1068175"/>
                  <a:gd name="connsiteY0" fmla="*/ 618314 h 1022903"/>
                  <a:gd name="connsiteX1" fmla="*/ 541950 w 1068175"/>
                  <a:gd name="connsiteY1" fmla="*/ 207 h 1022903"/>
                  <a:gd name="connsiteX2" fmla="*/ 1068175 w 1068175"/>
                  <a:gd name="connsiteY2" fmla="*/ 1022904 h 1022903"/>
                  <a:gd name="connsiteX0" fmla="*/ 0 w 1068428"/>
                  <a:gd name="connsiteY0" fmla="*/ 681537 h 1022873"/>
                  <a:gd name="connsiteX1" fmla="*/ 542203 w 1068428"/>
                  <a:gd name="connsiteY1" fmla="*/ 177 h 1022873"/>
                  <a:gd name="connsiteX2" fmla="*/ 1068428 w 1068428"/>
                  <a:gd name="connsiteY2" fmla="*/ 1022874 h 1022873"/>
                  <a:gd name="connsiteX0" fmla="*/ 0 w 1097141"/>
                  <a:gd name="connsiteY0" fmla="*/ 681537 h 734436"/>
                  <a:gd name="connsiteX1" fmla="*/ 542203 w 1097141"/>
                  <a:gd name="connsiteY1" fmla="*/ 177 h 734436"/>
                  <a:gd name="connsiteX2" fmla="*/ 1097140 w 1097141"/>
                  <a:gd name="connsiteY2" fmla="*/ 734435 h 7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41" h="734436">
                    <a:moveTo>
                      <a:pt x="0" y="681537"/>
                    </a:moveTo>
                    <a:cubicBezTo>
                      <a:pt x="93663" y="432546"/>
                      <a:pt x="353291" y="-10142"/>
                      <a:pt x="542203" y="177"/>
                    </a:cubicBezTo>
                    <a:cubicBezTo>
                      <a:pt x="731116" y="10496"/>
                      <a:pt x="1018530" y="-20715"/>
                      <a:pt x="1097140" y="734435"/>
                    </a:cubicBezTo>
                  </a:path>
                </a:pathLst>
              </a:custGeom>
              <a:noFill/>
              <a:ln w="25400">
                <a:solidFill>
                  <a:srgbClr val="5455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545558"/>
                  </a:solidFill>
                </a:endParaRP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CEA6D70F-C220-C640-CEC0-71B31857546C}"/>
                </a:ext>
              </a:extLst>
            </p:cNvPr>
            <p:cNvSpPr txBox="1"/>
            <p:nvPr/>
          </p:nvSpPr>
          <p:spPr>
            <a:xfrm>
              <a:off x="1807572" y="233200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x</a:t>
              </a:r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3C7507C6-CB2D-0772-C0D6-133818BEBEBF}"/>
                </a:ext>
              </a:extLst>
            </p:cNvPr>
            <p:cNvSpPr txBox="1"/>
            <p:nvPr/>
          </p:nvSpPr>
          <p:spPr>
            <a:xfrm>
              <a:off x="3262350" y="2332008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xmlns="" id="{8AE9C098-46E7-4736-A38E-4D1397AE2277}"/>
                </a:ext>
              </a:extLst>
            </p:cNvPr>
            <p:cNvSpPr txBox="1"/>
            <p:nvPr/>
          </p:nvSpPr>
          <p:spPr>
            <a:xfrm>
              <a:off x="3984308" y="233200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5E7828FA-789A-40D5-0944-A79DECC8BA4C}"/>
                </a:ext>
              </a:extLst>
            </p:cNvPr>
            <p:cNvSpPr txBox="1"/>
            <p:nvPr/>
          </p:nvSpPr>
          <p:spPr>
            <a:xfrm>
              <a:off x="4980378" y="233200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63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AEF787C6-F296-A563-1868-A9AB06BD7CB1}"/>
                </a:ext>
              </a:extLst>
            </p:cNvPr>
            <p:cNvCxnSpPr>
              <a:cxnSpLocks/>
            </p:cNvCxnSpPr>
            <p:nvPr/>
          </p:nvCxnSpPr>
          <p:spPr>
            <a:xfrm>
              <a:off x="3168566" y="3471514"/>
              <a:ext cx="2844000" cy="0"/>
            </a:xfrm>
            <a:prstGeom prst="line">
              <a:avLst/>
            </a:prstGeom>
            <a:ln w="25400">
              <a:solidFill>
                <a:srgbClr val="545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8890A72F-376D-B597-E41A-BD0EE0315389}"/>
                </a:ext>
              </a:extLst>
            </p:cNvPr>
            <p:cNvSpPr txBox="1"/>
            <p:nvPr/>
          </p:nvSpPr>
          <p:spPr>
            <a:xfrm>
              <a:off x="3262350" y="2901761"/>
              <a:ext cx="9140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3200" baseline="400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90426759-462B-F67F-28E4-790984D4C5FF}"/>
                </a:ext>
              </a:extLst>
            </p:cNvPr>
            <p:cNvCxnSpPr>
              <a:cxnSpLocks/>
            </p:cNvCxnSpPr>
            <p:nvPr/>
          </p:nvCxnSpPr>
          <p:spPr>
            <a:xfrm>
              <a:off x="3168566" y="4595998"/>
              <a:ext cx="2844000" cy="0"/>
            </a:xfrm>
            <a:prstGeom prst="line">
              <a:avLst/>
            </a:prstGeom>
            <a:ln w="25400">
              <a:solidFill>
                <a:srgbClr val="5455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80D0FF86-D770-9C2F-F55F-76CDE7E610F0}"/>
                </a:ext>
              </a:extLst>
            </p:cNvPr>
            <p:cNvSpPr txBox="1"/>
            <p:nvPr/>
          </p:nvSpPr>
          <p:spPr>
            <a:xfrm>
              <a:off x="3984308" y="4026245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28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91452861-0228-2EB2-EA68-F8E7E4555BCB}"/>
                </a:ext>
              </a:extLst>
            </p:cNvPr>
            <p:cNvSpPr txBox="1"/>
            <p:nvPr/>
          </p:nvSpPr>
          <p:spPr>
            <a:xfrm>
              <a:off x="3984308" y="177727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xmlns="" id="{96A0E37B-617F-1979-520C-6807B365DDE4}"/>
                </a:ext>
              </a:extLst>
            </p:cNvPr>
            <p:cNvSpPr txBox="1"/>
            <p:nvPr/>
          </p:nvSpPr>
          <p:spPr>
            <a:xfrm>
              <a:off x="3984308" y="2901761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＋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27</a:t>
              </a:r>
              <a:r>
                <a:rPr lang="en-US" altLang="zh-TW" sz="3200" i="1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x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xmlns="" id="{EF6B9353-9384-5F48-A051-6A052E6CFDF6}"/>
                </a:ext>
              </a:extLst>
            </p:cNvPr>
            <p:cNvSpPr txBox="1"/>
            <p:nvPr/>
          </p:nvSpPr>
          <p:spPr>
            <a:xfrm>
              <a:off x="4980378" y="345649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63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xmlns="" id="{007067F2-8FED-CD8D-C1B7-F3B6C1A95EF9}"/>
                </a:ext>
              </a:extLst>
            </p:cNvPr>
            <p:cNvSpPr txBox="1"/>
            <p:nvPr/>
          </p:nvSpPr>
          <p:spPr>
            <a:xfrm>
              <a:off x="4980378" y="402624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rgbClr val="545558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en-US" altLang="zh-TW" sz="3200" dirty="0">
                  <a:solidFill>
                    <a:srgbClr val="545558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63</a:t>
              </a:r>
              <a:endParaRPr lang="en-US" altLang="zh-TW" sz="3200" baseline="40000" dirty="0">
                <a:solidFill>
                  <a:srgbClr val="5455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750FFA45-65FE-3CCA-3159-CF624753DF38}"/>
              </a:ext>
            </a:extLst>
          </p:cNvPr>
          <p:cNvSpPr txBox="1"/>
          <p:nvPr/>
        </p:nvSpPr>
        <p:spPr>
          <a:xfrm>
            <a:off x="1042988" y="4977798"/>
            <a:ext cx="7321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所以 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ax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pt-BR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故 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zh-TW" altLang="pt-BR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pt-BR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966307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BFA977A-BC89-6F62-8118-68195E784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49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91A6B6-7CEA-B68D-D4B9-686E659C6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2200" dirty="0"/>
              <a:t>已知 </a:t>
            </a:r>
            <a:r>
              <a:rPr lang="en-US" altLang="zh-TW" sz="2200" dirty="0"/>
              <a:t>12</a:t>
            </a:r>
            <a:r>
              <a:rPr lang="en-US" altLang="zh-TW" sz="2200" i="1" dirty="0"/>
              <a:t>x</a:t>
            </a:r>
            <a:r>
              <a:rPr lang="en-US" altLang="zh-TW" sz="2200" baseline="30000" dirty="0"/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dirty="0"/>
              <a:t>63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/>
              <a:t>4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dirty="0"/>
              <a:t>9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200" dirty="0"/>
              <a:t>×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i="1" dirty="0"/>
              <a:t>ax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i="1" dirty="0"/>
              <a:t>b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/>
              <a:t>，求 </a:t>
            </a:r>
            <a:r>
              <a:rPr lang="en-US" altLang="zh-TW" sz="2200" i="1" dirty="0"/>
              <a:t>a</a:t>
            </a:r>
            <a:r>
              <a:rPr lang="zh-TW" altLang="en-US" sz="2200" dirty="0"/>
              <a:t>、</a:t>
            </a:r>
            <a:r>
              <a:rPr lang="en-US" altLang="zh-TW" sz="2200" i="1" dirty="0"/>
              <a:t>b</a:t>
            </a:r>
            <a:r>
              <a:rPr lang="zh-TW" altLang="en-US" sz="2200" dirty="0"/>
              <a:t>。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xmlns="" id="{BAD351C7-154E-96AA-EE75-560032725C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0626" y="5616046"/>
            <a:ext cx="2975274" cy="581554"/>
          </a:xfrm>
        </p:spPr>
        <p:txBody>
          <a:bodyPr/>
          <a:lstStyle/>
          <a:p>
            <a:r>
              <a:rPr lang="en-US" altLang="zh-TW" dirty="0"/>
              <a:t># </a:t>
            </a:r>
            <a:r>
              <a:rPr lang="zh-TW" altLang="en-US" dirty="0"/>
              <a:t>多項式的乘法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B21B2A0-EB6F-B997-978D-24BCEE7BE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40" y="1819835"/>
            <a:ext cx="1288958" cy="697384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750FFA45-65FE-3CCA-3159-CF624753DF38}"/>
              </a:ext>
            </a:extLst>
          </p:cNvPr>
          <p:cNvSpPr txBox="1"/>
          <p:nvPr/>
        </p:nvSpPr>
        <p:spPr>
          <a:xfrm>
            <a:off x="1042988" y="2374298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en-US" altLang="zh-TW" sz="3200" baseline="400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63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×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A5A451E0-A968-87E5-6381-FC1810BACE00}"/>
              </a:ext>
            </a:extLst>
          </p:cNvPr>
          <p:cNvSpPr txBox="1"/>
          <p:nvPr/>
        </p:nvSpPr>
        <p:spPr>
          <a:xfrm>
            <a:off x="3163888" y="3440958"/>
            <a:ext cx="4482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ax</a:t>
            </a:r>
            <a:r>
              <a:rPr lang="pt-BR" altLang="zh-TW" sz="3200" baseline="400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pt-BR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 </a:t>
            </a:r>
            <a:endParaRPr lang="en-US" altLang="zh-TW" sz="3200" dirty="0">
              <a:solidFill>
                <a:srgbClr val="54555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2B6A763B-C5CF-CFA9-26A1-B402D2AC2A57}"/>
              </a:ext>
            </a:extLst>
          </p:cNvPr>
          <p:cNvSpPr txBox="1"/>
          <p:nvPr/>
        </p:nvSpPr>
        <p:spPr>
          <a:xfrm>
            <a:off x="1042988" y="3974288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比較係數可得 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、</a:t>
            </a:r>
            <a:endParaRPr lang="en-US" altLang="zh-TW" sz="3200" dirty="0">
              <a:solidFill>
                <a:srgbClr val="54555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E373243B-7279-9947-95A9-9D5152E40C8C}"/>
              </a:ext>
            </a:extLst>
          </p:cNvPr>
          <p:cNvSpPr txBox="1"/>
          <p:nvPr/>
        </p:nvSpPr>
        <p:spPr>
          <a:xfrm>
            <a:off x="3595688" y="450761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63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A689734B-14F3-41CF-4591-02141122E578}"/>
              </a:ext>
            </a:extLst>
          </p:cNvPr>
          <p:cNvSpPr txBox="1"/>
          <p:nvPr/>
        </p:nvSpPr>
        <p:spPr>
          <a:xfrm>
            <a:off x="1042988" y="5040947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故 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  <a:endParaRPr lang="en-US" altLang="zh-TW" sz="3200" dirty="0">
              <a:solidFill>
                <a:srgbClr val="54555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0793DD68-21CC-522E-0E2C-22B8558C9544}"/>
              </a:ext>
            </a:extLst>
          </p:cNvPr>
          <p:cNvSpPr txBox="1"/>
          <p:nvPr/>
        </p:nvSpPr>
        <p:spPr>
          <a:xfrm>
            <a:off x="3163888" y="2907628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ax</a:t>
            </a:r>
            <a:r>
              <a:rPr lang="en-US" altLang="zh-TW" sz="3200" baseline="400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2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4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＋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24623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BFA977A-BC89-6F62-8118-68195E784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49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6391A6B6-7CEA-B68D-D4B9-686E659C6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2200" dirty="0"/>
              <a:t>已知 </a:t>
            </a:r>
            <a:r>
              <a:rPr lang="en-US" altLang="zh-TW" sz="2200" dirty="0"/>
              <a:t>12</a:t>
            </a:r>
            <a:r>
              <a:rPr lang="en-US" altLang="zh-TW" sz="2200" i="1" dirty="0"/>
              <a:t>x</a:t>
            </a:r>
            <a:r>
              <a:rPr lang="en-US" altLang="zh-TW" sz="2200" baseline="30000" dirty="0"/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200" dirty="0"/>
              <a:t>63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/>
              <a:t>4</a:t>
            </a:r>
            <a:r>
              <a:rPr lang="en-US" altLang="zh-TW" sz="2200" i="1" dirty="0"/>
              <a:t>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dirty="0"/>
              <a:t>9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200" dirty="0"/>
              <a:t>×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i="1" dirty="0"/>
              <a:t>ax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 i="1" dirty="0"/>
              <a:t>b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/>
              <a:t>，求 </a:t>
            </a:r>
            <a:r>
              <a:rPr lang="en-US" altLang="zh-TW" sz="2200" i="1" dirty="0"/>
              <a:t>a</a:t>
            </a:r>
            <a:r>
              <a:rPr lang="zh-TW" altLang="en-US" sz="2200" dirty="0"/>
              <a:t>、</a:t>
            </a:r>
            <a:r>
              <a:rPr lang="en-US" altLang="zh-TW" sz="2200" i="1" dirty="0"/>
              <a:t>b</a:t>
            </a:r>
            <a:r>
              <a:rPr lang="zh-TW" altLang="en-US" sz="2200" dirty="0"/>
              <a:t>。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xmlns="" id="{BAD351C7-154E-96AA-EE75-560032725C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0626" y="5565246"/>
            <a:ext cx="2556174" cy="581554"/>
          </a:xfrm>
        </p:spPr>
        <p:txBody>
          <a:bodyPr/>
          <a:lstStyle/>
          <a:p>
            <a:r>
              <a:rPr lang="en-US" altLang="zh-TW" dirty="0"/>
              <a:t># </a:t>
            </a:r>
            <a:r>
              <a:rPr lang="zh-TW" altLang="en-US" dirty="0"/>
              <a:t>代入求值法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B21B2A0-EB6F-B997-978D-24BCEE7BE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40" y="1819835"/>
            <a:ext cx="1288958" cy="697383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750FFA45-65FE-3CCA-3159-CF624753DF38}"/>
              </a:ext>
            </a:extLst>
          </p:cNvPr>
          <p:cNvSpPr txBox="1"/>
          <p:nvPr/>
        </p:nvSpPr>
        <p:spPr>
          <a:xfrm>
            <a:off x="1042988" y="2437798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以 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0 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代入：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A5A451E0-A968-87E5-6381-FC1810BACE00}"/>
              </a:ext>
            </a:extLst>
          </p:cNvPr>
          <p:cNvSpPr txBox="1"/>
          <p:nvPr/>
        </p:nvSpPr>
        <p:spPr>
          <a:xfrm>
            <a:off x="1042988" y="3688778"/>
            <a:ext cx="459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以 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x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pt-BR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pt-BR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pt-BR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pt-BR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 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代入： </a:t>
            </a:r>
            <a:endParaRPr lang="en-US" altLang="zh-TW" sz="3200" dirty="0">
              <a:solidFill>
                <a:srgbClr val="54555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2B6A763B-C5CF-CFA9-26A1-B402D2AC2A57}"/>
              </a:ext>
            </a:extLst>
          </p:cNvPr>
          <p:cNvSpPr txBox="1"/>
          <p:nvPr/>
        </p:nvSpPr>
        <p:spPr>
          <a:xfrm>
            <a:off x="1042988" y="4314268"/>
            <a:ext cx="571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12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63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13×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(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en-US" altLang="zh-TW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)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 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E373243B-7279-9947-95A9-9D5152E40C8C}"/>
              </a:ext>
            </a:extLst>
          </p:cNvPr>
          <p:cNvSpPr txBox="1"/>
          <p:nvPr/>
        </p:nvSpPr>
        <p:spPr>
          <a:xfrm>
            <a:off x="1042988" y="4939758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故 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a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3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。</a:t>
            </a:r>
            <a:endParaRPr lang="en-US" altLang="zh-TW" sz="3200" dirty="0">
              <a:solidFill>
                <a:srgbClr val="54555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Adobe 明體 Std L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0793DD68-21CC-522E-0E2C-22B8558C9544}"/>
              </a:ext>
            </a:extLst>
          </p:cNvPr>
          <p:cNvSpPr txBox="1"/>
          <p:nvPr/>
        </p:nvSpPr>
        <p:spPr>
          <a:xfrm>
            <a:off x="1042988" y="3063288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63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9×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，</a:t>
            </a:r>
            <a:r>
              <a:rPr lang="en-US" altLang="zh-TW" sz="3200" i="1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b</a:t>
            </a:r>
            <a:r>
              <a:rPr lang="zh-TW" altLang="en-US" sz="3200" dirty="0">
                <a:solidFill>
                  <a:srgbClr val="54555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明體 Std L"/>
              </a:rPr>
              <a:t>＝－</a:t>
            </a:r>
            <a:r>
              <a:rPr lang="en-US" altLang="zh-TW" sz="3200" dirty="0">
                <a:solidFill>
                  <a:srgbClr val="54555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dobe 明體 Std L"/>
              </a:rPr>
              <a:t>7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53E1D28-9BEC-7754-4A6C-332C065DC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66" y="4741641"/>
            <a:ext cx="1079288" cy="15657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270363F-19DA-20A2-69CC-4C538043A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8" y="5234791"/>
            <a:ext cx="2509119" cy="7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559134C-B92B-4185-BF66-D71827FFE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D10B5BB-B2DC-47F8-B79B-EEFA61A60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39" y="1348068"/>
            <a:ext cx="8280122" cy="1032275"/>
          </a:xfrm>
        </p:spPr>
        <p:txBody>
          <a:bodyPr/>
          <a:lstStyle/>
          <a:p>
            <a:r>
              <a:rPr lang="zh-TW" altLang="en-US" dirty="0"/>
              <a:t>　　多項式乘以多項式可利用分配律以橫式運算，也可以使用直式運算。</a:t>
            </a:r>
          </a:p>
        </p:txBody>
      </p:sp>
    </p:spTree>
    <p:extLst>
      <p:ext uri="{BB962C8B-B14F-4D97-AF65-F5344CB8AC3E}">
        <p14:creationId xmlns:p14="http://schemas.microsoft.com/office/powerpoint/2010/main" val="1629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F83644A5-2A1A-73BB-9BF2-8CFC10BDF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1E2E4CFE-9441-FF7B-88F6-143667D5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乘法速算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E36E306-4C8A-7336-99A7-1763F67A9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2636206"/>
          </a:xfrm>
        </p:spPr>
        <p:txBody>
          <a:bodyPr/>
          <a:lstStyle/>
          <a:p>
            <a:r>
              <a:rPr lang="zh-TW" altLang="en-US" dirty="0"/>
              <a:t>　　圖解式乘法是一種網路上常見的乘法速算方法，它的原理和分配律有關。在此以 </a:t>
            </a:r>
            <a:r>
              <a:rPr lang="en-US" altLang="zh-TW" dirty="0"/>
              <a:t>13×21 </a:t>
            </a:r>
            <a:r>
              <a:rPr lang="zh-TW" altLang="en-US" dirty="0"/>
              <a:t>為例，說明如下：</a:t>
            </a:r>
            <a:endParaRPr lang="en-US" altLang="zh-TW" dirty="0"/>
          </a:p>
          <a:p>
            <a:pPr marL="1524000" indent="-1524000"/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1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  <a:r>
              <a:rPr lang="zh-TW" altLang="en-US" dirty="0"/>
              <a:t>如圖一，先分別在紙的左下方與右上方畫 </a:t>
            </a:r>
            <a:r>
              <a:rPr lang="en-US" altLang="zh-TW" dirty="0"/>
              <a:t>1 </a:t>
            </a:r>
            <a:r>
              <a:rPr lang="zh-TW" altLang="en-US" dirty="0"/>
              <a:t>條粗線與 </a:t>
            </a:r>
            <a:r>
              <a:rPr lang="en-US" altLang="zh-TW" dirty="0"/>
              <a:t>3 </a:t>
            </a:r>
            <a:r>
              <a:rPr lang="zh-TW" altLang="en-US" dirty="0"/>
              <a:t>條細線。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07156C9-8B84-FA38-1615-CD68028E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8" y="4093654"/>
            <a:ext cx="4350724" cy="23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3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F83644A5-2A1A-73BB-9BF2-8CFC10BDF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1E2E4CFE-9441-FF7B-88F6-143667D5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乘法速算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E36E306-4C8A-7336-99A7-1763F67A9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1137606"/>
          </a:xfrm>
        </p:spPr>
        <p:txBody>
          <a:bodyPr/>
          <a:lstStyle/>
          <a:p>
            <a:pPr marL="1524000" indent="-1524000"/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2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  <a:r>
              <a:rPr lang="zh-TW" altLang="en-US" dirty="0"/>
              <a:t>如圖二，在紙的左上方與右下方畫 </a:t>
            </a:r>
            <a:r>
              <a:rPr lang="en-US" altLang="zh-TW" dirty="0"/>
              <a:t>2 </a:t>
            </a:r>
            <a:r>
              <a:rPr lang="zh-TW" altLang="en-US" dirty="0"/>
              <a:t>條粗線與 </a:t>
            </a:r>
            <a:r>
              <a:rPr lang="en-US" altLang="zh-TW" dirty="0"/>
              <a:t>1 </a:t>
            </a:r>
            <a:r>
              <a:rPr lang="zh-TW" altLang="en-US" dirty="0"/>
              <a:t>條細線。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07156C9-8B84-FA38-1615-CD68028E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638" y="2798254"/>
            <a:ext cx="4350724" cy="23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543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F83644A5-2A1A-73BB-9BF2-8CFC10BDF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1E2E4CFE-9441-FF7B-88F6-143667D5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乘法速算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E36E306-4C8A-7336-99A7-1763F67A9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2052006"/>
          </a:xfrm>
        </p:spPr>
        <p:txBody>
          <a:bodyPr/>
          <a:lstStyle/>
          <a:p>
            <a:pPr marL="1524000" indent="-1524000"/>
            <a:r>
              <a:rPr lang="zh-TW" altLang="en-US" b="1" dirty="0">
                <a:solidFill>
                  <a:srgbClr val="009EDB"/>
                </a:solidFill>
              </a:rPr>
              <a:t>步驟 </a:t>
            </a:r>
            <a:r>
              <a:rPr lang="en-US" altLang="zh-TW" b="1" dirty="0">
                <a:solidFill>
                  <a:srgbClr val="009EDB"/>
                </a:solidFill>
              </a:rPr>
              <a:t>3</a:t>
            </a:r>
            <a:r>
              <a:rPr lang="zh-TW" altLang="en-US" b="1" dirty="0">
                <a:solidFill>
                  <a:srgbClr val="009EDB"/>
                </a:solidFill>
              </a:rPr>
              <a:t>：</a:t>
            </a:r>
            <a:r>
              <a:rPr lang="zh-TW" altLang="en-US" dirty="0"/>
              <a:t>如圖三，左方線的交點數 </a:t>
            </a:r>
            <a:r>
              <a:rPr lang="en-US" altLang="zh-TW" dirty="0"/>
              <a:t>2 </a:t>
            </a:r>
            <a:r>
              <a:rPr lang="zh-TW" altLang="en-US" dirty="0"/>
              <a:t>為百位數，上方與下方線的交點數和 </a:t>
            </a:r>
            <a:r>
              <a:rPr lang="en-US" altLang="zh-TW" dirty="0"/>
              <a:t>7 </a:t>
            </a:r>
            <a:r>
              <a:rPr lang="zh-TW" altLang="en-US" dirty="0"/>
              <a:t>為十位數，右方線的交點數 </a:t>
            </a:r>
            <a:r>
              <a:rPr lang="en-US" altLang="zh-TW" dirty="0"/>
              <a:t>3 </a:t>
            </a:r>
            <a:r>
              <a:rPr lang="zh-TW" altLang="en-US" dirty="0"/>
              <a:t>為個位數，即 </a:t>
            </a:r>
            <a:r>
              <a:rPr lang="en-US" altLang="zh-TW" dirty="0"/>
              <a:t>13×21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273</a:t>
            </a:r>
            <a:r>
              <a:rPr lang="zh-TW" altLang="en-US" dirty="0"/>
              <a:t>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07156C9-8B84-FA38-1615-CD68028E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545" y="3712654"/>
            <a:ext cx="3736710" cy="233721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CE19D87-F52E-30EF-4D0E-F810C7B2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57" y="3640391"/>
            <a:ext cx="1975108" cy="2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10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F83644A5-2A1A-73BB-9BF2-8CFC10BDF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1E2E4CFE-9441-FF7B-88F6-143667D5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乘法速算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E36E306-4C8A-7336-99A7-1763F67A9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88" y="1376993"/>
            <a:ext cx="8490548" cy="4646937"/>
          </a:xfrm>
        </p:spPr>
        <p:txBody>
          <a:bodyPr/>
          <a:lstStyle/>
          <a:p>
            <a:r>
              <a:rPr lang="zh-TW" altLang="en-US" dirty="0"/>
              <a:t>　　這種看似神奇的速算法，其實只是分配律的應用，因為</a:t>
            </a:r>
          </a:p>
          <a:p>
            <a:r>
              <a:rPr lang="en-US" altLang="zh-TW" dirty="0"/>
              <a:t>13×21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11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10×20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10×1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3×20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3×1</a:t>
            </a:r>
          </a:p>
          <a:p>
            <a:pPr marL="111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2×10×10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3×2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/>
              <a:t>×10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3×1</a:t>
            </a:r>
          </a:p>
          <a:p>
            <a:pPr marL="111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2×100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7×10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3×1</a:t>
            </a:r>
          </a:p>
          <a:p>
            <a:r>
              <a:rPr lang="zh-TW" altLang="en-US" dirty="0"/>
              <a:t>所以左邊的交點數是百位數，中間的交點數是十位數，右邊的交點數是個位數。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88129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xmlns="" id="{F83644A5-2A1A-73BB-9BF2-8CFC10BDF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xmlns="" id="{1E2E4CFE-9441-FF7B-88F6-143667D5F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乘法速算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xmlns="" id="{4E36E306-4C8A-7336-99A7-1763F67A9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88" y="1376994"/>
            <a:ext cx="8490548" cy="1518606"/>
          </a:xfrm>
        </p:spPr>
        <p:txBody>
          <a:bodyPr/>
          <a:lstStyle/>
          <a:p>
            <a:r>
              <a:rPr lang="zh-TW" altLang="en-US" dirty="0"/>
              <a:t>　　以上介紹的圖解式乘法不僅易懂好算，也可以讓我們了解到直式乘法的原理正是現在所學的分配律。</a:t>
            </a:r>
            <a:endParaRPr lang="en-US" altLang="zh-TW" dirty="0"/>
          </a:p>
        </p:txBody>
      </p:sp>
      <p:pic>
        <p:nvPicPr>
          <p:cNvPr id="2" name="圖片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3F0200C-41FD-4717-EEBC-06C6B31A8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863" y="384200"/>
            <a:ext cx="1896020" cy="4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47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80546EA-C29E-0A88-1963-A4277B543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3113820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(1)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/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6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(2) 5</a:t>
            </a:r>
            <a:r>
              <a:rPr lang="en-US" altLang="zh-TW" i="1" dirty="0"/>
              <a:t>x</a:t>
            </a:r>
            <a:r>
              <a:rPr lang="zh-TW" altLang="en-US" dirty="0"/>
              <a:t>．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(3) 5</a:t>
            </a:r>
            <a:r>
              <a:rPr lang="en-US" altLang="zh-TW" i="1" dirty="0"/>
              <a:t>x</a:t>
            </a:r>
            <a:r>
              <a:rPr lang="zh-TW" altLang="en-US" dirty="0"/>
              <a:t>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(4)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8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/>
              <a:t>．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76FD0048-0B98-005E-5068-E741E0531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1</a:t>
            </a:r>
          </a:p>
        </p:txBody>
      </p:sp>
      <p:pic>
        <p:nvPicPr>
          <p:cNvPr id="7" name="圖片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64A6B9A5-7F3E-F2BC-A6D7-EF91E1B1A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8" name="解">
            <a:extLst>
              <a:ext uri="{FF2B5EF4-FFF2-40B4-BE49-F238E27FC236}">
                <a16:creationId xmlns:a16="http://schemas.microsoft.com/office/drawing/2014/main" xmlns="" id="{690DCA15-0D86-BF93-E5A6-13256A27F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F2F9E49C-CD09-12C1-E3A6-7F0BD521A581}"/>
              </a:ext>
            </a:extLst>
          </p:cNvPr>
          <p:cNvSpPr txBox="1"/>
          <p:nvPr/>
        </p:nvSpPr>
        <p:spPr>
          <a:xfrm>
            <a:off x="3803952" y="1579356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8FA601D-A3DA-B86E-20AC-9C29DCAD5606}"/>
              </a:ext>
            </a:extLst>
          </p:cNvPr>
          <p:cNvSpPr txBox="1"/>
          <p:nvPr/>
        </p:nvSpPr>
        <p:spPr>
          <a:xfrm>
            <a:off x="3264388" y="2206209"/>
            <a:ext cx="91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6D64CCD2-6F00-A9DD-AE49-65B1E54340C9}"/>
              </a:ext>
            </a:extLst>
          </p:cNvPr>
          <p:cNvSpPr txBox="1"/>
          <p:nvPr/>
        </p:nvSpPr>
        <p:spPr>
          <a:xfrm>
            <a:off x="4080536" y="2807183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5AE3136D-9142-7BED-6910-A14C34687934}"/>
              </a:ext>
            </a:extLst>
          </p:cNvPr>
          <p:cNvSpPr txBox="1"/>
          <p:nvPr/>
        </p:nvSpPr>
        <p:spPr>
          <a:xfrm>
            <a:off x="3783437" y="3408157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8B1B0DB-34A4-3683-E92B-9837A7209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5"/>
            <a:ext cx="8626415" cy="4054100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0"/>
              </a:spcBef>
            </a:pPr>
            <a:endParaRPr lang="en-US" altLang="zh-TW" dirty="0"/>
          </a:p>
          <a:p>
            <a:pPr>
              <a:spcBef>
                <a:spcPts val="0"/>
              </a:spcBef>
            </a:pP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4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709D8A8-60BC-01EA-5211-019708624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9A4ACE9-1247-1B18-463A-11D983B51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D116CB34-1C11-0D9F-0039-61D77AC0B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5D556F0-9624-FB47-3112-F1C8AEB64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F703BA9-D96D-9290-DD7E-93BB75950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650E80E-1A96-74A7-D411-2AC4DA5775D1}"/>
              </a:ext>
            </a:extLst>
          </p:cNvPr>
          <p:cNvSpPr txBox="1"/>
          <p:nvPr/>
        </p:nvSpPr>
        <p:spPr>
          <a:xfrm>
            <a:off x="1683805" y="2186079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C82AC19D-0000-0CAD-C753-F65E4139E822}"/>
              </a:ext>
            </a:extLst>
          </p:cNvPr>
          <p:cNvSpPr txBox="1"/>
          <p:nvPr/>
        </p:nvSpPr>
        <p:spPr>
          <a:xfrm>
            <a:off x="1683805" y="4391569"/>
            <a:ext cx="132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80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8B1B0DB-34A4-3683-E92B-9837A7209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5"/>
            <a:ext cx="8626415" cy="4071352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8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spcBef>
                <a:spcPts val="0"/>
              </a:spcBef>
            </a:pPr>
            <a:endParaRPr lang="en-US" altLang="zh-TW" dirty="0"/>
          </a:p>
          <a:p>
            <a:pPr>
              <a:spcBef>
                <a:spcPts val="0"/>
              </a:spcBef>
            </a:pPr>
            <a:endParaRPr lang="en-US" altLang="zh-TW" dirty="0"/>
          </a:p>
          <a:p>
            <a:r>
              <a:rPr lang="en-US" altLang="zh-TW" dirty="0"/>
              <a:t>(4)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5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_________________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709D8A8-60BC-01EA-5211-019708624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9A4ACE9-1247-1B18-463A-11D983B51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D116CB34-1C11-0D9F-0039-61D77AC0B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5D556F0-9624-FB47-3112-F1C8AEB64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F703BA9-D96D-9290-DD7E-93BB75950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1A3A2D2-E28A-7FF9-6BAC-23DAFCD461FA}"/>
              </a:ext>
            </a:extLst>
          </p:cNvPr>
          <p:cNvSpPr txBox="1"/>
          <p:nvPr/>
        </p:nvSpPr>
        <p:spPr>
          <a:xfrm>
            <a:off x="1515912" y="218033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1FFE241-1665-6E44-DE88-8E1DCD1EB653}"/>
              </a:ext>
            </a:extLst>
          </p:cNvPr>
          <p:cNvSpPr txBox="1"/>
          <p:nvPr/>
        </p:nvSpPr>
        <p:spPr>
          <a:xfrm>
            <a:off x="1431708" y="4394446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76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8B1B0DB-34A4-3683-E92B-9837A7209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1828484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 </a:t>
            </a:r>
            <a:r>
              <a:rPr lang="zh-TW" altLang="en-US" dirty="0"/>
              <a:t>計算下列各式：</a:t>
            </a:r>
          </a:p>
          <a:p>
            <a:r>
              <a:rPr lang="en-US" altLang="zh-TW" dirty="0"/>
              <a:t>(5)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i="1" dirty="0"/>
              <a:t>x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6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60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___________________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A709D8A8-60BC-01EA-5211-019708624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</a:p>
        </p:txBody>
      </p:sp>
      <p:pic>
        <p:nvPicPr>
          <p:cNvPr id="6" name="圖片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9A4ACE9-1247-1B18-463A-11D983B51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7" name="解">
            <a:extLst>
              <a:ext uri="{FF2B5EF4-FFF2-40B4-BE49-F238E27FC236}">
                <a16:creationId xmlns:a16="http://schemas.microsoft.com/office/drawing/2014/main" xmlns="" id="{D116CB34-1C11-0D9F-0039-61D77AC0B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5D556F0-9624-FB47-3112-F1C8AEB64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7" y="631800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F703BA9-D96D-9290-DD7E-93BB759505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85" y="6318000"/>
            <a:ext cx="540000" cy="540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79402D5-3F35-0CA7-2641-E225155E2944}"/>
              </a:ext>
            </a:extLst>
          </p:cNvPr>
          <p:cNvSpPr txBox="1"/>
          <p:nvPr/>
        </p:nvSpPr>
        <p:spPr>
          <a:xfrm>
            <a:off x="1524640" y="21918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58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53EA8F96-48D0-C6A4-C5A1-C7519F32E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793" y="966474"/>
            <a:ext cx="8626415" cy="2458213"/>
          </a:xfrm>
        </p:spPr>
        <p:txBody>
          <a:bodyPr/>
          <a:lstStyle/>
          <a:p>
            <a:r>
              <a:rPr lang="en-US" altLang="zh-TW" dirty="0">
                <a:sym typeface="Wingdings" panose="05000000000000000000" pitchFamily="2" charset="2"/>
              </a:rPr>
              <a:t></a:t>
            </a:r>
            <a:r>
              <a:rPr lang="zh-TW" altLang="en-US" dirty="0">
                <a:sym typeface="Wingdings" panose="05000000000000000000" pitchFamily="2" charset="2"/>
              </a:rPr>
              <a:t> 展開下列各式</a:t>
            </a:r>
            <a:r>
              <a:rPr lang="zh-TW" altLang="en-US" dirty="0"/>
              <a:t>：</a:t>
            </a:r>
          </a:p>
          <a:p>
            <a:r>
              <a:rPr lang="en-US" altLang="zh-TW" dirty="0"/>
              <a:t>(1)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5</a:t>
            </a:r>
            <a:r>
              <a:rPr lang="en-US" altLang="zh-TW" i="1" dirty="0"/>
              <a:t>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9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(2)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i="1" dirty="0"/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aseline="40000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(3)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en-US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/>
              <a:t>7</a:t>
            </a:r>
            <a:r>
              <a:rPr lang="en-US" altLang="zh-TW" i="1" dirty="0"/>
              <a:t>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dirty="0"/>
              <a:t>____________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B583E0E-346F-8725-00D2-BE40015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搭配例 </a:t>
            </a:r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F23C70A-354B-ADCE-57DA-FA20188F2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6318000"/>
            <a:ext cx="540000" cy="540000"/>
          </a:xfrm>
          <a:prstGeom prst="rect">
            <a:avLst/>
          </a:prstGeom>
        </p:spPr>
      </p:pic>
      <p:pic>
        <p:nvPicPr>
          <p:cNvPr id="5" name="解">
            <a:extLst>
              <a:ext uri="{FF2B5EF4-FFF2-40B4-BE49-F238E27FC236}">
                <a16:creationId xmlns:a16="http://schemas.microsoft.com/office/drawing/2014/main" xmlns="" id="{83811864-3F25-9395-7B19-470AAB735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6318000"/>
            <a:ext cx="540000" cy="54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B7EA3FA6-BA13-DE68-0F4C-6A1C4E7D2362}"/>
              </a:ext>
            </a:extLst>
          </p:cNvPr>
          <p:cNvSpPr txBox="1"/>
          <p:nvPr/>
        </p:nvSpPr>
        <p:spPr>
          <a:xfrm>
            <a:off x="3056770" y="1564978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9A8C90D4-BFF2-7DE3-0974-CC3D5EE66D9D}"/>
              </a:ext>
            </a:extLst>
          </p:cNvPr>
          <p:cNvSpPr txBox="1"/>
          <p:nvPr/>
        </p:nvSpPr>
        <p:spPr>
          <a:xfrm>
            <a:off x="2950111" y="2183206"/>
            <a:ext cx="196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DE30C724-69C6-019E-48FC-FBC8BBB28718}"/>
              </a:ext>
            </a:extLst>
          </p:cNvPr>
          <p:cNvSpPr txBox="1"/>
          <p:nvPr/>
        </p:nvSpPr>
        <p:spPr>
          <a:xfrm>
            <a:off x="4647384" y="281868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EC008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49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baseline="40000" dirty="0">
                <a:solidFill>
                  <a:srgbClr val="EC008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en-US" altLang="zh-TW" sz="3200" dirty="0">
              <a:solidFill>
                <a:srgbClr val="EC008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章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課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課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章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小節目錄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小節目錄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課前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課前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內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例題、隨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課中互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5303</Words>
  <Application>Microsoft Office PowerPoint</Application>
  <PresentationFormat>如螢幕大小 (4:3)</PresentationFormat>
  <Paragraphs>1114</Paragraphs>
  <Slides>117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117</vt:i4>
      </vt:variant>
    </vt:vector>
  </HeadingPairs>
  <TitlesOfParts>
    <vt:vector size="139" baseType="lpstr">
      <vt:lpstr>Adobe 明體 Std L</vt:lpstr>
      <vt:lpstr>字魂36号-正文宋楷</vt:lpstr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章首</vt:lpstr>
      <vt:lpstr>1_章首</vt:lpstr>
      <vt:lpstr>小節目錄頁</vt:lpstr>
      <vt:lpstr>1_小節目錄頁</vt:lpstr>
      <vt:lpstr>課前</vt:lpstr>
      <vt:lpstr>1_課前</vt:lpstr>
      <vt:lpstr>內文</vt:lpstr>
      <vt:lpstr>例題、隨堂</vt:lpstr>
      <vt:lpstr>課中互動</vt:lpstr>
      <vt:lpstr>課後</vt:lpstr>
      <vt:lpstr>1_課後</vt:lpstr>
      <vt:lpstr>8_自訂設計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陳映如</dc:creator>
  <cp:lastModifiedBy>呂唯楨</cp:lastModifiedBy>
  <cp:revision>146</cp:revision>
  <dcterms:created xsi:type="dcterms:W3CDTF">2021-08-24T03:49:10Z</dcterms:created>
  <dcterms:modified xsi:type="dcterms:W3CDTF">2024-06-19T02:16:54Z</dcterms:modified>
</cp:coreProperties>
</file>