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65" r:id="rId3"/>
    <p:sldId id="256" r:id="rId4"/>
    <p:sldId id="257" r:id="rId5"/>
    <p:sldId id="258" r:id="rId6"/>
    <p:sldId id="259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11437-CC87-4674-8C8A-98F46C0902AF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F2921-4D0A-476B-9593-BE655E233F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40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F2921-4D0A-476B-9593-BE655E233FF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44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7AF-95CC-44F2-8216-F73BA9377883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3E08-D2D9-4A0F-8F4E-BC886C9BF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45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7AF-95CC-44F2-8216-F73BA9377883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3E08-D2D9-4A0F-8F4E-BC886C9BF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89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7AF-95CC-44F2-8216-F73BA9377883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3E08-D2D9-4A0F-8F4E-BC886C9BF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5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7AF-95CC-44F2-8216-F73BA9377883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3E08-D2D9-4A0F-8F4E-BC886C9BF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218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7AF-95CC-44F2-8216-F73BA9377883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3E08-D2D9-4A0F-8F4E-BC886C9BF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74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7AF-95CC-44F2-8216-F73BA9377883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3E08-D2D9-4A0F-8F4E-BC886C9BF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061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7AF-95CC-44F2-8216-F73BA9377883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3E08-D2D9-4A0F-8F4E-BC886C9BF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09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7AF-95CC-44F2-8216-F73BA9377883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3E08-D2D9-4A0F-8F4E-BC886C9BF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84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7AF-95CC-44F2-8216-F73BA9377883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3E08-D2D9-4A0F-8F4E-BC886C9BF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75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7AF-95CC-44F2-8216-F73BA9377883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3E08-D2D9-4A0F-8F4E-BC886C9BF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74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7AF-95CC-44F2-8216-F73BA9377883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3E08-D2D9-4A0F-8F4E-BC886C9BF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02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A77AF-95CC-44F2-8216-F73BA9377883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43E08-D2D9-4A0F-8F4E-BC886C9BF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02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AlUEiu1zqs" TargetMode="External"/><Relationship Id="rId2" Type="http://schemas.openxmlformats.org/officeDocument/2006/relationships/hyperlink" Target="https://www.youtube.com/watch?v=9LiWZhbVfqY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u="sng" dirty="0" err="1">
                <a:hlinkClick r:id="rId2"/>
              </a:rPr>
              <a:t>竹市輪胎行惡火奪8命</a:t>
            </a:r>
            <a:r>
              <a:rPr lang="en-US" altLang="zh-TW" u="sng" dirty="0">
                <a:hlinkClick r:id="rId2"/>
              </a:rPr>
              <a:t> </a:t>
            </a:r>
            <a:r>
              <a:rPr lang="en-US" altLang="zh-TW" u="sng" dirty="0" err="1">
                <a:hlinkClick r:id="rId2"/>
              </a:rPr>
              <a:t>鄰居直擊「小孩大喊媽媽</a:t>
            </a:r>
            <a:r>
              <a:rPr lang="en-US" altLang="zh-TW" u="sng" dirty="0">
                <a:hlinkClick r:id="rId2"/>
              </a:rPr>
              <a:t>」</a:t>
            </a:r>
            <a:r>
              <a:rPr lang="en-US" altLang="zh-TW" dirty="0"/>
              <a:t>  1:50</a:t>
            </a:r>
            <a:endParaRPr lang="zh-TW" altLang="zh-TW" dirty="0"/>
          </a:p>
          <a:p>
            <a:endParaRPr lang="en-US" altLang="zh-TW" dirty="0"/>
          </a:p>
          <a:p>
            <a:r>
              <a:rPr lang="en-US" altLang="zh-TW" u="sng" dirty="0" err="1">
                <a:hlinkClick r:id="rId3"/>
              </a:rPr>
              <a:t>快新聞／市民大道中山北路交叉口建物火災</a:t>
            </a:r>
            <a:r>
              <a:rPr lang="en-US" altLang="zh-TW" u="sng" dirty="0">
                <a:hlinkClick r:id="rId3"/>
              </a:rPr>
              <a:t>　</a:t>
            </a:r>
            <a:r>
              <a:rPr lang="en-US" altLang="zh-TW" u="sng" dirty="0" err="1">
                <a:hlinkClick r:id="rId3"/>
              </a:rPr>
              <a:t>受困民眾伸手求救－民視新聞</a:t>
            </a:r>
            <a:r>
              <a:rPr lang="en-US" altLang="zh-TW" dirty="0"/>
              <a:t>  0:51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9821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火場中的迷思概念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火災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時，確定</a:t>
            </a:r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逃生通道安全暢通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，要往哪邊跑？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、往上跑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、往下跑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、不一定，看現場情況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492896"/>
            <a:ext cx="3804247" cy="234949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7584" y="3861048"/>
            <a:ext cx="2088232" cy="546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843A700-EB75-4209-A113-5C4FC8ECC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027928"/>
            <a:ext cx="3528392" cy="164049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0918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火場中的迷思概念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遭遇濃煙，要不要用濕毛巾摀口鼻逃生？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、不要</a:t>
            </a:r>
          </a:p>
        </p:txBody>
      </p:sp>
      <p:sp>
        <p:nvSpPr>
          <p:cNvPr id="4" name="矩形 3"/>
          <p:cNvSpPr/>
          <p:nvPr/>
        </p:nvSpPr>
        <p:spPr>
          <a:xfrm>
            <a:off x="755576" y="3962595"/>
            <a:ext cx="1728192" cy="546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形圖說文字 4"/>
          <p:cNvSpPr/>
          <p:nvPr/>
        </p:nvSpPr>
        <p:spPr>
          <a:xfrm>
            <a:off x="2771800" y="2276872"/>
            <a:ext cx="2664296" cy="1008112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一、濕毛巾擋不住濃煙中的毒氣</a:t>
            </a:r>
          </a:p>
        </p:txBody>
      </p:sp>
      <p:sp>
        <p:nvSpPr>
          <p:cNvPr id="6" name="橢圓形圖說文字 5"/>
          <p:cNvSpPr/>
          <p:nvPr/>
        </p:nvSpPr>
        <p:spPr>
          <a:xfrm>
            <a:off x="5436096" y="2636912"/>
            <a:ext cx="2664296" cy="1008112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二、濕毛巾擋不住濃煙中的高溫</a:t>
            </a:r>
          </a:p>
        </p:txBody>
      </p:sp>
      <p:sp>
        <p:nvSpPr>
          <p:cNvPr id="7" name="橢圓形圖說文字 6"/>
          <p:cNvSpPr/>
          <p:nvPr/>
        </p:nvSpPr>
        <p:spPr>
          <a:xfrm>
            <a:off x="6320880" y="3939434"/>
            <a:ext cx="2664296" cy="1008112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三、一手拿濕毛巾無法快速逃生</a:t>
            </a:r>
          </a:p>
        </p:txBody>
      </p:sp>
      <p:sp>
        <p:nvSpPr>
          <p:cNvPr id="8" name="橢圓形圖說文字 7"/>
          <p:cNvSpPr/>
          <p:nvPr/>
        </p:nvSpPr>
        <p:spPr>
          <a:xfrm>
            <a:off x="5364088" y="5287859"/>
            <a:ext cx="2664296" cy="1008112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四、浪費時間去找還要弄濕毛巾</a:t>
            </a:r>
          </a:p>
        </p:txBody>
      </p:sp>
      <p:sp>
        <p:nvSpPr>
          <p:cNvPr id="9" name="橢圓形圖說文字 8"/>
          <p:cNvSpPr/>
          <p:nvPr/>
        </p:nvSpPr>
        <p:spPr>
          <a:xfrm>
            <a:off x="1475656" y="4869160"/>
            <a:ext cx="3528392" cy="1561468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口鼻之外其他脆弱的身體部位，像是皮膚、頭部、眼睛仍然暴露在高溫的危險中。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3995936" y="3939434"/>
            <a:ext cx="1368152" cy="10081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理由</a:t>
            </a:r>
          </a:p>
        </p:txBody>
      </p:sp>
    </p:spTree>
    <p:extLst>
      <p:ext uri="{BB962C8B-B14F-4D97-AF65-F5344CB8AC3E}">
        <p14:creationId xmlns:p14="http://schemas.microsoft.com/office/powerpoint/2010/main" val="84657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火場中的迷思概念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發生火災時，確定可以往外逃生，要怎麼做才對？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、搭電梯，速度最快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、通道暢通，走樓梯逃生</a:t>
            </a:r>
          </a:p>
        </p:txBody>
      </p:sp>
      <p:sp>
        <p:nvSpPr>
          <p:cNvPr id="4" name="矩形 3"/>
          <p:cNvSpPr/>
          <p:nvPr/>
        </p:nvSpPr>
        <p:spPr>
          <a:xfrm>
            <a:off x="827584" y="3863181"/>
            <a:ext cx="4896544" cy="546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54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火場中的迷思概念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216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發生火災了，發現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門外面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向下樓梯間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都是濃煙和高熱，該怎麼做？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、直接穿越濃煙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、不逃生、直接關門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、用濕毛巾摀住口鼻後穿越濃煙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、到浴室將棉被打溼，裹住身體再逃生</a:t>
            </a:r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 rotWithShape="1">
          <a:blip r:embed="rId3"/>
          <a:srcRect r="21674" b="23883"/>
          <a:stretch/>
        </p:blipFill>
        <p:spPr>
          <a:xfrm>
            <a:off x="5580112" y="2564904"/>
            <a:ext cx="3384376" cy="20882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7584" y="5257800"/>
            <a:ext cx="4104456" cy="546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DBF8878-4346-4180-8F1C-F2FFDAD44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16" y="2746315"/>
            <a:ext cx="3528392" cy="164049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789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火場逃生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何時需要採低姿勢？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濃煙密布時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何時需要關上門？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外面都是濃煙時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但，不是每次都適合關上門。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哪些情況能關上門？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哪些情況不能關上門？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32931"/>
            <a:ext cx="3928020" cy="218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7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適合關門求生的情況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建築結構：耐燃材料</a:t>
            </a:r>
            <a:endParaRPr lang="en-US" altLang="zh-TW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en-US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鋼筋混泥土、矽酸鈣板、磚牆</a:t>
            </a:r>
            <a:r>
              <a:rPr lang="en-US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不耐燃的材料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不適合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關門避難：木造屋、鐵皮屋、泥土牆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門的材質：耐熱材質</a:t>
            </a:r>
            <a:endParaRPr lang="en-US" altLang="zh-TW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不耐高溫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不適合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關門避難：塑膠門、玻璃門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有對外窗戶：</a:t>
            </a:r>
            <a:endParaRPr lang="en-US" altLang="zh-TW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關門後開窗不只是</a:t>
            </a:r>
            <a:r>
              <a:rPr lang="zh-TW" altLang="en-US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求救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，還有將些許</a:t>
            </a:r>
            <a:r>
              <a:rPr lang="zh-TW" altLang="en-US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濃煙排到戶外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的功能。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所在房間若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無對外窗戶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不適合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關門避難！</a:t>
            </a:r>
          </a:p>
        </p:txBody>
      </p:sp>
      <p:sp>
        <p:nvSpPr>
          <p:cNvPr id="4" name="橢圓形圖說文字 3"/>
          <p:cNvSpPr/>
          <p:nvPr/>
        </p:nvSpPr>
        <p:spPr>
          <a:xfrm>
            <a:off x="6228184" y="476672"/>
            <a:ext cx="2915816" cy="1368152"/>
          </a:xfrm>
          <a:prstGeom prst="wedgeEllipseCallout">
            <a:avLst>
              <a:gd name="adj1" fmla="val -39241"/>
              <a:gd name="adj2" fmla="val 5912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防火、防潮、隔音、防蟲蛀</a:t>
            </a:r>
          </a:p>
        </p:txBody>
      </p:sp>
    </p:spTree>
    <p:extLst>
      <p:ext uri="{BB962C8B-B14F-4D97-AF65-F5344CB8AC3E}">
        <p14:creationId xmlns:p14="http://schemas.microsoft.com/office/powerpoint/2010/main" val="242118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關門之後做什麼？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杜絕煙霧進屋內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衣物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毛巾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將門縫塞住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，防止煙霧流入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若煙霧已經從底下竄入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拿膠帶從門的上緣開始塞，接著左右門框，最後下緣。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改往離火、煙、熱最遠的陽台或房間，尋找相對安全的空間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撥打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告知位置並開窗求救。</a:t>
            </a:r>
          </a:p>
        </p:txBody>
      </p:sp>
    </p:spTree>
    <p:extLst>
      <p:ext uri="{BB962C8B-B14F-4D97-AF65-F5344CB8AC3E}">
        <p14:creationId xmlns:p14="http://schemas.microsoft.com/office/powerpoint/2010/main" val="312810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低姿勢火場逃生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適用情況：</a:t>
            </a:r>
            <a:endParaRPr lang="en-US" altLang="zh-TW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濃煙密布時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濃煙的危害：</a:t>
            </a:r>
            <a:endParaRPr lang="en-US" altLang="zh-TW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含有一氧化碳和有毒氣體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易造成昏倒、失去知覺或缺氧而死亡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之後才伴隨後續火焰侵襲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瀰漫方向：</a:t>
            </a:r>
            <a:endParaRPr lang="en-US" altLang="zh-TW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往上飄，到天花板後才慢慢下沉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32931"/>
            <a:ext cx="3928020" cy="218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低姿勢火場逃生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58" y="2492896"/>
            <a:ext cx="8588484" cy="40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49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來點挑戰吧！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73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火場應變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7240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DD035F7-84F4-4F41-B685-33C02D73E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88" y="0"/>
            <a:ext cx="7434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64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1A0E9FF-494D-4FCB-8DF5-88D4E2A7F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96752"/>
            <a:ext cx="7373379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73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BD03CE3-6904-4C0F-8843-F600EDD12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897907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9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2" y="116632"/>
            <a:ext cx="8931790" cy="391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9337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02246" y="4489237"/>
            <a:ext cx="2520280" cy="546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47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46" y="116632"/>
            <a:ext cx="9269146" cy="384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55385"/>
            <a:ext cx="43434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67544" y="4365104"/>
            <a:ext cx="3312368" cy="546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11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7" y="116632"/>
            <a:ext cx="8892480" cy="370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37" y="4149080"/>
            <a:ext cx="44005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99592" y="5445224"/>
            <a:ext cx="3024336" cy="546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5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68945" cy="411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652120" y="1972479"/>
            <a:ext cx="2520280" cy="217660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83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9490446" cy="44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139952" y="2205883"/>
            <a:ext cx="4104456" cy="230323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0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火場中的迷思概念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發生火災了，第一件事情要做什麼？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、滅火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、立即逃走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、趕快報案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、大叫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「失火了」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答案：大叫，提醒其他人失火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依情況判斷要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滅火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逃生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等逃到安全地方，再打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報案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3356992"/>
            <a:ext cx="3600400" cy="546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20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火場中的迷思概念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7504" y="1456184"/>
            <a:ext cx="6851104" cy="820688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發生火災，要不要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躲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進浴室？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530405" y="2060848"/>
            <a:ext cx="4038600" cy="4525963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浴室的門大多是</a:t>
            </a:r>
            <a:r>
              <a:rPr lang="zh-TW" altLang="zh-TW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塑膠材質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濃煙的溫度（約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度）就可以使塑膠門熔化</a:t>
            </a:r>
            <a:r>
              <a:rPr lang="zh-TW" altLang="zh-TW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變形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通風百葉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：濃煙竄入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TW" altLang="zh-TW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沒有對外窗戶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，無法對外呼叫，救難人員不易發現。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564904"/>
            <a:ext cx="2133600" cy="2143125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3203848" y="2556101"/>
            <a:ext cx="1296144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原因</a:t>
            </a:r>
          </a:p>
        </p:txBody>
      </p:sp>
    </p:spTree>
    <p:extLst>
      <p:ext uri="{BB962C8B-B14F-4D97-AF65-F5344CB8AC3E}">
        <p14:creationId xmlns:p14="http://schemas.microsoft.com/office/powerpoint/2010/main" val="25953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4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642</Words>
  <Application>Microsoft Office PowerPoint</Application>
  <PresentationFormat>如螢幕大小 (4:3)</PresentationFormat>
  <Paragraphs>98</Paragraphs>
  <Slides>22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6" baseType="lpstr">
      <vt:lpstr>微軟正黑體</vt:lpstr>
      <vt:lpstr>Arial</vt:lpstr>
      <vt:lpstr>Calibri</vt:lpstr>
      <vt:lpstr>Office 佈景主題</vt:lpstr>
      <vt:lpstr>PowerPoint 簡報</vt:lpstr>
      <vt:lpstr>火場應變</vt:lpstr>
      <vt:lpstr>PowerPoint 簡報</vt:lpstr>
      <vt:lpstr>PowerPoint 簡報</vt:lpstr>
      <vt:lpstr>PowerPoint 簡報</vt:lpstr>
      <vt:lpstr>PowerPoint 簡報</vt:lpstr>
      <vt:lpstr>PowerPoint 簡報</vt:lpstr>
      <vt:lpstr>火場中的迷思概念</vt:lpstr>
      <vt:lpstr>火場中的迷思概念</vt:lpstr>
      <vt:lpstr>火場中的迷思概念</vt:lpstr>
      <vt:lpstr>火場中的迷思概念</vt:lpstr>
      <vt:lpstr>火場中的迷思概念</vt:lpstr>
      <vt:lpstr>火場中的迷思概念</vt:lpstr>
      <vt:lpstr>火場逃生</vt:lpstr>
      <vt:lpstr>適合關門求生的情況</vt:lpstr>
      <vt:lpstr>關門之後做什麼？</vt:lpstr>
      <vt:lpstr>低姿勢火場逃生</vt:lpstr>
      <vt:lpstr>低姿勢火場逃生</vt:lpstr>
      <vt:lpstr>來點挑戰吧！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ldes-m4650</dc:creator>
  <cp:lastModifiedBy>USER</cp:lastModifiedBy>
  <cp:revision>43</cp:revision>
  <dcterms:created xsi:type="dcterms:W3CDTF">2023-12-11T06:26:40Z</dcterms:created>
  <dcterms:modified xsi:type="dcterms:W3CDTF">2024-12-23T02:05:29Z</dcterms:modified>
</cp:coreProperties>
</file>